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1" r:id="rId5"/>
    <p:sldId id="262" r:id="rId6"/>
    <p:sldId id="266" r:id="rId7"/>
    <p:sldId id="267" r:id="rId8"/>
    <p:sldId id="268" r:id="rId9"/>
    <p:sldId id="269" r:id="rId10"/>
  </p:sldIdLst>
  <p:sldSz cx="30275213" cy="42803763"/>
  <p:notesSz cx="6858000" cy="9144000"/>
  <p:defaultTextStyle>
    <a:defPPr>
      <a:defRPr lang="de-DE"/>
    </a:defPPr>
    <a:lvl1pPr marL="0" algn="l" defTabSz="2588614" rtl="0" eaLnBrk="1" latinLnBrk="0" hangingPunct="1">
      <a:defRPr sz="5096" kern="1200">
        <a:solidFill>
          <a:schemeClr val="tx1"/>
        </a:solidFill>
        <a:latin typeface="+mn-lt"/>
        <a:ea typeface="+mn-ea"/>
        <a:cs typeface="+mn-cs"/>
      </a:defRPr>
    </a:lvl1pPr>
    <a:lvl2pPr marL="1294309" algn="l" defTabSz="2588614" rtl="0" eaLnBrk="1" latinLnBrk="0" hangingPunct="1">
      <a:defRPr sz="5096" kern="1200">
        <a:solidFill>
          <a:schemeClr val="tx1"/>
        </a:solidFill>
        <a:latin typeface="+mn-lt"/>
        <a:ea typeface="+mn-ea"/>
        <a:cs typeface="+mn-cs"/>
      </a:defRPr>
    </a:lvl2pPr>
    <a:lvl3pPr marL="2588614" algn="l" defTabSz="2588614" rtl="0" eaLnBrk="1" latinLnBrk="0" hangingPunct="1">
      <a:defRPr sz="5096" kern="1200">
        <a:solidFill>
          <a:schemeClr val="tx1"/>
        </a:solidFill>
        <a:latin typeface="+mn-lt"/>
        <a:ea typeface="+mn-ea"/>
        <a:cs typeface="+mn-cs"/>
      </a:defRPr>
    </a:lvl3pPr>
    <a:lvl4pPr marL="3882923" algn="l" defTabSz="2588614" rtl="0" eaLnBrk="1" latinLnBrk="0" hangingPunct="1">
      <a:defRPr sz="5096" kern="1200">
        <a:solidFill>
          <a:schemeClr val="tx1"/>
        </a:solidFill>
        <a:latin typeface="+mn-lt"/>
        <a:ea typeface="+mn-ea"/>
        <a:cs typeface="+mn-cs"/>
      </a:defRPr>
    </a:lvl4pPr>
    <a:lvl5pPr marL="5177231" algn="l" defTabSz="2588614" rtl="0" eaLnBrk="1" latinLnBrk="0" hangingPunct="1">
      <a:defRPr sz="5096" kern="1200">
        <a:solidFill>
          <a:schemeClr val="tx1"/>
        </a:solidFill>
        <a:latin typeface="+mn-lt"/>
        <a:ea typeface="+mn-ea"/>
        <a:cs typeface="+mn-cs"/>
      </a:defRPr>
    </a:lvl5pPr>
    <a:lvl6pPr marL="6471543" algn="l" defTabSz="2588614" rtl="0" eaLnBrk="1" latinLnBrk="0" hangingPunct="1">
      <a:defRPr sz="5096" kern="1200">
        <a:solidFill>
          <a:schemeClr val="tx1"/>
        </a:solidFill>
        <a:latin typeface="+mn-lt"/>
        <a:ea typeface="+mn-ea"/>
        <a:cs typeface="+mn-cs"/>
      </a:defRPr>
    </a:lvl6pPr>
    <a:lvl7pPr marL="7765851" algn="l" defTabSz="2588614" rtl="0" eaLnBrk="1" latinLnBrk="0" hangingPunct="1">
      <a:defRPr sz="5096" kern="1200">
        <a:solidFill>
          <a:schemeClr val="tx1"/>
        </a:solidFill>
        <a:latin typeface="+mn-lt"/>
        <a:ea typeface="+mn-ea"/>
        <a:cs typeface="+mn-cs"/>
      </a:defRPr>
    </a:lvl7pPr>
    <a:lvl8pPr marL="9060160" algn="l" defTabSz="2588614" rtl="0" eaLnBrk="1" latinLnBrk="0" hangingPunct="1">
      <a:defRPr sz="5096" kern="1200">
        <a:solidFill>
          <a:schemeClr val="tx1"/>
        </a:solidFill>
        <a:latin typeface="+mn-lt"/>
        <a:ea typeface="+mn-ea"/>
        <a:cs typeface="+mn-cs"/>
      </a:defRPr>
    </a:lvl8pPr>
    <a:lvl9pPr marL="10354466" algn="l" defTabSz="2588614" rtl="0" eaLnBrk="1" latinLnBrk="0" hangingPunct="1">
      <a:defRPr sz="50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653"/>
    <a:srgbClr val="F2F2F2"/>
    <a:srgbClr val="00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0" autoAdjust="0"/>
    <p:restoredTop sz="94660"/>
  </p:normalViewPr>
  <p:slideViewPr>
    <p:cSldViewPr snapToGrid="0" showGuides="1">
      <p:cViewPr varScale="1">
        <p:scale>
          <a:sx n="19" d="100"/>
          <a:sy n="19" d="100"/>
        </p:scale>
        <p:origin x="2592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417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diek Laranjo, Ana" userId="81bafc16-f748-4668-a57b-bc696755b11c" providerId="ADAL" clId="{C26D0B8D-19B2-40E0-9254-764827D424E3}"/>
    <pc:docChg chg="undo redo custSel addSld delSld modSld modMainMaster">
      <pc:chgData name="Bendiek Laranjo, Ana" userId="81bafc16-f748-4668-a57b-bc696755b11c" providerId="ADAL" clId="{C26D0B8D-19B2-40E0-9254-764827D424E3}" dt="2025-08-05T14:12:26.390" v="355" actId="47"/>
      <pc:docMkLst>
        <pc:docMk/>
      </pc:docMkLst>
      <pc:sldChg chg="del">
        <pc:chgData name="Bendiek Laranjo, Ana" userId="81bafc16-f748-4668-a57b-bc696755b11c" providerId="ADAL" clId="{C26D0B8D-19B2-40E0-9254-764827D424E3}" dt="2025-08-05T14:11:57.757" v="346" actId="47"/>
        <pc:sldMkLst>
          <pc:docMk/>
          <pc:sldMk cId="3613950687" sldId="260"/>
        </pc:sldMkLst>
      </pc:sldChg>
      <pc:sldChg chg="addSp delSp modSp mod modClrScheme chgLayout">
        <pc:chgData name="Bendiek Laranjo, Ana" userId="81bafc16-f748-4668-a57b-bc696755b11c" providerId="ADAL" clId="{C26D0B8D-19B2-40E0-9254-764827D424E3}" dt="2025-08-05T14:11:40.919" v="338" actId="700"/>
        <pc:sldMkLst>
          <pc:docMk/>
          <pc:sldMk cId="1469158" sldId="262"/>
        </pc:sldMkLst>
        <pc:spChg chg="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2" creationId="{B8EB252D-6C89-4649-BD63-8A10569151FF}"/>
          </ac:spMkLst>
        </pc:spChg>
        <pc:spChg chg="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3" creationId="{1DAE74EF-DA55-41CD-90C3-36DA181F6AF0}"/>
          </ac:spMkLst>
        </pc:spChg>
        <pc:spChg chg="add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4" creationId="{FDFFE8D5-84BE-49DA-A1BA-78C0C46107F8}"/>
          </ac:spMkLst>
        </pc:spChg>
        <pc:spChg chg="add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5" creationId="{1450D87D-9D73-4ADB-B8AA-B17923D3631B}"/>
          </ac:spMkLst>
        </pc:spChg>
        <pc:spChg chg="add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6" creationId="{AB445AD4-D01F-4972-B23D-1FEDA9107559}"/>
          </ac:spMkLst>
        </pc:spChg>
        <pc:spChg chg="add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7" creationId="{7FFF5F04-36C9-4D94-B7B0-042E36B0992E}"/>
          </ac:spMkLst>
        </pc:spChg>
        <pc:spChg chg="add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8" creationId="{CF4BD006-D896-403F-9AB8-4AE301A1DDE8}"/>
          </ac:spMkLst>
        </pc:spChg>
        <pc:spChg chg="add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9" creationId="{3DC0E00D-0029-4734-B9CD-D08FA7116E9E}"/>
          </ac:spMkLst>
        </pc:spChg>
        <pc:spChg chg="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10" creationId="{50A3C8B9-1533-47CA-B8E9-143C6D872B83}"/>
          </ac:spMkLst>
        </pc:spChg>
        <pc:spChg chg="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11" creationId="{079A722F-7C59-423F-B72B-0264EBD4638C}"/>
          </ac:spMkLst>
        </pc:spChg>
        <pc:spChg chg="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12" creationId="{5D7E77B2-35C9-4D48-A2C3-BE0D81A5C582}"/>
          </ac:spMkLst>
        </pc:spChg>
        <pc:spChg chg="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13" creationId="{3033B9EE-E7F4-4859-B330-D0F7EA93DCD9}"/>
          </ac:spMkLst>
        </pc:spChg>
        <pc:spChg chg="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14" creationId="{096B1FA7-61A5-42FD-AF67-36293827EE99}"/>
          </ac:spMkLst>
        </pc:spChg>
        <pc:spChg chg="add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15" creationId="{320BD5FF-E4CF-4ABA-A975-496B4F9BDBAC}"/>
          </ac:spMkLst>
        </pc:spChg>
        <pc:spChg chg="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16" creationId="{76C57D8B-C9FE-41AF-89C9-FBACAA804CCA}"/>
          </ac:spMkLst>
        </pc:spChg>
        <pc:spChg chg="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17" creationId="{5C29170E-E358-4C3F-91F5-B83CDA7BCC54}"/>
          </ac:spMkLst>
        </pc:spChg>
        <pc:spChg chg="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18" creationId="{B1A0882A-D720-4ADD-A5B0-503185E501E1}"/>
          </ac:spMkLst>
        </pc:spChg>
        <pc:spChg chg="add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19" creationId="{6A56F694-857F-4744-9BA9-5CEA2DEA5193}"/>
          </ac:spMkLst>
        </pc:spChg>
        <pc:spChg chg="add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20" creationId="{B9AC9A17-6117-47BD-A3DC-99802DD112D2}"/>
          </ac:spMkLst>
        </pc:spChg>
        <pc:spChg chg="add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21" creationId="{E5AE6E2F-9F8D-4B80-81D2-ABCECF73659D}"/>
          </ac:spMkLst>
        </pc:spChg>
        <pc:spChg chg="add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22" creationId="{EFD6AF5E-03C5-4AAE-9E6C-7D3F3ECC63DB}"/>
          </ac:spMkLst>
        </pc:spChg>
        <pc:spChg chg="add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23" creationId="{38B2D3DE-4241-4230-AB33-0B626DC4FE81}"/>
          </ac:spMkLst>
        </pc:spChg>
        <pc:spChg chg="add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24" creationId="{37C5949B-EF29-4F52-AC56-9DEC3A3ECBFC}"/>
          </ac:spMkLst>
        </pc:spChg>
        <pc:spChg chg="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25" creationId="{046AFF90-2021-4285-91AD-ADCD76A51F47}"/>
          </ac:spMkLst>
        </pc:spChg>
        <pc:spChg chg="add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26" creationId="{2746BB9C-C355-451A-9AAC-C8E4E649FF35}"/>
          </ac:spMkLst>
        </pc:spChg>
        <pc:spChg chg="del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27" creationId="{137BE8A2-37C3-48F0-8AE7-CCF467EF1648}"/>
          </ac:spMkLst>
        </pc:spChg>
        <pc:spChg chg="del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28" creationId="{A29B5738-CF48-454A-8587-AA424524F208}"/>
          </ac:spMkLst>
        </pc:spChg>
        <pc:spChg chg="del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29" creationId="{1D267D21-1561-42F7-8B4A-3C5C2A41CADE}"/>
          </ac:spMkLst>
        </pc:spChg>
        <pc:spChg chg="del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30" creationId="{08E254B4-0ED6-4817-BFF1-D07A64493872}"/>
          </ac:spMkLst>
        </pc:spChg>
        <pc:spChg chg="del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31" creationId="{3988CCA0-FBDB-48CA-BC99-F873A745ADD2}"/>
          </ac:spMkLst>
        </pc:spChg>
        <pc:spChg chg="del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32" creationId="{F819812D-C040-49FF-997E-82E0C24F29D0}"/>
          </ac:spMkLst>
        </pc:spChg>
        <pc:spChg chg="del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33" creationId="{D0A18ADF-F787-4CFD-8CFE-FCBB009806FD}"/>
          </ac:spMkLst>
        </pc:spChg>
        <pc:spChg chg="del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34" creationId="{6D104161-9F0F-41FC-8A25-A07BC0C1AF2D}"/>
          </ac:spMkLst>
        </pc:spChg>
        <pc:spChg chg="del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35" creationId="{6D1EC5F6-1088-4F35-A08A-47C89DF1AEB2}"/>
          </ac:spMkLst>
        </pc:spChg>
        <pc:spChg chg="del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36" creationId="{202E8EAD-8D58-4984-81EF-453B8255DD09}"/>
          </ac:spMkLst>
        </pc:spChg>
        <pc:spChg chg="del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37" creationId="{671537B2-D0F4-47CD-8B6C-1706B26C4DEB}"/>
          </ac:spMkLst>
        </pc:spChg>
        <pc:spChg chg="del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38" creationId="{F08641F1-3B11-44E4-BF1C-70B501CC094F}"/>
          </ac:spMkLst>
        </pc:spChg>
        <pc:spChg chg="del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53" creationId="{27131991-6024-4CA3-8FC5-7B6C48F8FF5B}"/>
          </ac:spMkLst>
        </pc:spChg>
        <pc:spChg chg="del mod ord">
          <ac:chgData name="Bendiek Laranjo, Ana" userId="81bafc16-f748-4668-a57b-bc696755b11c" providerId="ADAL" clId="{C26D0B8D-19B2-40E0-9254-764827D424E3}" dt="2025-08-05T14:11:40.919" v="338" actId="700"/>
          <ac:spMkLst>
            <pc:docMk/>
            <pc:sldMk cId="1469158" sldId="262"/>
            <ac:spMk id="54" creationId="{3C619692-5F77-4739-81A4-AC7BBA2E93F3}"/>
          </ac:spMkLst>
        </pc:spChg>
      </pc:sldChg>
      <pc:sldChg chg="new del">
        <pc:chgData name="Bendiek Laranjo, Ana" userId="81bafc16-f748-4668-a57b-bc696755b11c" providerId="ADAL" clId="{C26D0B8D-19B2-40E0-9254-764827D424E3}" dt="2025-08-05T14:12:00.523" v="348" actId="47"/>
        <pc:sldMkLst>
          <pc:docMk/>
          <pc:sldMk cId="3934629827" sldId="263"/>
        </pc:sldMkLst>
      </pc:sldChg>
      <pc:sldChg chg="new del">
        <pc:chgData name="Bendiek Laranjo, Ana" userId="81bafc16-f748-4668-a57b-bc696755b11c" providerId="ADAL" clId="{C26D0B8D-19B2-40E0-9254-764827D424E3}" dt="2025-08-05T14:11:58.747" v="347" actId="47"/>
        <pc:sldMkLst>
          <pc:docMk/>
          <pc:sldMk cId="1376243828" sldId="264"/>
        </pc:sldMkLst>
      </pc:sldChg>
      <pc:sldChg chg="new del">
        <pc:chgData name="Bendiek Laranjo, Ana" userId="81bafc16-f748-4668-a57b-bc696755b11c" providerId="ADAL" clId="{C26D0B8D-19B2-40E0-9254-764827D424E3}" dt="2025-08-05T14:11:57.157" v="345" actId="47"/>
        <pc:sldMkLst>
          <pc:docMk/>
          <pc:sldMk cId="3838577064" sldId="265"/>
        </pc:sldMkLst>
      </pc:sldChg>
      <pc:sldChg chg="addSp delSp modSp add mod modClrScheme chgLayout">
        <pc:chgData name="Bendiek Laranjo, Ana" userId="81bafc16-f748-4668-a57b-bc696755b11c" providerId="ADAL" clId="{C26D0B8D-19B2-40E0-9254-764827D424E3}" dt="2025-08-05T14:12:08.147" v="349" actId="700"/>
        <pc:sldMkLst>
          <pc:docMk/>
          <pc:sldMk cId="2519482430" sldId="266"/>
        </pc:sldMkLst>
        <pc:spChg chg="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2" creationId="{B8EB252D-6C89-4649-BD63-8A10569151FF}"/>
          </ac:spMkLst>
        </pc:spChg>
        <pc:spChg chg="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3" creationId="{1DAE74EF-DA55-41CD-90C3-36DA181F6AF0}"/>
          </ac:spMkLst>
        </pc:spChg>
        <pc:spChg chg="del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4" creationId="{FDFFE8D5-84BE-49DA-A1BA-78C0C46107F8}"/>
          </ac:spMkLst>
        </pc:spChg>
        <pc:spChg chg="del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5" creationId="{1450D87D-9D73-4ADB-B8AA-B17923D3631B}"/>
          </ac:spMkLst>
        </pc:spChg>
        <pc:spChg chg="del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6" creationId="{AB445AD4-D01F-4972-B23D-1FEDA9107559}"/>
          </ac:spMkLst>
        </pc:spChg>
        <pc:spChg chg="del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7" creationId="{7FFF5F04-36C9-4D94-B7B0-042E36B0992E}"/>
          </ac:spMkLst>
        </pc:spChg>
        <pc:spChg chg="del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8" creationId="{CF4BD006-D896-403F-9AB8-4AE301A1DDE8}"/>
          </ac:spMkLst>
        </pc:spChg>
        <pc:spChg chg="del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9" creationId="{3DC0E00D-0029-4734-B9CD-D08FA7116E9E}"/>
          </ac:spMkLst>
        </pc:spChg>
        <pc:spChg chg="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10" creationId="{50A3C8B9-1533-47CA-B8E9-143C6D872B83}"/>
          </ac:spMkLst>
        </pc:spChg>
        <pc:spChg chg="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11" creationId="{079A722F-7C59-423F-B72B-0264EBD4638C}"/>
          </ac:spMkLst>
        </pc:spChg>
        <pc:spChg chg="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12" creationId="{5D7E77B2-35C9-4D48-A2C3-BE0D81A5C582}"/>
          </ac:spMkLst>
        </pc:spChg>
        <pc:spChg chg="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13" creationId="{3033B9EE-E7F4-4859-B330-D0F7EA93DCD9}"/>
          </ac:spMkLst>
        </pc:spChg>
        <pc:spChg chg="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14" creationId="{096B1FA7-61A5-42FD-AF67-36293827EE99}"/>
          </ac:spMkLst>
        </pc:spChg>
        <pc:spChg chg="del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15" creationId="{320BD5FF-E4CF-4ABA-A975-496B4F9BDBAC}"/>
          </ac:spMkLst>
        </pc:spChg>
        <pc:spChg chg="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16" creationId="{76C57D8B-C9FE-41AF-89C9-FBACAA804CCA}"/>
          </ac:spMkLst>
        </pc:spChg>
        <pc:spChg chg="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17" creationId="{5C29170E-E358-4C3F-91F5-B83CDA7BCC54}"/>
          </ac:spMkLst>
        </pc:spChg>
        <pc:spChg chg="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18" creationId="{B1A0882A-D720-4ADD-A5B0-503185E501E1}"/>
          </ac:spMkLst>
        </pc:spChg>
        <pc:spChg chg="del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19" creationId="{6A56F694-857F-4744-9BA9-5CEA2DEA5193}"/>
          </ac:spMkLst>
        </pc:spChg>
        <pc:spChg chg="del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20" creationId="{B9AC9A17-6117-47BD-A3DC-99802DD112D2}"/>
          </ac:spMkLst>
        </pc:spChg>
        <pc:spChg chg="del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21" creationId="{E5AE6E2F-9F8D-4B80-81D2-ABCECF73659D}"/>
          </ac:spMkLst>
        </pc:spChg>
        <pc:spChg chg="del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22" creationId="{EFD6AF5E-03C5-4AAE-9E6C-7D3F3ECC63DB}"/>
          </ac:spMkLst>
        </pc:spChg>
        <pc:spChg chg="del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23" creationId="{38B2D3DE-4241-4230-AB33-0B626DC4FE81}"/>
          </ac:spMkLst>
        </pc:spChg>
        <pc:spChg chg="del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24" creationId="{37C5949B-EF29-4F52-AC56-9DEC3A3ECBFC}"/>
          </ac:spMkLst>
        </pc:spChg>
        <pc:spChg chg="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25" creationId="{046AFF90-2021-4285-91AD-ADCD76A51F47}"/>
          </ac:spMkLst>
        </pc:spChg>
        <pc:spChg chg="del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26" creationId="{2746BB9C-C355-451A-9AAC-C8E4E649FF35}"/>
          </ac:spMkLst>
        </pc:spChg>
        <pc:spChg chg="add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27" creationId="{206E7817-52AD-4C9F-89C9-ACEF91FEEFB8}"/>
          </ac:spMkLst>
        </pc:spChg>
        <pc:spChg chg="add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28" creationId="{1373AD62-985C-4EAB-8670-8DAE16C01F4C}"/>
          </ac:spMkLst>
        </pc:spChg>
        <pc:spChg chg="add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29" creationId="{DCD5FE61-BEE4-474F-A9A3-C5EAE9ECC8F1}"/>
          </ac:spMkLst>
        </pc:spChg>
        <pc:spChg chg="add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30" creationId="{217BB51C-5940-48A7-A439-400D11812F20}"/>
          </ac:spMkLst>
        </pc:spChg>
        <pc:spChg chg="add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31" creationId="{DDDBEDDF-C155-4915-8D31-E00C6068998C}"/>
          </ac:spMkLst>
        </pc:spChg>
        <pc:spChg chg="add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32" creationId="{CEAAB8FC-7028-4A73-8B3D-7128668478D7}"/>
          </ac:spMkLst>
        </pc:spChg>
        <pc:spChg chg="add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33" creationId="{55F8FCF2-A569-41DB-A155-640D56D0508F}"/>
          </ac:spMkLst>
        </pc:spChg>
        <pc:spChg chg="add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34" creationId="{B38BBC74-CC37-4EF6-8F51-D042EDB11BE0}"/>
          </ac:spMkLst>
        </pc:spChg>
        <pc:spChg chg="add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35" creationId="{CE870875-CACA-4C99-8FE7-B6612A733FDE}"/>
          </ac:spMkLst>
        </pc:spChg>
        <pc:spChg chg="add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36" creationId="{2F7463A1-2333-440D-848B-708776E42BCF}"/>
          </ac:spMkLst>
        </pc:spChg>
        <pc:spChg chg="add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37" creationId="{9205F6C3-61E7-426A-9116-1D61EE695C6C}"/>
          </ac:spMkLst>
        </pc:spChg>
        <pc:spChg chg="add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38" creationId="{89CC6E89-DA81-49F2-A451-37055F07AD26}"/>
          </ac:spMkLst>
        </pc:spChg>
        <pc:spChg chg="add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39" creationId="{1864515A-174F-4200-AD61-91FAEAC61BF9}"/>
          </ac:spMkLst>
        </pc:spChg>
        <pc:spChg chg="add mod ord">
          <ac:chgData name="Bendiek Laranjo, Ana" userId="81bafc16-f748-4668-a57b-bc696755b11c" providerId="ADAL" clId="{C26D0B8D-19B2-40E0-9254-764827D424E3}" dt="2025-08-05T14:12:08.147" v="349" actId="700"/>
          <ac:spMkLst>
            <pc:docMk/>
            <pc:sldMk cId="2519482430" sldId="266"/>
            <ac:spMk id="40" creationId="{C3F76D13-BD21-4DB4-9A60-2DADADD03D20}"/>
          </ac:spMkLst>
        </pc:spChg>
      </pc:sldChg>
      <pc:sldChg chg="addSp delSp modSp add mod modClrScheme chgLayout">
        <pc:chgData name="Bendiek Laranjo, Ana" userId="81bafc16-f748-4668-a57b-bc696755b11c" providerId="ADAL" clId="{C26D0B8D-19B2-40E0-9254-764827D424E3}" dt="2025-08-05T14:12:12.319" v="350" actId="700"/>
        <pc:sldMkLst>
          <pc:docMk/>
          <pc:sldMk cId="1237455139" sldId="267"/>
        </pc:sldMkLst>
        <pc:spChg chg="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2" creationId="{B8EB252D-6C89-4649-BD63-8A10569151FF}"/>
          </ac:spMkLst>
        </pc:spChg>
        <pc:spChg chg="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3" creationId="{1DAE74EF-DA55-41CD-90C3-36DA181F6AF0}"/>
          </ac:spMkLst>
        </pc:spChg>
        <pc:spChg chg="del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4" creationId="{FDFFE8D5-84BE-49DA-A1BA-78C0C46107F8}"/>
          </ac:spMkLst>
        </pc:spChg>
        <pc:spChg chg="del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5" creationId="{1450D87D-9D73-4ADB-B8AA-B17923D3631B}"/>
          </ac:spMkLst>
        </pc:spChg>
        <pc:spChg chg="del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6" creationId="{AB445AD4-D01F-4972-B23D-1FEDA9107559}"/>
          </ac:spMkLst>
        </pc:spChg>
        <pc:spChg chg="del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7" creationId="{7FFF5F04-36C9-4D94-B7B0-042E36B0992E}"/>
          </ac:spMkLst>
        </pc:spChg>
        <pc:spChg chg="del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8" creationId="{CF4BD006-D896-403F-9AB8-4AE301A1DDE8}"/>
          </ac:spMkLst>
        </pc:spChg>
        <pc:spChg chg="del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9" creationId="{3DC0E00D-0029-4734-B9CD-D08FA7116E9E}"/>
          </ac:spMkLst>
        </pc:spChg>
        <pc:spChg chg="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10" creationId="{50A3C8B9-1533-47CA-B8E9-143C6D872B83}"/>
          </ac:spMkLst>
        </pc:spChg>
        <pc:spChg chg="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11" creationId="{079A722F-7C59-423F-B72B-0264EBD4638C}"/>
          </ac:spMkLst>
        </pc:spChg>
        <pc:spChg chg="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12" creationId="{5D7E77B2-35C9-4D48-A2C3-BE0D81A5C582}"/>
          </ac:spMkLst>
        </pc:spChg>
        <pc:spChg chg="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13" creationId="{3033B9EE-E7F4-4859-B330-D0F7EA93DCD9}"/>
          </ac:spMkLst>
        </pc:spChg>
        <pc:spChg chg="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14" creationId="{096B1FA7-61A5-42FD-AF67-36293827EE99}"/>
          </ac:spMkLst>
        </pc:spChg>
        <pc:spChg chg="del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15" creationId="{320BD5FF-E4CF-4ABA-A975-496B4F9BDBAC}"/>
          </ac:spMkLst>
        </pc:spChg>
        <pc:spChg chg="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16" creationId="{76C57D8B-C9FE-41AF-89C9-FBACAA804CCA}"/>
          </ac:spMkLst>
        </pc:spChg>
        <pc:spChg chg="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17" creationId="{5C29170E-E358-4C3F-91F5-B83CDA7BCC54}"/>
          </ac:spMkLst>
        </pc:spChg>
        <pc:spChg chg="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18" creationId="{B1A0882A-D720-4ADD-A5B0-503185E501E1}"/>
          </ac:spMkLst>
        </pc:spChg>
        <pc:spChg chg="del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19" creationId="{6A56F694-857F-4744-9BA9-5CEA2DEA5193}"/>
          </ac:spMkLst>
        </pc:spChg>
        <pc:spChg chg="del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20" creationId="{B9AC9A17-6117-47BD-A3DC-99802DD112D2}"/>
          </ac:spMkLst>
        </pc:spChg>
        <pc:spChg chg="del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21" creationId="{E5AE6E2F-9F8D-4B80-81D2-ABCECF73659D}"/>
          </ac:spMkLst>
        </pc:spChg>
        <pc:spChg chg="del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22" creationId="{EFD6AF5E-03C5-4AAE-9E6C-7D3F3ECC63DB}"/>
          </ac:spMkLst>
        </pc:spChg>
        <pc:spChg chg="del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23" creationId="{38B2D3DE-4241-4230-AB33-0B626DC4FE81}"/>
          </ac:spMkLst>
        </pc:spChg>
        <pc:spChg chg="del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24" creationId="{37C5949B-EF29-4F52-AC56-9DEC3A3ECBFC}"/>
          </ac:spMkLst>
        </pc:spChg>
        <pc:spChg chg="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25" creationId="{046AFF90-2021-4285-91AD-ADCD76A51F47}"/>
          </ac:spMkLst>
        </pc:spChg>
        <pc:spChg chg="del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26" creationId="{2746BB9C-C355-451A-9AAC-C8E4E649FF35}"/>
          </ac:spMkLst>
        </pc:spChg>
        <pc:spChg chg="add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27" creationId="{633BC67C-D272-446F-BA7B-8CF495BB4418}"/>
          </ac:spMkLst>
        </pc:spChg>
        <pc:spChg chg="add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28" creationId="{8F081D40-83C4-4041-9490-5ADA70FFBAF6}"/>
          </ac:spMkLst>
        </pc:spChg>
        <pc:spChg chg="add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29" creationId="{2E5E7681-E6B7-46F6-9A1C-FBD886D981AA}"/>
          </ac:spMkLst>
        </pc:spChg>
        <pc:spChg chg="add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30" creationId="{DD9D7A97-4B81-4CC6-951C-4C3CC777E61B}"/>
          </ac:spMkLst>
        </pc:spChg>
        <pc:spChg chg="add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31" creationId="{C8AFBE4E-84ED-4BA0-BCED-DCC403146388}"/>
          </ac:spMkLst>
        </pc:spChg>
        <pc:spChg chg="add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32" creationId="{82C19876-A4D6-4CBA-AF5B-7EC211ACDBF1}"/>
          </ac:spMkLst>
        </pc:spChg>
        <pc:spChg chg="add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33" creationId="{C4EF7A6A-8769-44F8-B91F-5FDF1B062219}"/>
          </ac:spMkLst>
        </pc:spChg>
        <pc:spChg chg="add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34" creationId="{E9CCBB22-9828-4015-93D5-B646C4AA602D}"/>
          </ac:spMkLst>
        </pc:spChg>
        <pc:spChg chg="add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35" creationId="{8EC4702A-2354-40BA-BA25-72C5F5119C90}"/>
          </ac:spMkLst>
        </pc:spChg>
        <pc:spChg chg="add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36" creationId="{4D31554A-D28F-4F17-8A2C-845816A07416}"/>
          </ac:spMkLst>
        </pc:spChg>
        <pc:spChg chg="add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37" creationId="{06271EB1-F74F-44E7-B96F-72E7E343004D}"/>
          </ac:spMkLst>
        </pc:spChg>
        <pc:spChg chg="add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38" creationId="{8437D380-F2D2-409B-B6AF-E4F1AFC6A09F}"/>
          </ac:spMkLst>
        </pc:spChg>
        <pc:spChg chg="add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39" creationId="{F19FDA02-2E99-46A5-85DF-AEC78293590D}"/>
          </ac:spMkLst>
        </pc:spChg>
        <pc:spChg chg="add mod ord">
          <ac:chgData name="Bendiek Laranjo, Ana" userId="81bafc16-f748-4668-a57b-bc696755b11c" providerId="ADAL" clId="{C26D0B8D-19B2-40E0-9254-764827D424E3}" dt="2025-08-05T14:12:12.319" v="350" actId="700"/>
          <ac:spMkLst>
            <pc:docMk/>
            <pc:sldMk cId="1237455139" sldId="267"/>
            <ac:spMk id="40" creationId="{EA4FA0B6-4E0D-4D1C-8959-FD30440B38FA}"/>
          </ac:spMkLst>
        </pc:spChg>
      </pc:sldChg>
      <pc:sldChg chg="addSp delSp modSp add mod modClrScheme chgLayout">
        <pc:chgData name="Bendiek Laranjo, Ana" userId="81bafc16-f748-4668-a57b-bc696755b11c" providerId="ADAL" clId="{C26D0B8D-19B2-40E0-9254-764827D424E3}" dt="2025-08-05T14:12:15.902" v="351" actId="700"/>
        <pc:sldMkLst>
          <pc:docMk/>
          <pc:sldMk cId="4244852597" sldId="268"/>
        </pc:sldMkLst>
        <pc:spChg chg="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2" creationId="{B8EB252D-6C89-4649-BD63-8A10569151FF}"/>
          </ac:spMkLst>
        </pc:spChg>
        <pc:spChg chg="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3" creationId="{1DAE74EF-DA55-41CD-90C3-36DA181F6AF0}"/>
          </ac:spMkLst>
        </pc:spChg>
        <pc:spChg chg="del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4" creationId="{FDFFE8D5-84BE-49DA-A1BA-78C0C46107F8}"/>
          </ac:spMkLst>
        </pc:spChg>
        <pc:spChg chg="del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5" creationId="{1450D87D-9D73-4ADB-B8AA-B17923D3631B}"/>
          </ac:spMkLst>
        </pc:spChg>
        <pc:spChg chg="del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6" creationId="{AB445AD4-D01F-4972-B23D-1FEDA9107559}"/>
          </ac:spMkLst>
        </pc:spChg>
        <pc:spChg chg="del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7" creationId="{7FFF5F04-36C9-4D94-B7B0-042E36B0992E}"/>
          </ac:spMkLst>
        </pc:spChg>
        <pc:spChg chg="del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8" creationId="{CF4BD006-D896-403F-9AB8-4AE301A1DDE8}"/>
          </ac:spMkLst>
        </pc:spChg>
        <pc:spChg chg="del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9" creationId="{3DC0E00D-0029-4734-B9CD-D08FA7116E9E}"/>
          </ac:spMkLst>
        </pc:spChg>
        <pc:spChg chg="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10" creationId="{50A3C8B9-1533-47CA-B8E9-143C6D872B83}"/>
          </ac:spMkLst>
        </pc:spChg>
        <pc:spChg chg="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11" creationId="{079A722F-7C59-423F-B72B-0264EBD4638C}"/>
          </ac:spMkLst>
        </pc:spChg>
        <pc:spChg chg="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12" creationId="{5D7E77B2-35C9-4D48-A2C3-BE0D81A5C582}"/>
          </ac:spMkLst>
        </pc:spChg>
        <pc:spChg chg="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13" creationId="{3033B9EE-E7F4-4859-B330-D0F7EA93DCD9}"/>
          </ac:spMkLst>
        </pc:spChg>
        <pc:spChg chg="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14" creationId="{096B1FA7-61A5-42FD-AF67-36293827EE99}"/>
          </ac:spMkLst>
        </pc:spChg>
        <pc:spChg chg="del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15" creationId="{320BD5FF-E4CF-4ABA-A975-496B4F9BDBAC}"/>
          </ac:spMkLst>
        </pc:spChg>
        <pc:spChg chg="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16" creationId="{76C57D8B-C9FE-41AF-89C9-FBACAA804CCA}"/>
          </ac:spMkLst>
        </pc:spChg>
        <pc:spChg chg="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17" creationId="{5C29170E-E358-4C3F-91F5-B83CDA7BCC54}"/>
          </ac:spMkLst>
        </pc:spChg>
        <pc:spChg chg="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18" creationId="{B1A0882A-D720-4ADD-A5B0-503185E501E1}"/>
          </ac:spMkLst>
        </pc:spChg>
        <pc:spChg chg="del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19" creationId="{6A56F694-857F-4744-9BA9-5CEA2DEA5193}"/>
          </ac:spMkLst>
        </pc:spChg>
        <pc:spChg chg="del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20" creationId="{B9AC9A17-6117-47BD-A3DC-99802DD112D2}"/>
          </ac:spMkLst>
        </pc:spChg>
        <pc:spChg chg="del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21" creationId="{E5AE6E2F-9F8D-4B80-81D2-ABCECF73659D}"/>
          </ac:spMkLst>
        </pc:spChg>
        <pc:spChg chg="del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22" creationId="{EFD6AF5E-03C5-4AAE-9E6C-7D3F3ECC63DB}"/>
          </ac:spMkLst>
        </pc:spChg>
        <pc:spChg chg="del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23" creationId="{38B2D3DE-4241-4230-AB33-0B626DC4FE81}"/>
          </ac:spMkLst>
        </pc:spChg>
        <pc:spChg chg="del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24" creationId="{37C5949B-EF29-4F52-AC56-9DEC3A3ECBFC}"/>
          </ac:spMkLst>
        </pc:spChg>
        <pc:spChg chg="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25" creationId="{046AFF90-2021-4285-91AD-ADCD76A51F47}"/>
          </ac:spMkLst>
        </pc:spChg>
        <pc:spChg chg="del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26" creationId="{2746BB9C-C355-451A-9AAC-C8E4E649FF35}"/>
          </ac:spMkLst>
        </pc:spChg>
        <pc:spChg chg="add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27" creationId="{1A9E1D8A-6F42-48E1-B296-FCD384169312}"/>
          </ac:spMkLst>
        </pc:spChg>
        <pc:spChg chg="add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28" creationId="{D350B7E9-D0B6-40C4-8A46-36B97739D68A}"/>
          </ac:spMkLst>
        </pc:spChg>
        <pc:spChg chg="add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29" creationId="{7786AC68-F677-48CD-BD8B-6D5B9FC04E8E}"/>
          </ac:spMkLst>
        </pc:spChg>
        <pc:spChg chg="add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30" creationId="{B7CB0B5A-9008-45A6-B992-251A62846730}"/>
          </ac:spMkLst>
        </pc:spChg>
        <pc:spChg chg="add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31" creationId="{EB584985-86BE-4AD2-B59D-A6F2C2779EDC}"/>
          </ac:spMkLst>
        </pc:spChg>
        <pc:spChg chg="add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32" creationId="{FD04C9BA-CE12-4E5F-8055-582C3BBB028F}"/>
          </ac:spMkLst>
        </pc:spChg>
        <pc:spChg chg="add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33" creationId="{A18A4778-B59C-4C71-99A4-270AEA962EE7}"/>
          </ac:spMkLst>
        </pc:spChg>
        <pc:spChg chg="add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34" creationId="{2A4A8642-7A3F-4A08-9EB4-C7B02F09A1A6}"/>
          </ac:spMkLst>
        </pc:spChg>
        <pc:spChg chg="add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35" creationId="{8EE6A6FD-86E1-45B1-9C32-EA3E0593C3C4}"/>
          </ac:spMkLst>
        </pc:spChg>
        <pc:spChg chg="add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36" creationId="{19A8A2E9-AC7D-4DFD-8AD2-B829C7FCAC31}"/>
          </ac:spMkLst>
        </pc:spChg>
        <pc:spChg chg="add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37" creationId="{17A40DC0-D93A-44F2-9205-AECB70415235}"/>
          </ac:spMkLst>
        </pc:spChg>
        <pc:spChg chg="add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38" creationId="{3B9A5B56-0126-4CDF-A043-D69E5EE395FA}"/>
          </ac:spMkLst>
        </pc:spChg>
        <pc:spChg chg="add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39" creationId="{8D7D435D-4412-4EF2-A7D4-6A55A1277D30}"/>
          </ac:spMkLst>
        </pc:spChg>
        <pc:spChg chg="add mod ord">
          <ac:chgData name="Bendiek Laranjo, Ana" userId="81bafc16-f748-4668-a57b-bc696755b11c" providerId="ADAL" clId="{C26D0B8D-19B2-40E0-9254-764827D424E3}" dt="2025-08-05T14:12:15.902" v="351" actId="700"/>
          <ac:spMkLst>
            <pc:docMk/>
            <pc:sldMk cId="4244852597" sldId="268"/>
            <ac:spMk id="40" creationId="{DF315B1F-418A-4330-940C-B22D62579C16}"/>
          </ac:spMkLst>
        </pc:spChg>
      </pc:sldChg>
      <pc:sldChg chg="addSp delSp modSp add mod modClrScheme chgLayout">
        <pc:chgData name="Bendiek Laranjo, Ana" userId="81bafc16-f748-4668-a57b-bc696755b11c" providerId="ADAL" clId="{C26D0B8D-19B2-40E0-9254-764827D424E3}" dt="2025-08-05T14:12:22.139" v="353" actId="700"/>
        <pc:sldMkLst>
          <pc:docMk/>
          <pc:sldMk cId="3739782039" sldId="269"/>
        </pc:sldMkLst>
        <pc:spChg chg="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2" creationId="{B8EB252D-6C89-4649-BD63-8A10569151FF}"/>
          </ac:spMkLst>
        </pc:spChg>
        <pc:spChg chg="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3" creationId="{1DAE74EF-DA55-41CD-90C3-36DA181F6AF0}"/>
          </ac:spMkLst>
        </pc:spChg>
        <pc:spChg chg="del mod ord">
          <ac:chgData name="Bendiek Laranjo, Ana" userId="81bafc16-f748-4668-a57b-bc696755b11c" providerId="ADAL" clId="{C26D0B8D-19B2-40E0-9254-764827D424E3}" dt="2025-08-05T14:12:18.930" v="352" actId="700"/>
          <ac:spMkLst>
            <pc:docMk/>
            <pc:sldMk cId="3739782039" sldId="269"/>
            <ac:spMk id="4" creationId="{FDFFE8D5-84BE-49DA-A1BA-78C0C46107F8}"/>
          </ac:spMkLst>
        </pc:spChg>
        <pc:spChg chg="del mod ord">
          <ac:chgData name="Bendiek Laranjo, Ana" userId="81bafc16-f748-4668-a57b-bc696755b11c" providerId="ADAL" clId="{C26D0B8D-19B2-40E0-9254-764827D424E3}" dt="2025-08-05T14:12:18.930" v="352" actId="700"/>
          <ac:spMkLst>
            <pc:docMk/>
            <pc:sldMk cId="3739782039" sldId="269"/>
            <ac:spMk id="5" creationId="{1450D87D-9D73-4ADB-B8AA-B17923D3631B}"/>
          </ac:spMkLst>
        </pc:spChg>
        <pc:spChg chg="del mod ord">
          <ac:chgData name="Bendiek Laranjo, Ana" userId="81bafc16-f748-4668-a57b-bc696755b11c" providerId="ADAL" clId="{C26D0B8D-19B2-40E0-9254-764827D424E3}" dt="2025-08-05T14:12:18.930" v="352" actId="700"/>
          <ac:spMkLst>
            <pc:docMk/>
            <pc:sldMk cId="3739782039" sldId="269"/>
            <ac:spMk id="6" creationId="{AB445AD4-D01F-4972-B23D-1FEDA9107559}"/>
          </ac:spMkLst>
        </pc:spChg>
        <pc:spChg chg="del mod ord">
          <ac:chgData name="Bendiek Laranjo, Ana" userId="81bafc16-f748-4668-a57b-bc696755b11c" providerId="ADAL" clId="{C26D0B8D-19B2-40E0-9254-764827D424E3}" dt="2025-08-05T14:12:18.930" v="352" actId="700"/>
          <ac:spMkLst>
            <pc:docMk/>
            <pc:sldMk cId="3739782039" sldId="269"/>
            <ac:spMk id="7" creationId="{7FFF5F04-36C9-4D94-B7B0-042E36B0992E}"/>
          </ac:spMkLst>
        </pc:spChg>
        <pc:spChg chg="del mod ord">
          <ac:chgData name="Bendiek Laranjo, Ana" userId="81bafc16-f748-4668-a57b-bc696755b11c" providerId="ADAL" clId="{C26D0B8D-19B2-40E0-9254-764827D424E3}" dt="2025-08-05T14:12:18.930" v="352" actId="700"/>
          <ac:spMkLst>
            <pc:docMk/>
            <pc:sldMk cId="3739782039" sldId="269"/>
            <ac:spMk id="8" creationId="{CF4BD006-D896-403F-9AB8-4AE301A1DDE8}"/>
          </ac:spMkLst>
        </pc:spChg>
        <pc:spChg chg="del mod ord">
          <ac:chgData name="Bendiek Laranjo, Ana" userId="81bafc16-f748-4668-a57b-bc696755b11c" providerId="ADAL" clId="{C26D0B8D-19B2-40E0-9254-764827D424E3}" dt="2025-08-05T14:12:18.930" v="352" actId="700"/>
          <ac:spMkLst>
            <pc:docMk/>
            <pc:sldMk cId="3739782039" sldId="269"/>
            <ac:spMk id="9" creationId="{3DC0E00D-0029-4734-B9CD-D08FA7116E9E}"/>
          </ac:spMkLst>
        </pc:spChg>
        <pc:spChg chg="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10" creationId="{50A3C8B9-1533-47CA-B8E9-143C6D872B83}"/>
          </ac:spMkLst>
        </pc:spChg>
        <pc:spChg chg="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11" creationId="{079A722F-7C59-423F-B72B-0264EBD4638C}"/>
          </ac:spMkLst>
        </pc:spChg>
        <pc:spChg chg="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12" creationId="{5D7E77B2-35C9-4D48-A2C3-BE0D81A5C582}"/>
          </ac:spMkLst>
        </pc:spChg>
        <pc:spChg chg="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13" creationId="{3033B9EE-E7F4-4859-B330-D0F7EA93DCD9}"/>
          </ac:spMkLst>
        </pc:spChg>
        <pc:spChg chg="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14" creationId="{096B1FA7-61A5-42FD-AF67-36293827EE99}"/>
          </ac:spMkLst>
        </pc:spChg>
        <pc:spChg chg="del mod ord">
          <ac:chgData name="Bendiek Laranjo, Ana" userId="81bafc16-f748-4668-a57b-bc696755b11c" providerId="ADAL" clId="{C26D0B8D-19B2-40E0-9254-764827D424E3}" dt="2025-08-05T14:12:18.930" v="352" actId="700"/>
          <ac:spMkLst>
            <pc:docMk/>
            <pc:sldMk cId="3739782039" sldId="269"/>
            <ac:spMk id="15" creationId="{320BD5FF-E4CF-4ABA-A975-496B4F9BDBAC}"/>
          </ac:spMkLst>
        </pc:spChg>
        <pc:spChg chg="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16" creationId="{76C57D8B-C9FE-41AF-89C9-FBACAA804CCA}"/>
          </ac:spMkLst>
        </pc:spChg>
        <pc:spChg chg="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17" creationId="{5C29170E-E358-4C3F-91F5-B83CDA7BCC54}"/>
          </ac:spMkLst>
        </pc:spChg>
        <pc:spChg chg="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18" creationId="{B1A0882A-D720-4ADD-A5B0-503185E501E1}"/>
          </ac:spMkLst>
        </pc:spChg>
        <pc:spChg chg="del mod ord">
          <ac:chgData name="Bendiek Laranjo, Ana" userId="81bafc16-f748-4668-a57b-bc696755b11c" providerId="ADAL" clId="{C26D0B8D-19B2-40E0-9254-764827D424E3}" dt="2025-08-05T14:12:18.930" v="352" actId="700"/>
          <ac:spMkLst>
            <pc:docMk/>
            <pc:sldMk cId="3739782039" sldId="269"/>
            <ac:spMk id="19" creationId="{6A56F694-857F-4744-9BA9-5CEA2DEA5193}"/>
          </ac:spMkLst>
        </pc:spChg>
        <pc:spChg chg="del mod ord">
          <ac:chgData name="Bendiek Laranjo, Ana" userId="81bafc16-f748-4668-a57b-bc696755b11c" providerId="ADAL" clId="{C26D0B8D-19B2-40E0-9254-764827D424E3}" dt="2025-08-05T14:12:18.930" v="352" actId="700"/>
          <ac:spMkLst>
            <pc:docMk/>
            <pc:sldMk cId="3739782039" sldId="269"/>
            <ac:spMk id="20" creationId="{B9AC9A17-6117-47BD-A3DC-99802DD112D2}"/>
          </ac:spMkLst>
        </pc:spChg>
        <pc:spChg chg="del mod ord">
          <ac:chgData name="Bendiek Laranjo, Ana" userId="81bafc16-f748-4668-a57b-bc696755b11c" providerId="ADAL" clId="{C26D0B8D-19B2-40E0-9254-764827D424E3}" dt="2025-08-05T14:12:18.930" v="352" actId="700"/>
          <ac:spMkLst>
            <pc:docMk/>
            <pc:sldMk cId="3739782039" sldId="269"/>
            <ac:spMk id="21" creationId="{E5AE6E2F-9F8D-4B80-81D2-ABCECF73659D}"/>
          </ac:spMkLst>
        </pc:spChg>
        <pc:spChg chg="del mod ord">
          <ac:chgData name="Bendiek Laranjo, Ana" userId="81bafc16-f748-4668-a57b-bc696755b11c" providerId="ADAL" clId="{C26D0B8D-19B2-40E0-9254-764827D424E3}" dt="2025-08-05T14:12:18.930" v="352" actId="700"/>
          <ac:spMkLst>
            <pc:docMk/>
            <pc:sldMk cId="3739782039" sldId="269"/>
            <ac:spMk id="22" creationId="{EFD6AF5E-03C5-4AAE-9E6C-7D3F3ECC63DB}"/>
          </ac:spMkLst>
        </pc:spChg>
        <pc:spChg chg="del mod ord">
          <ac:chgData name="Bendiek Laranjo, Ana" userId="81bafc16-f748-4668-a57b-bc696755b11c" providerId="ADAL" clId="{C26D0B8D-19B2-40E0-9254-764827D424E3}" dt="2025-08-05T14:12:18.930" v="352" actId="700"/>
          <ac:spMkLst>
            <pc:docMk/>
            <pc:sldMk cId="3739782039" sldId="269"/>
            <ac:spMk id="23" creationId="{38B2D3DE-4241-4230-AB33-0B626DC4FE81}"/>
          </ac:spMkLst>
        </pc:spChg>
        <pc:spChg chg="del mod ord">
          <ac:chgData name="Bendiek Laranjo, Ana" userId="81bafc16-f748-4668-a57b-bc696755b11c" providerId="ADAL" clId="{C26D0B8D-19B2-40E0-9254-764827D424E3}" dt="2025-08-05T14:12:18.930" v="352" actId="700"/>
          <ac:spMkLst>
            <pc:docMk/>
            <pc:sldMk cId="3739782039" sldId="269"/>
            <ac:spMk id="24" creationId="{37C5949B-EF29-4F52-AC56-9DEC3A3ECBFC}"/>
          </ac:spMkLst>
        </pc:spChg>
        <pc:spChg chg="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25" creationId="{046AFF90-2021-4285-91AD-ADCD76A51F47}"/>
          </ac:spMkLst>
        </pc:spChg>
        <pc:spChg chg="del mod ord">
          <ac:chgData name="Bendiek Laranjo, Ana" userId="81bafc16-f748-4668-a57b-bc696755b11c" providerId="ADAL" clId="{C26D0B8D-19B2-40E0-9254-764827D424E3}" dt="2025-08-05T14:12:18.930" v="352" actId="700"/>
          <ac:spMkLst>
            <pc:docMk/>
            <pc:sldMk cId="3739782039" sldId="269"/>
            <ac:spMk id="26" creationId="{2746BB9C-C355-451A-9AAC-C8E4E649FF35}"/>
          </ac:spMkLst>
        </pc:spChg>
        <pc:spChg chg="add del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27" creationId="{9A157B22-566F-49BC-BB17-296B1968D14A}"/>
          </ac:spMkLst>
        </pc:spChg>
        <pc:spChg chg="add del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28" creationId="{797DDCE0-353D-4EB9-9915-4FC5CA15E7DD}"/>
          </ac:spMkLst>
        </pc:spChg>
        <pc:spChg chg="add del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29" creationId="{110D26CD-E610-41F9-A07C-CD3D39B0F5C7}"/>
          </ac:spMkLst>
        </pc:spChg>
        <pc:spChg chg="add del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30" creationId="{C9CAFFDC-59AE-4263-8AE2-164600C3EE60}"/>
          </ac:spMkLst>
        </pc:spChg>
        <pc:spChg chg="add del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31" creationId="{D9FF2909-4336-4B20-A040-3BB4B2D85912}"/>
          </ac:spMkLst>
        </pc:spChg>
        <pc:spChg chg="add del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32" creationId="{13F77172-65F9-4FC7-BBB3-DB88FF62CAAD}"/>
          </ac:spMkLst>
        </pc:spChg>
        <pc:spChg chg="add del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33" creationId="{A7B08C35-5AFD-4964-AA53-7167157E9146}"/>
          </ac:spMkLst>
        </pc:spChg>
        <pc:spChg chg="add del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34" creationId="{BD23A781-B24A-4BA8-B97B-3194A90F51AC}"/>
          </ac:spMkLst>
        </pc:spChg>
        <pc:spChg chg="add del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35" creationId="{A6AD7510-BBED-492D-9DBF-252AA443FD08}"/>
          </ac:spMkLst>
        </pc:spChg>
        <pc:spChg chg="add del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36" creationId="{733759D2-D6E0-4AAB-BD13-70AB59CBFB77}"/>
          </ac:spMkLst>
        </pc:spChg>
        <pc:spChg chg="add del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37" creationId="{4E2769F2-9E31-47F5-B6B6-B1A07111F9AC}"/>
          </ac:spMkLst>
        </pc:spChg>
        <pc:spChg chg="add del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38" creationId="{6F433215-67D0-4A65-B7B8-6986109EE708}"/>
          </ac:spMkLst>
        </pc:spChg>
        <pc:spChg chg="add del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39" creationId="{81DC20D7-5CF9-4F06-AD01-1142745FCF9B}"/>
          </ac:spMkLst>
        </pc:spChg>
        <pc:spChg chg="add del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40" creationId="{B8E5316A-DF38-4D0D-94EE-5748AEC9D0B0}"/>
          </ac:spMkLst>
        </pc:spChg>
        <pc:spChg chg="add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41" creationId="{59986597-30A4-4836-8D60-4C1F581EFF01}"/>
          </ac:spMkLst>
        </pc:spChg>
        <pc:spChg chg="add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42" creationId="{D36A2C2F-B681-4047-8941-1DC9BE22B9B4}"/>
          </ac:spMkLst>
        </pc:spChg>
        <pc:spChg chg="add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43" creationId="{2612DE10-D552-4A2F-947C-FBFE97890D6A}"/>
          </ac:spMkLst>
        </pc:spChg>
        <pc:spChg chg="add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44" creationId="{E61D2927-5470-473F-B0EB-4BCBD9C18B62}"/>
          </ac:spMkLst>
        </pc:spChg>
        <pc:spChg chg="add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45" creationId="{41F1B4DF-B389-41FB-A3C1-1E92381B3B19}"/>
          </ac:spMkLst>
        </pc:spChg>
        <pc:spChg chg="add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46" creationId="{A266EF99-A99A-4F80-BC35-EAA2A01C5CE7}"/>
          </ac:spMkLst>
        </pc:spChg>
        <pc:spChg chg="add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47" creationId="{299E1E66-2BDC-4123-98FB-BEF108B299AA}"/>
          </ac:spMkLst>
        </pc:spChg>
        <pc:spChg chg="add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48" creationId="{6CCCDA14-130E-4753-BCEF-5E3E2FCCD441}"/>
          </ac:spMkLst>
        </pc:spChg>
        <pc:spChg chg="add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49" creationId="{C7AB1296-9821-40B8-92B3-834470DC4CA9}"/>
          </ac:spMkLst>
        </pc:spChg>
        <pc:spChg chg="add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50" creationId="{D343F4A4-496B-4ADE-95CD-8F59C3D9072B}"/>
          </ac:spMkLst>
        </pc:spChg>
        <pc:spChg chg="add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51" creationId="{23FB66E8-DA40-4B3A-9834-1D4EFE2B19F3}"/>
          </ac:spMkLst>
        </pc:spChg>
        <pc:spChg chg="add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52" creationId="{BE010E33-F88A-420D-92DA-1A9FB8863BB7}"/>
          </ac:spMkLst>
        </pc:spChg>
        <pc:spChg chg="add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53" creationId="{1B2419D1-986A-4C18-B03F-4AD5608070CA}"/>
          </ac:spMkLst>
        </pc:spChg>
        <pc:spChg chg="add mod ord">
          <ac:chgData name="Bendiek Laranjo, Ana" userId="81bafc16-f748-4668-a57b-bc696755b11c" providerId="ADAL" clId="{C26D0B8D-19B2-40E0-9254-764827D424E3}" dt="2025-08-05T14:12:22.139" v="353" actId="700"/>
          <ac:spMkLst>
            <pc:docMk/>
            <pc:sldMk cId="3739782039" sldId="269"/>
            <ac:spMk id="54" creationId="{B0308295-6A26-4C84-9C48-8072E65A8B7D}"/>
          </ac:spMkLst>
        </pc:spChg>
      </pc:sldChg>
      <pc:sldChg chg="add del">
        <pc:chgData name="Bendiek Laranjo, Ana" userId="81bafc16-f748-4668-a57b-bc696755b11c" providerId="ADAL" clId="{C26D0B8D-19B2-40E0-9254-764827D424E3}" dt="2025-08-05T14:12:25.692" v="354" actId="47"/>
        <pc:sldMkLst>
          <pc:docMk/>
          <pc:sldMk cId="544165946" sldId="270"/>
        </pc:sldMkLst>
      </pc:sldChg>
      <pc:sldChg chg="add del">
        <pc:chgData name="Bendiek Laranjo, Ana" userId="81bafc16-f748-4668-a57b-bc696755b11c" providerId="ADAL" clId="{C26D0B8D-19B2-40E0-9254-764827D424E3}" dt="2025-08-05T14:12:26.390" v="355" actId="47"/>
        <pc:sldMkLst>
          <pc:docMk/>
          <pc:sldMk cId="2679773079" sldId="271"/>
        </pc:sldMkLst>
      </pc:sldChg>
      <pc:sldMasterChg chg="addSp delSp modSp mod modSldLayout sldLayoutOrd">
        <pc:chgData name="Bendiek Laranjo, Ana" userId="81bafc16-f748-4668-a57b-bc696755b11c" providerId="ADAL" clId="{C26D0B8D-19B2-40E0-9254-764827D424E3}" dt="2025-08-05T14:10:31.375" v="334" actId="207"/>
        <pc:sldMasterMkLst>
          <pc:docMk/>
          <pc:sldMasterMk cId="3842620675" sldId="2147483660"/>
        </pc:sldMasterMkLst>
        <pc:spChg chg="mod">
          <ac:chgData name="Bendiek Laranjo, Ana" userId="81bafc16-f748-4668-a57b-bc696755b11c" providerId="ADAL" clId="{C26D0B8D-19B2-40E0-9254-764827D424E3}" dt="2025-08-05T14:02:02.855" v="290" actId="14100"/>
          <ac:spMkLst>
            <pc:docMk/>
            <pc:sldMasterMk cId="3842620675" sldId="2147483660"/>
            <ac:spMk id="3" creationId="{057B2CF1-DBB3-4194-9AAB-91366389005F}"/>
          </ac:spMkLst>
        </pc:spChg>
        <pc:spChg chg="mod">
          <ac:chgData name="Bendiek Laranjo, Ana" userId="81bafc16-f748-4668-a57b-bc696755b11c" providerId="ADAL" clId="{C26D0B8D-19B2-40E0-9254-764827D424E3}" dt="2025-08-05T13:55:46.532" v="17"/>
          <ac:spMkLst>
            <pc:docMk/>
            <pc:sldMasterMk cId="3842620675" sldId="2147483660"/>
            <ac:spMk id="12" creationId="{EBC8B465-93E7-485B-A765-83D8551E7693}"/>
          </ac:spMkLst>
        </pc:spChg>
        <pc:picChg chg="add mod">
          <ac:chgData name="Bendiek Laranjo, Ana" userId="81bafc16-f748-4668-a57b-bc696755b11c" providerId="ADAL" clId="{C26D0B8D-19B2-40E0-9254-764827D424E3}" dt="2025-08-05T13:56:27.434" v="26"/>
          <ac:picMkLst>
            <pc:docMk/>
            <pc:sldMasterMk cId="3842620675" sldId="2147483660"/>
            <ac:picMk id="5" creationId="{49B8CB5C-89C2-40E2-A6E3-95EB86CB3D33}"/>
          </ac:picMkLst>
        </pc:picChg>
        <pc:picChg chg="add del">
          <ac:chgData name="Bendiek Laranjo, Ana" userId="81bafc16-f748-4668-a57b-bc696755b11c" providerId="ADAL" clId="{C26D0B8D-19B2-40E0-9254-764827D424E3}" dt="2025-08-05T13:57:29.193" v="34"/>
          <ac:picMkLst>
            <pc:docMk/>
            <pc:sldMasterMk cId="3842620675" sldId="2147483660"/>
            <ac:picMk id="6" creationId="{DE4A6A2E-C9FB-4F38-B812-3B64730EA47C}"/>
          </ac:picMkLst>
        </pc:picChg>
        <pc:picChg chg="del">
          <ac:chgData name="Bendiek Laranjo, Ana" userId="81bafc16-f748-4668-a57b-bc696755b11c" providerId="ADAL" clId="{C26D0B8D-19B2-40E0-9254-764827D424E3}" dt="2025-08-05T13:57:12.688" v="30" actId="478"/>
          <ac:picMkLst>
            <pc:docMk/>
            <pc:sldMasterMk cId="3842620675" sldId="2147483660"/>
            <ac:picMk id="11" creationId="{AD8BAADB-7510-4907-B6AA-C3417AA4295B}"/>
          </ac:picMkLst>
        </pc:picChg>
        <pc:picChg chg="del">
          <ac:chgData name="Bendiek Laranjo, Ana" userId="81bafc16-f748-4668-a57b-bc696755b11c" providerId="ADAL" clId="{C26D0B8D-19B2-40E0-9254-764827D424E3}" dt="2025-08-05T13:57:12.688" v="30" actId="478"/>
          <ac:picMkLst>
            <pc:docMk/>
            <pc:sldMasterMk cId="3842620675" sldId="2147483660"/>
            <ac:picMk id="13" creationId="{EF381477-7D30-4699-89B6-DCF8995FCF85}"/>
          </ac:picMkLst>
        </pc:picChg>
        <pc:picChg chg="del">
          <ac:chgData name="Bendiek Laranjo, Ana" userId="81bafc16-f748-4668-a57b-bc696755b11c" providerId="ADAL" clId="{C26D0B8D-19B2-40E0-9254-764827D424E3}" dt="2025-08-05T13:57:12.688" v="30" actId="478"/>
          <ac:picMkLst>
            <pc:docMk/>
            <pc:sldMasterMk cId="3842620675" sldId="2147483660"/>
            <ac:picMk id="14" creationId="{8DBE1DC4-B23F-4D33-9758-2E939834E4F8}"/>
          </ac:picMkLst>
        </pc:picChg>
        <pc:picChg chg="del">
          <ac:chgData name="Bendiek Laranjo, Ana" userId="81bafc16-f748-4668-a57b-bc696755b11c" providerId="ADAL" clId="{C26D0B8D-19B2-40E0-9254-764827D424E3}" dt="2025-08-05T13:57:12.688" v="30" actId="478"/>
          <ac:picMkLst>
            <pc:docMk/>
            <pc:sldMasterMk cId="3842620675" sldId="2147483660"/>
            <ac:picMk id="15" creationId="{D2486493-0800-4025-A4EF-485EF10B2DE4}"/>
          </ac:picMkLst>
        </pc:picChg>
        <pc:picChg chg="add del mod">
          <ac:chgData name="Bendiek Laranjo, Ana" userId="81bafc16-f748-4668-a57b-bc696755b11c" providerId="ADAL" clId="{C26D0B8D-19B2-40E0-9254-764827D424E3}" dt="2025-08-05T13:57:27.342" v="32"/>
          <ac:picMkLst>
            <pc:docMk/>
            <pc:sldMasterMk cId="3842620675" sldId="2147483660"/>
            <ac:picMk id="16" creationId="{8876BE6F-F5F5-4116-A0CA-20600C71071B}"/>
          </ac:picMkLst>
        </pc:picChg>
        <pc:picChg chg="add del mod">
          <ac:chgData name="Bendiek Laranjo, Ana" userId="81bafc16-f748-4668-a57b-bc696755b11c" providerId="ADAL" clId="{C26D0B8D-19B2-40E0-9254-764827D424E3}" dt="2025-08-05T14:00:12.933" v="186" actId="478"/>
          <ac:picMkLst>
            <pc:docMk/>
            <pc:sldMasterMk cId="3842620675" sldId="2147483660"/>
            <ac:picMk id="17" creationId="{3B427BD8-E704-47F9-AA2E-56C48F49C70F}"/>
          </ac:picMkLst>
        </pc:picChg>
        <pc:picChg chg="del mod modCrop">
          <ac:chgData name="Bendiek Laranjo, Ana" userId="81bafc16-f748-4668-a57b-bc696755b11c" providerId="ADAL" clId="{C26D0B8D-19B2-40E0-9254-764827D424E3}" dt="2025-08-05T13:54:56.825" v="10" actId="478"/>
          <ac:picMkLst>
            <pc:docMk/>
            <pc:sldMasterMk cId="3842620675" sldId="2147483660"/>
            <ac:picMk id="18" creationId="{64A0002B-A26C-4B72-9C4C-0BFDB2A38353}"/>
          </ac:picMkLst>
        </pc:picChg>
        <pc:picChg chg="add del mod">
          <ac:chgData name="Bendiek Laranjo, Ana" userId="81bafc16-f748-4668-a57b-bc696755b11c" providerId="ADAL" clId="{C26D0B8D-19B2-40E0-9254-764827D424E3}" dt="2025-08-05T14:00:29.711" v="210" actId="1038"/>
          <ac:picMkLst>
            <pc:docMk/>
            <pc:sldMasterMk cId="3842620675" sldId="2147483660"/>
            <ac:picMk id="19" creationId="{53BB6814-3A25-41A4-BADB-4A27EDF658ED}"/>
          </ac:picMkLst>
        </pc:picChg>
        <pc:picChg chg="add del mod">
          <ac:chgData name="Bendiek Laranjo, Ana" userId="81bafc16-f748-4668-a57b-bc696755b11c" providerId="ADAL" clId="{C26D0B8D-19B2-40E0-9254-764827D424E3}" dt="2025-08-05T13:59:26.488" v="167"/>
          <ac:picMkLst>
            <pc:docMk/>
            <pc:sldMasterMk cId="3842620675" sldId="2147483660"/>
            <ac:picMk id="20" creationId="{2CA601DB-48E0-4401-BA8F-718F8FB1F724}"/>
          </ac:picMkLst>
        </pc:picChg>
        <pc:picChg chg="add mod">
          <ac:chgData name="Bendiek Laranjo, Ana" userId="81bafc16-f748-4668-a57b-bc696755b11c" providerId="ADAL" clId="{C26D0B8D-19B2-40E0-9254-764827D424E3}" dt="2025-08-05T14:01:44.914" v="289" actId="1076"/>
          <ac:picMkLst>
            <pc:docMk/>
            <pc:sldMasterMk cId="3842620675" sldId="2147483660"/>
            <ac:picMk id="21" creationId="{49DC3A37-077B-4E22-A6F8-D967F9E6559B}"/>
          </ac:picMkLst>
        </pc:picChg>
        <pc:sldLayoutChg chg="modSp mod ord">
          <pc:chgData name="Bendiek Laranjo, Ana" userId="81bafc16-f748-4668-a57b-bc696755b11c" providerId="ADAL" clId="{C26D0B8D-19B2-40E0-9254-764827D424E3}" dt="2025-08-05T14:09:07.708" v="323" actId="207"/>
          <pc:sldLayoutMkLst>
            <pc:docMk/>
            <pc:sldMasterMk cId="3842620675" sldId="2147483660"/>
            <pc:sldLayoutMk cId="151279745" sldId="2147483666"/>
          </pc:sldLayoutMkLst>
          <pc:spChg chg="mod">
            <ac:chgData name="Bendiek Laranjo, Ana" userId="81bafc16-f748-4668-a57b-bc696755b11c" providerId="ADAL" clId="{C26D0B8D-19B2-40E0-9254-764827D424E3}" dt="2025-08-05T14:07:56.390" v="320" actId="207"/>
            <ac:spMkLst>
              <pc:docMk/>
              <pc:sldMasterMk cId="3842620675" sldId="2147483660"/>
              <pc:sldLayoutMk cId="151279745" sldId="2147483666"/>
              <ac:spMk id="2" creationId="{EDBFC424-23D9-4B63-8002-F2F414853B42}"/>
            </ac:spMkLst>
          </pc:spChg>
          <pc:spChg chg="mod">
            <ac:chgData name="Bendiek Laranjo, Ana" userId="81bafc16-f748-4668-a57b-bc696755b11c" providerId="ADAL" clId="{C26D0B8D-19B2-40E0-9254-764827D424E3}" dt="2025-08-05T14:07:56.390" v="320" actId="207"/>
            <ac:spMkLst>
              <pc:docMk/>
              <pc:sldMasterMk cId="3842620675" sldId="2147483660"/>
              <pc:sldLayoutMk cId="151279745" sldId="2147483666"/>
              <ac:spMk id="7" creationId="{17E244F1-6460-40D3-8D31-C94DF9ADB68E}"/>
            </ac:spMkLst>
          </pc:spChg>
          <pc:spChg chg="mod">
            <ac:chgData name="Bendiek Laranjo, Ana" userId="81bafc16-f748-4668-a57b-bc696755b11c" providerId="ADAL" clId="{C26D0B8D-19B2-40E0-9254-764827D424E3}" dt="2025-08-05T14:07:56.390" v="320" actId="207"/>
            <ac:spMkLst>
              <pc:docMk/>
              <pc:sldMasterMk cId="3842620675" sldId="2147483660"/>
              <pc:sldLayoutMk cId="151279745" sldId="2147483666"/>
              <ac:spMk id="18" creationId="{28CC62C7-219B-4A89-9064-3B31B671BA0C}"/>
            </ac:spMkLst>
          </pc:spChg>
          <pc:spChg chg="mod">
            <ac:chgData name="Bendiek Laranjo, Ana" userId="81bafc16-f748-4668-a57b-bc696755b11c" providerId="ADAL" clId="{C26D0B8D-19B2-40E0-9254-764827D424E3}" dt="2025-08-05T14:09:07.708" v="323" actId="207"/>
            <ac:spMkLst>
              <pc:docMk/>
              <pc:sldMasterMk cId="3842620675" sldId="2147483660"/>
              <pc:sldLayoutMk cId="151279745" sldId="2147483666"/>
              <ac:spMk id="42" creationId="{42EB900A-A200-4489-98D1-F79C102F998C}"/>
            </ac:spMkLst>
          </pc:spChg>
          <pc:spChg chg="mod">
            <ac:chgData name="Bendiek Laranjo, Ana" userId="81bafc16-f748-4668-a57b-bc696755b11c" providerId="ADAL" clId="{C26D0B8D-19B2-40E0-9254-764827D424E3}" dt="2025-08-05T14:09:07.708" v="323" actId="207"/>
            <ac:spMkLst>
              <pc:docMk/>
              <pc:sldMasterMk cId="3842620675" sldId="2147483660"/>
              <pc:sldLayoutMk cId="151279745" sldId="2147483666"/>
              <ac:spMk id="43" creationId="{F94A6FD2-914C-4225-9846-FC5058457DF5}"/>
            </ac:spMkLst>
          </pc:spChg>
          <pc:spChg chg="mod">
            <ac:chgData name="Bendiek Laranjo, Ana" userId="81bafc16-f748-4668-a57b-bc696755b11c" providerId="ADAL" clId="{C26D0B8D-19B2-40E0-9254-764827D424E3}" dt="2025-08-05T14:09:07.708" v="323" actId="207"/>
            <ac:spMkLst>
              <pc:docMk/>
              <pc:sldMasterMk cId="3842620675" sldId="2147483660"/>
              <pc:sldLayoutMk cId="151279745" sldId="2147483666"/>
              <ac:spMk id="44" creationId="{D8D46D61-AC14-44C4-AED8-F96416583BB4}"/>
            </ac:spMkLst>
          </pc:spChg>
          <pc:spChg chg="mod">
            <ac:chgData name="Bendiek Laranjo, Ana" userId="81bafc16-f748-4668-a57b-bc696755b11c" providerId="ADAL" clId="{C26D0B8D-19B2-40E0-9254-764827D424E3}" dt="2025-08-05T14:09:07.708" v="323" actId="207"/>
            <ac:spMkLst>
              <pc:docMk/>
              <pc:sldMasterMk cId="3842620675" sldId="2147483660"/>
              <pc:sldLayoutMk cId="151279745" sldId="2147483666"/>
              <ac:spMk id="45" creationId="{288F3DD4-D666-407C-B184-63E7AB9D54C2}"/>
            </ac:spMkLst>
          </pc:spChg>
          <pc:spChg chg="mod">
            <ac:chgData name="Bendiek Laranjo, Ana" userId="81bafc16-f748-4668-a57b-bc696755b11c" providerId="ADAL" clId="{C26D0B8D-19B2-40E0-9254-764827D424E3}" dt="2025-08-05T14:09:07.708" v="323" actId="207"/>
            <ac:spMkLst>
              <pc:docMk/>
              <pc:sldMasterMk cId="3842620675" sldId="2147483660"/>
              <pc:sldLayoutMk cId="151279745" sldId="2147483666"/>
              <ac:spMk id="49" creationId="{6DA94B5D-CCC0-4511-BC61-FCB4C8ED66B0}"/>
            </ac:spMkLst>
          </pc:spChg>
        </pc:sldLayoutChg>
        <pc:sldLayoutChg chg="modSp mod">
          <pc:chgData name="Bendiek Laranjo, Ana" userId="81bafc16-f748-4668-a57b-bc696755b11c" providerId="ADAL" clId="{C26D0B8D-19B2-40E0-9254-764827D424E3}" dt="2025-08-05T14:09:45.862" v="328" actId="207"/>
          <pc:sldLayoutMkLst>
            <pc:docMk/>
            <pc:sldMasterMk cId="3842620675" sldId="2147483660"/>
            <pc:sldLayoutMk cId="3738880802" sldId="2147483667"/>
          </pc:sldLayoutMkLst>
          <pc:spChg chg="mod">
            <ac:chgData name="Bendiek Laranjo, Ana" userId="81bafc16-f748-4668-a57b-bc696755b11c" providerId="ADAL" clId="{C26D0B8D-19B2-40E0-9254-764827D424E3}" dt="2025-08-05T14:09:45.862" v="328" actId="207"/>
            <ac:spMkLst>
              <pc:docMk/>
              <pc:sldMasterMk cId="3842620675" sldId="2147483660"/>
              <pc:sldLayoutMk cId="3738880802" sldId="2147483667"/>
              <ac:spMk id="2" creationId="{EDBFC424-23D9-4B63-8002-F2F414853B42}"/>
            </ac:spMkLst>
          </pc:spChg>
          <pc:spChg chg="mod">
            <ac:chgData name="Bendiek Laranjo, Ana" userId="81bafc16-f748-4668-a57b-bc696755b11c" providerId="ADAL" clId="{C26D0B8D-19B2-40E0-9254-764827D424E3}" dt="2025-08-05T14:09:28.571" v="326" actId="207"/>
            <ac:spMkLst>
              <pc:docMk/>
              <pc:sldMasterMk cId="3842620675" sldId="2147483660"/>
              <pc:sldLayoutMk cId="3738880802" sldId="2147483667"/>
              <ac:spMk id="7" creationId="{17E244F1-6460-40D3-8D31-C94DF9ADB68E}"/>
            </ac:spMkLst>
          </pc:spChg>
          <pc:spChg chg="mod">
            <ac:chgData name="Bendiek Laranjo, Ana" userId="81bafc16-f748-4668-a57b-bc696755b11c" providerId="ADAL" clId="{C26D0B8D-19B2-40E0-9254-764827D424E3}" dt="2025-08-05T14:09:28.571" v="326" actId="207"/>
            <ac:spMkLst>
              <pc:docMk/>
              <pc:sldMasterMk cId="3842620675" sldId="2147483660"/>
              <pc:sldLayoutMk cId="3738880802" sldId="2147483667"/>
              <ac:spMk id="18" creationId="{28CC62C7-219B-4A89-9064-3B31B671BA0C}"/>
            </ac:spMkLst>
          </pc:spChg>
          <pc:spChg chg="mod">
            <ac:chgData name="Bendiek Laranjo, Ana" userId="81bafc16-f748-4668-a57b-bc696755b11c" providerId="ADAL" clId="{C26D0B8D-19B2-40E0-9254-764827D424E3}" dt="2025-08-05T14:09:22.822" v="325" actId="2085"/>
            <ac:spMkLst>
              <pc:docMk/>
              <pc:sldMasterMk cId="3842620675" sldId="2147483660"/>
              <pc:sldLayoutMk cId="3738880802" sldId="2147483667"/>
              <ac:spMk id="42" creationId="{42EB900A-A200-4489-98D1-F79C102F998C}"/>
            </ac:spMkLst>
          </pc:spChg>
          <pc:spChg chg="mod">
            <ac:chgData name="Bendiek Laranjo, Ana" userId="81bafc16-f748-4668-a57b-bc696755b11c" providerId="ADAL" clId="{C26D0B8D-19B2-40E0-9254-764827D424E3}" dt="2025-08-05T14:09:22.822" v="325" actId="2085"/>
            <ac:spMkLst>
              <pc:docMk/>
              <pc:sldMasterMk cId="3842620675" sldId="2147483660"/>
              <pc:sldLayoutMk cId="3738880802" sldId="2147483667"/>
              <ac:spMk id="43" creationId="{F94A6FD2-914C-4225-9846-FC5058457DF5}"/>
            </ac:spMkLst>
          </pc:spChg>
          <pc:spChg chg="mod">
            <ac:chgData name="Bendiek Laranjo, Ana" userId="81bafc16-f748-4668-a57b-bc696755b11c" providerId="ADAL" clId="{C26D0B8D-19B2-40E0-9254-764827D424E3}" dt="2025-08-05T14:09:22.822" v="325" actId="2085"/>
            <ac:spMkLst>
              <pc:docMk/>
              <pc:sldMasterMk cId="3842620675" sldId="2147483660"/>
              <pc:sldLayoutMk cId="3738880802" sldId="2147483667"/>
              <ac:spMk id="44" creationId="{D8D46D61-AC14-44C4-AED8-F96416583BB4}"/>
            </ac:spMkLst>
          </pc:spChg>
          <pc:spChg chg="mod">
            <ac:chgData name="Bendiek Laranjo, Ana" userId="81bafc16-f748-4668-a57b-bc696755b11c" providerId="ADAL" clId="{C26D0B8D-19B2-40E0-9254-764827D424E3}" dt="2025-08-05T14:09:22.822" v="325" actId="2085"/>
            <ac:spMkLst>
              <pc:docMk/>
              <pc:sldMasterMk cId="3842620675" sldId="2147483660"/>
              <pc:sldLayoutMk cId="3738880802" sldId="2147483667"/>
              <ac:spMk id="45" creationId="{288F3DD4-D666-407C-B184-63E7AB9D54C2}"/>
            </ac:spMkLst>
          </pc:spChg>
          <pc:spChg chg="mod">
            <ac:chgData name="Bendiek Laranjo, Ana" userId="81bafc16-f748-4668-a57b-bc696755b11c" providerId="ADAL" clId="{C26D0B8D-19B2-40E0-9254-764827D424E3}" dt="2025-08-05T14:09:22.822" v="325" actId="2085"/>
            <ac:spMkLst>
              <pc:docMk/>
              <pc:sldMasterMk cId="3842620675" sldId="2147483660"/>
              <pc:sldLayoutMk cId="3738880802" sldId="2147483667"/>
              <ac:spMk id="49" creationId="{6DA94B5D-CCC0-4511-BC61-FCB4C8ED66B0}"/>
            </ac:spMkLst>
          </pc:spChg>
        </pc:sldLayoutChg>
        <pc:sldLayoutChg chg="modSp mod">
          <pc:chgData name="Bendiek Laranjo, Ana" userId="81bafc16-f748-4668-a57b-bc696755b11c" providerId="ADAL" clId="{C26D0B8D-19B2-40E0-9254-764827D424E3}" dt="2025-08-05T14:10:02.477" v="329" actId="207"/>
          <pc:sldLayoutMkLst>
            <pc:docMk/>
            <pc:sldMasterMk cId="3842620675" sldId="2147483660"/>
            <pc:sldLayoutMk cId="93997034" sldId="2147483668"/>
          </pc:sldLayoutMkLst>
          <pc:spChg chg="mod">
            <ac:chgData name="Bendiek Laranjo, Ana" userId="81bafc16-f748-4668-a57b-bc696755b11c" providerId="ADAL" clId="{C26D0B8D-19B2-40E0-9254-764827D424E3}" dt="2025-08-05T14:10:02.477" v="329" actId="207"/>
            <ac:spMkLst>
              <pc:docMk/>
              <pc:sldMasterMk cId="3842620675" sldId="2147483660"/>
              <pc:sldLayoutMk cId="93997034" sldId="2147483668"/>
              <ac:spMk id="2" creationId="{EDBFC424-23D9-4B63-8002-F2F414853B42}"/>
            </ac:spMkLst>
          </pc:spChg>
          <pc:spChg chg="mod">
            <ac:chgData name="Bendiek Laranjo, Ana" userId="81bafc16-f748-4668-a57b-bc696755b11c" providerId="ADAL" clId="{C26D0B8D-19B2-40E0-9254-764827D424E3}" dt="2025-08-05T14:10:02.477" v="329" actId="207"/>
            <ac:spMkLst>
              <pc:docMk/>
              <pc:sldMasterMk cId="3842620675" sldId="2147483660"/>
              <pc:sldLayoutMk cId="93997034" sldId="2147483668"/>
              <ac:spMk id="7" creationId="{17E244F1-6460-40D3-8D31-C94DF9ADB68E}"/>
            </ac:spMkLst>
          </pc:spChg>
          <pc:spChg chg="mod">
            <ac:chgData name="Bendiek Laranjo, Ana" userId="81bafc16-f748-4668-a57b-bc696755b11c" providerId="ADAL" clId="{C26D0B8D-19B2-40E0-9254-764827D424E3}" dt="2025-08-05T14:10:02.477" v="329" actId="207"/>
            <ac:spMkLst>
              <pc:docMk/>
              <pc:sldMasterMk cId="3842620675" sldId="2147483660"/>
              <pc:sldLayoutMk cId="93997034" sldId="2147483668"/>
              <ac:spMk id="18" creationId="{28CC62C7-219B-4A89-9064-3B31B671BA0C}"/>
            </ac:spMkLst>
          </pc:spChg>
        </pc:sldLayoutChg>
        <pc:sldLayoutChg chg="modSp mod">
          <pc:chgData name="Bendiek Laranjo, Ana" userId="81bafc16-f748-4668-a57b-bc696755b11c" providerId="ADAL" clId="{C26D0B8D-19B2-40E0-9254-764827D424E3}" dt="2025-08-05T14:10:14.444" v="332" actId="207"/>
          <pc:sldLayoutMkLst>
            <pc:docMk/>
            <pc:sldMasterMk cId="3842620675" sldId="2147483660"/>
            <pc:sldLayoutMk cId="3667166560" sldId="2147483669"/>
          </pc:sldLayoutMkLst>
          <pc:spChg chg="mod">
            <ac:chgData name="Bendiek Laranjo, Ana" userId="81bafc16-f748-4668-a57b-bc696755b11c" providerId="ADAL" clId="{C26D0B8D-19B2-40E0-9254-764827D424E3}" dt="2025-08-05T14:10:14.444" v="332" actId="207"/>
            <ac:spMkLst>
              <pc:docMk/>
              <pc:sldMasterMk cId="3842620675" sldId="2147483660"/>
              <pc:sldLayoutMk cId="3667166560" sldId="2147483669"/>
              <ac:spMk id="2" creationId="{EDBFC424-23D9-4B63-8002-F2F414853B42}"/>
            </ac:spMkLst>
          </pc:spChg>
          <pc:spChg chg="mod">
            <ac:chgData name="Bendiek Laranjo, Ana" userId="81bafc16-f748-4668-a57b-bc696755b11c" providerId="ADAL" clId="{C26D0B8D-19B2-40E0-9254-764827D424E3}" dt="2025-08-05T14:10:14.444" v="332" actId="207"/>
            <ac:spMkLst>
              <pc:docMk/>
              <pc:sldMasterMk cId="3842620675" sldId="2147483660"/>
              <pc:sldLayoutMk cId="3667166560" sldId="2147483669"/>
              <ac:spMk id="7" creationId="{17E244F1-6460-40D3-8D31-C94DF9ADB68E}"/>
            </ac:spMkLst>
          </pc:spChg>
          <pc:spChg chg="mod">
            <ac:chgData name="Bendiek Laranjo, Ana" userId="81bafc16-f748-4668-a57b-bc696755b11c" providerId="ADAL" clId="{C26D0B8D-19B2-40E0-9254-764827D424E3}" dt="2025-08-05T14:10:14.444" v="332" actId="207"/>
            <ac:spMkLst>
              <pc:docMk/>
              <pc:sldMasterMk cId="3842620675" sldId="2147483660"/>
              <pc:sldLayoutMk cId="3667166560" sldId="2147483669"/>
              <ac:spMk id="18" creationId="{28CC62C7-219B-4A89-9064-3B31B671BA0C}"/>
            </ac:spMkLst>
          </pc:spChg>
        </pc:sldLayoutChg>
        <pc:sldLayoutChg chg="modSp mod">
          <pc:chgData name="Bendiek Laranjo, Ana" userId="81bafc16-f748-4668-a57b-bc696755b11c" providerId="ADAL" clId="{C26D0B8D-19B2-40E0-9254-764827D424E3}" dt="2025-08-05T14:10:31.375" v="334" actId="207"/>
          <pc:sldLayoutMkLst>
            <pc:docMk/>
            <pc:sldMasterMk cId="3842620675" sldId="2147483660"/>
            <pc:sldLayoutMk cId="3708397563" sldId="2147483670"/>
          </pc:sldLayoutMkLst>
          <pc:spChg chg="mod">
            <ac:chgData name="Bendiek Laranjo, Ana" userId="81bafc16-f748-4668-a57b-bc696755b11c" providerId="ADAL" clId="{C26D0B8D-19B2-40E0-9254-764827D424E3}" dt="2025-08-05T14:10:31.375" v="334" actId="207"/>
            <ac:spMkLst>
              <pc:docMk/>
              <pc:sldMasterMk cId="3842620675" sldId="2147483660"/>
              <pc:sldLayoutMk cId="3708397563" sldId="2147483670"/>
              <ac:spMk id="2" creationId="{EDBFC424-23D9-4B63-8002-F2F414853B42}"/>
            </ac:spMkLst>
          </pc:spChg>
          <pc:spChg chg="mod">
            <ac:chgData name="Bendiek Laranjo, Ana" userId="81bafc16-f748-4668-a57b-bc696755b11c" providerId="ADAL" clId="{C26D0B8D-19B2-40E0-9254-764827D424E3}" dt="2025-08-05T14:10:31.375" v="334" actId="207"/>
            <ac:spMkLst>
              <pc:docMk/>
              <pc:sldMasterMk cId="3842620675" sldId="2147483660"/>
              <pc:sldLayoutMk cId="3708397563" sldId="2147483670"/>
              <ac:spMk id="7" creationId="{17E244F1-6460-40D3-8D31-C94DF9ADB68E}"/>
            </ac:spMkLst>
          </pc:spChg>
          <pc:spChg chg="mod">
            <ac:chgData name="Bendiek Laranjo, Ana" userId="81bafc16-f748-4668-a57b-bc696755b11c" providerId="ADAL" clId="{C26D0B8D-19B2-40E0-9254-764827D424E3}" dt="2025-08-05T14:10:31.375" v="334" actId="207"/>
            <ac:spMkLst>
              <pc:docMk/>
              <pc:sldMasterMk cId="3842620675" sldId="2147483660"/>
              <pc:sldLayoutMk cId="3708397563" sldId="2147483670"/>
              <ac:spMk id="18" creationId="{28CC62C7-219B-4A89-9064-3B31B671BA0C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05.08.2025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05.08.2025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88614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1294309" algn="l" defTabSz="2588614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2588614" algn="l" defTabSz="2588614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3882923" algn="l" defTabSz="2588614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5177231" algn="l" defTabSz="2588614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6471543" algn="l" defTabSz="2588614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7765851" algn="l" defTabSz="2588614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9060160" algn="l" defTabSz="2588614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10354466" algn="l" defTabSz="2588614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FC424-23D9-4B63-8002-F2F414853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5022" y="3712904"/>
            <a:ext cx="27731482" cy="7127385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Title of contribution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F71A0-C772-4294-A6EE-D021525234F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271587" y="12457869"/>
            <a:ext cx="13572000" cy="1109344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360000" tIns="360000" rIns="360000" bIns="509591" rtlCol="0">
            <a:noAutofit/>
          </a:bodyPr>
          <a:lstStyle>
            <a:lvl1pPr marL="0" indent="0">
              <a:buNone/>
              <a:defRPr kumimoji="0" lang="en-CH" sz="4000" b="0" i="0" u="none" strike="noStrike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Remember to have your font small enough to fit everything, but big enough so that people can still read your poster.</a:t>
            </a:r>
          </a:p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Add images that allow a reader to get a quick overview of your methods and/or results.</a:t>
            </a:r>
          </a:p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Avoid a wall of text.</a:t>
            </a:r>
          </a:p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Less is more.</a:t>
            </a:r>
            <a:endParaRPr lang="en-CH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E244F1-6460-40D3-8D31-C94DF9ADB6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271587" y="24806092"/>
            <a:ext cx="13572000" cy="3509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360000" tIns="360000" rIns="360000" bIns="360000" rtlCol="0">
            <a:noAutofit/>
          </a:bodyPr>
          <a:lstStyle>
            <a:lvl1pPr>
              <a:defRPr kumimoji="0" lang="en-US" sz="4000" b="0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describe how the problem was studied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include detailed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identify the equipment and describe the components/materials used</a:t>
            </a:r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399CCF58-DEF4-4F61-88D6-FC8234564BC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5444504" y="12457870"/>
            <a:ext cx="13572000" cy="310141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360000" tIns="360000" rIns="360000" bIns="360000" rtlCol="0">
            <a:noAutofit/>
          </a:bodyPr>
          <a:lstStyle>
            <a:lvl1pPr>
              <a:defRPr kumimoji="0" lang="en-US" sz="4000" b="0" i="0" u="none" strike="noStrike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buFontTx/>
              <a:buNone/>
              <a:tabLst/>
            </a:pP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. 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BFFA24-30C7-413D-815B-4F54CD88301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71587" y="28699908"/>
            <a:ext cx="13572000" cy="1017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/>
            </a:lvl1pPr>
          </a:lstStyle>
          <a:p>
            <a:r>
              <a:rPr lang="de-CH" dirty="0"/>
              <a:t>e.g. Figure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methodology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8F60D87-9E34-4705-89D4-0344BF68710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5444504" y="15941675"/>
            <a:ext cx="13572000" cy="65543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90078100-575F-4EC3-8605-5038CEA3C6FB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6132738" y="671016"/>
            <a:ext cx="2884051" cy="21630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/>
            </a:lvl1pPr>
          </a:lstStyle>
          <a:p>
            <a:r>
              <a:rPr lang="de-CH" dirty="0"/>
              <a:t>Home Institution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45ECBDC-A4A7-417E-90A1-E4D27222C9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71587" y="38852476"/>
            <a:ext cx="13572000" cy="9985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>
              <a:defRPr kumimoji="0" lang="en-US" sz="28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marR="0" lvl="0" indent="0" algn="ctr" defTabSz="25878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Fig. 1: Illustration of the methodology proposed using business process modelling notation. 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A4A5F0E8-EED1-4151-9641-E20E7CCC27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444504" y="22515131"/>
            <a:ext cx="13572000" cy="10318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>
              <a:defRPr kumimoji="0" lang="en-US" sz="28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marR="0" lvl="0" indent="0" algn="ctr" defTabSz="25878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Fig. 1: Illustration of the methodology proposed using business process modelling notation.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CC62C7-219B-4A89-9064-3B31B671BA0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444504" y="24791276"/>
            <a:ext cx="13572000" cy="103099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360000" tIns="360000" rIns="360000" bIns="360000" rtlCol="0">
            <a:noAutofit/>
          </a:bodyPr>
          <a:lstStyle>
            <a:lvl1pPr>
              <a:lnSpc>
                <a:spcPct val="100000"/>
              </a:lnSpc>
              <a:defRPr kumimoji="0" lang="en-US" sz="40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lnSpc>
                <a:spcPct val="100000"/>
              </a:lnSpc>
              <a:defRPr lang="en-US" sz="4000" smtClean="0"/>
            </a:lvl2pPr>
            <a:lvl3pPr>
              <a:lnSpc>
                <a:spcPct val="100000"/>
              </a:lnSpc>
              <a:defRPr lang="en-US" sz="4000" smtClean="0"/>
            </a:lvl3pPr>
            <a:lvl4pPr>
              <a:lnSpc>
                <a:spcPct val="100000"/>
              </a:lnSpc>
              <a:defRPr lang="en-US" sz="4000" smtClean="0"/>
            </a:lvl4pPr>
            <a:lvl5pPr>
              <a:lnSpc>
                <a:spcPct val="100000"/>
              </a:lnSpc>
              <a:defRPr lang="en-US" sz="4000"/>
            </a:lvl5pPr>
          </a:lstStyle>
          <a:p>
            <a:pPr marL="0" marR="0" lvl="0" indent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buFontTx/>
              <a:buNone/>
              <a:tabLst/>
            </a:pPr>
            <a:r>
              <a:rPr lang="en-US" dirty="0"/>
              <a:t>Click to edit Master text styles</a:t>
            </a:r>
          </a:p>
          <a:p>
            <a:pPr marL="1294309" lvl="1" defTabSz="2588614"/>
            <a:r>
              <a:rPr lang="en-US" dirty="0"/>
              <a:t>Second level</a:t>
            </a:r>
          </a:p>
          <a:p>
            <a:pPr marL="2588614" lvl="2" defTabSz="2588614"/>
            <a:r>
              <a:rPr lang="en-US" dirty="0"/>
              <a:t>Third level</a:t>
            </a:r>
          </a:p>
          <a:p>
            <a:pPr marL="3882923" lvl="3" defTabSz="2588614"/>
            <a:r>
              <a:rPr lang="en-US" dirty="0"/>
              <a:t>Fourth level</a:t>
            </a:r>
          </a:p>
          <a:p>
            <a:pPr marL="5177231" lvl="4" defTabSz="2588614"/>
            <a:r>
              <a:rPr lang="en-US" dirty="0"/>
              <a:t>Fifth level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2EB900A-A200-4489-98D1-F79C102F99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587" y="11211867"/>
            <a:ext cx="13572000" cy="1232919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1 Introduction</a:t>
            </a:r>
            <a:endParaRPr lang="en-US" dirty="0"/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F94A6FD2-914C-4225-9846-FC5058457D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587" y="23562244"/>
            <a:ext cx="13572000" cy="1232919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2 Method </a:t>
            </a:r>
            <a:r>
              <a:rPr lang="de-CH" dirty="0" err="1"/>
              <a:t>Overview</a:t>
            </a:r>
            <a:endParaRPr lang="en-US" dirty="0"/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D8D46D61-AC14-44C4-AED8-F96416583B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444504" y="23562244"/>
            <a:ext cx="13572000" cy="1218102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4 </a:t>
            </a:r>
            <a:r>
              <a:rPr lang="de-CH" dirty="0" err="1"/>
              <a:t>Results</a:t>
            </a:r>
            <a:endParaRPr lang="en-US" dirty="0"/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288F3DD4-D666-407C-B184-63E7AB9D54C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431065" y="35111870"/>
            <a:ext cx="13572001" cy="121810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>
            <a:lvl1pPr>
              <a:defRPr lang="en-US" sz="4800" b="1" dirty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marL="0" lvl="0" indent="0" defTabSz="2588614">
              <a:buNone/>
            </a:pPr>
            <a:r>
              <a:rPr lang="de-CH" dirty="0"/>
              <a:t>5 References</a:t>
            </a:r>
            <a:endParaRPr lang="en-US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09335222-9369-419E-B5C7-334E29AFA2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444788" y="36340629"/>
            <a:ext cx="13572000" cy="351038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360000" tIns="360000" rIns="360000" bIns="360000" rtlCol="0">
            <a:noAutofit/>
          </a:bodyPr>
          <a:lstStyle>
            <a:lvl1pPr>
              <a:lnSpc>
                <a:spcPct val="100000"/>
              </a:lnSpc>
              <a:defRPr kumimoji="0" lang="en-US" sz="40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lnSpc>
                <a:spcPct val="100000"/>
              </a:lnSpc>
              <a:defRPr lang="en-US" sz="4000" smtClean="0"/>
            </a:lvl2pPr>
            <a:lvl3pPr>
              <a:lnSpc>
                <a:spcPct val="100000"/>
              </a:lnSpc>
              <a:defRPr lang="en-US" sz="4000" smtClean="0"/>
            </a:lvl3pPr>
            <a:lvl4pPr>
              <a:lnSpc>
                <a:spcPct val="100000"/>
              </a:lnSpc>
              <a:defRPr lang="en-US" sz="4000" smtClean="0"/>
            </a:lvl4pPr>
            <a:lvl5pPr>
              <a:lnSpc>
                <a:spcPct val="100000"/>
              </a:lnSpc>
              <a:defRPr lang="en-US" sz="4000"/>
            </a:lvl5pPr>
          </a:lstStyle>
          <a:p>
            <a:pPr marL="0" marR="0" lvl="0" indent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buFontTx/>
              <a:buNone/>
              <a:tabLst/>
            </a:pPr>
            <a:r>
              <a:rPr lang="de-CH" dirty="0"/>
              <a:t>.e.g. IEEE </a:t>
            </a:r>
            <a:r>
              <a:rPr lang="de-CH" dirty="0" err="1"/>
              <a:t>citation</a:t>
            </a:r>
            <a:r>
              <a:rPr lang="de-CH" dirty="0"/>
              <a:t> style </a:t>
            </a:r>
            <a:endParaRPr lang="en-US" dirty="0"/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6DA94B5D-CCC0-4511-BC61-FCB4C8ED66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431065" y="11211867"/>
            <a:ext cx="13572000" cy="1232919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3 Case Study</a:t>
            </a:r>
            <a:endParaRPr lang="en-US" dirty="0"/>
          </a:p>
        </p:txBody>
      </p:sp>
      <p:sp>
        <p:nvSpPr>
          <p:cNvPr id="27" name="Textplatzhalter 25">
            <a:extLst>
              <a:ext uri="{FF2B5EF4-FFF2-40B4-BE49-F238E27FC236}">
                <a16:creationId xmlns:a16="http://schemas.microsoft.com/office/drawing/2014/main" id="{D7382154-6B62-4285-AE22-B3325FC545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6179" y="7236682"/>
            <a:ext cx="27110228" cy="76959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noAutofit/>
          </a:bodyPr>
          <a:lstStyle>
            <a:lvl1pPr marL="85725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Author names according to contribution</a:t>
            </a:r>
          </a:p>
        </p:txBody>
      </p:sp>
      <p:sp>
        <p:nvSpPr>
          <p:cNvPr id="28" name="Textplatzhalter 25">
            <a:extLst>
              <a:ext uri="{FF2B5EF4-FFF2-40B4-BE49-F238E27FC236}">
                <a16:creationId xmlns:a16="http://schemas.microsoft.com/office/drawing/2014/main" id="{C7379AC4-DA01-40C2-88C9-B2D079DBEF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9758" y="8815064"/>
            <a:ext cx="26746927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29" name="Textplatzhalter 25">
            <a:extLst>
              <a:ext uri="{FF2B5EF4-FFF2-40B4-BE49-F238E27FC236}">
                <a16:creationId xmlns:a16="http://schemas.microsoft.com/office/drawing/2014/main" id="{78CD05E1-88F1-469E-912B-0A74F68892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89759" y="9521648"/>
            <a:ext cx="26746925" cy="6019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30" name="Textplatzhalter 25">
            <a:extLst>
              <a:ext uri="{FF2B5EF4-FFF2-40B4-BE49-F238E27FC236}">
                <a16:creationId xmlns:a16="http://schemas.microsoft.com/office/drawing/2014/main" id="{406ACA1E-1E92-4923-97B0-7C5E80F148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9760" y="10225892"/>
            <a:ext cx="26746924" cy="6019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9717408D-5112-4478-ABF4-825D604B6B3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26458" y="8806107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85725" indent="0">
              <a:spcBef>
                <a:spcPts val="0"/>
              </a:spcBef>
              <a:buNone/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2</a:t>
            </a:r>
            <a:endParaRPr lang="en-US" noProof="0" dirty="0"/>
          </a:p>
        </p:txBody>
      </p:sp>
      <p:sp>
        <p:nvSpPr>
          <p:cNvPr id="32" name="Textplatzhalter 25">
            <a:extLst>
              <a:ext uri="{FF2B5EF4-FFF2-40B4-BE49-F238E27FC236}">
                <a16:creationId xmlns:a16="http://schemas.microsoft.com/office/drawing/2014/main" id="{94CBE1A1-9889-4CD6-9931-2B1AFC53A4F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6180" y="9522706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85725" indent="0">
              <a:spcBef>
                <a:spcPts val="0"/>
              </a:spcBef>
              <a:buNone/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3</a:t>
            </a:r>
            <a:endParaRPr lang="en-US" noProof="0" dirty="0"/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AA0F1094-FCA0-434F-81CD-699CDA0DB8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6179" y="10222799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85725" indent="0">
              <a:spcBef>
                <a:spcPts val="0"/>
              </a:spcBef>
              <a:buNone/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4</a:t>
            </a:r>
            <a:endParaRPr lang="en-US" noProof="0" dirty="0"/>
          </a:p>
        </p:txBody>
      </p:sp>
      <p:sp>
        <p:nvSpPr>
          <p:cNvPr id="37" name="Textplatzhalter 25">
            <a:extLst>
              <a:ext uri="{FF2B5EF4-FFF2-40B4-BE49-F238E27FC236}">
                <a16:creationId xmlns:a16="http://schemas.microsoft.com/office/drawing/2014/main" id="{2FDAFC48-E050-48B3-8108-BE6BC22C3F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89986" y="8108480"/>
            <a:ext cx="26746927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40" name="Textplatzhalter 25">
            <a:extLst>
              <a:ext uri="{FF2B5EF4-FFF2-40B4-BE49-F238E27FC236}">
                <a16:creationId xmlns:a16="http://schemas.microsoft.com/office/drawing/2014/main" id="{097D4784-EE62-4D3E-BE23-7502093447C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26686" y="8108480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85725" indent="0">
              <a:spcBef>
                <a:spcPts val="0"/>
              </a:spcBef>
              <a:buNone/>
              <a:tabLst>
                <a:tab pos="85725" algn="l"/>
              </a:tabLst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279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FC424-23D9-4B63-8002-F2F414853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5022" y="3712904"/>
            <a:ext cx="27731482" cy="712738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Title of contribution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F71A0-C772-4294-A6EE-D021525234F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271587" y="12457869"/>
            <a:ext cx="13572000" cy="1109344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360000" tIns="360000" rIns="360000" bIns="509591" rtlCol="0">
            <a:noAutofit/>
          </a:bodyPr>
          <a:lstStyle>
            <a:lvl1pPr marL="0" indent="0">
              <a:buNone/>
              <a:defRPr kumimoji="0" lang="en-CH" sz="4000" b="0" i="0" u="none" strike="noStrike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Remember to have your font small enough to fit everything, but big enough so that people can still read your poster.</a:t>
            </a:r>
          </a:p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Add images that allow a reader to get a quick overview of your methods and/or results.</a:t>
            </a:r>
          </a:p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Avoid a wall of text.</a:t>
            </a:r>
          </a:p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Less is more.</a:t>
            </a:r>
            <a:endParaRPr lang="en-CH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E244F1-6460-40D3-8D31-C94DF9ADB6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271587" y="24806092"/>
            <a:ext cx="13572000" cy="35098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360000" tIns="360000" rIns="360000" bIns="360000" rtlCol="0">
            <a:noAutofit/>
          </a:bodyPr>
          <a:lstStyle>
            <a:lvl1pPr>
              <a:defRPr kumimoji="0" lang="en-US" sz="4000" b="0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describe how the problem was studied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include detailed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identify the equipment and describe the components/materials used</a:t>
            </a:r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399CCF58-DEF4-4F61-88D6-FC8234564BC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5444504" y="12457870"/>
            <a:ext cx="13572000" cy="310141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360000" tIns="360000" rIns="360000" bIns="360000" rtlCol="0">
            <a:noAutofit/>
          </a:bodyPr>
          <a:lstStyle>
            <a:lvl1pPr>
              <a:defRPr kumimoji="0" lang="en-US" sz="4000" b="0" i="0" u="none" strike="noStrike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buFontTx/>
              <a:buNone/>
              <a:tabLst/>
            </a:pP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. 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BFFA24-30C7-413D-815B-4F54CD88301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71587" y="28699908"/>
            <a:ext cx="13572000" cy="1017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/>
            </a:lvl1pPr>
          </a:lstStyle>
          <a:p>
            <a:r>
              <a:rPr lang="de-CH" dirty="0"/>
              <a:t>e.g. Figure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methodology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8F60D87-9E34-4705-89D4-0344BF68710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5444504" y="15941675"/>
            <a:ext cx="13572000" cy="65543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90078100-575F-4EC3-8605-5038CEA3C6FB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6132738" y="671016"/>
            <a:ext cx="2884051" cy="21630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/>
            </a:lvl1pPr>
          </a:lstStyle>
          <a:p>
            <a:r>
              <a:rPr lang="de-CH" dirty="0"/>
              <a:t>Home Institution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45ECBDC-A4A7-417E-90A1-E4D27222C9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71587" y="38852476"/>
            <a:ext cx="13572000" cy="9985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>
              <a:defRPr kumimoji="0" lang="en-US" sz="28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marR="0" lvl="0" indent="0" algn="ctr" defTabSz="25878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Fig. 1: Illustration of the methodology proposed using business process modelling notation. 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A4A5F0E8-EED1-4151-9641-E20E7CCC27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444504" y="22515131"/>
            <a:ext cx="13572000" cy="10318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>
              <a:defRPr kumimoji="0" lang="en-US" sz="28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marR="0" lvl="0" indent="0" algn="ctr" defTabSz="25878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Fig. 1: Illustration of the methodology proposed using business process modelling notation.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CC62C7-219B-4A89-9064-3B31B671BA0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444504" y="24791276"/>
            <a:ext cx="13572000" cy="10309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360000" tIns="360000" rIns="360000" bIns="360000" rtlCol="0">
            <a:noAutofit/>
          </a:bodyPr>
          <a:lstStyle>
            <a:lvl1pPr>
              <a:lnSpc>
                <a:spcPct val="100000"/>
              </a:lnSpc>
              <a:defRPr kumimoji="0" lang="en-US" sz="40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lnSpc>
                <a:spcPct val="100000"/>
              </a:lnSpc>
              <a:defRPr lang="en-US" sz="4000" smtClean="0"/>
            </a:lvl2pPr>
            <a:lvl3pPr>
              <a:lnSpc>
                <a:spcPct val="100000"/>
              </a:lnSpc>
              <a:defRPr lang="en-US" sz="4000" smtClean="0"/>
            </a:lvl3pPr>
            <a:lvl4pPr>
              <a:lnSpc>
                <a:spcPct val="100000"/>
              </a:lnSpc>
              <a:defRPr lang="en-US" sz="4000" smtClean="0"/>
            </a:lvl4pPr>
            <a:lvl5pPr>
              <a:lnSpc>
                <a:spcPct val="100000"/>
              </a:lnSpc>
              <a:defRPr lang="en-US" sz="4000"/>
            </a:lvl5pPr>
          </a:lstStyle>
          <a:p>
            <a:pPr marL="0" marR="0" lvl="0" indent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buFontTx/>
              <a:buNone/>
              <a:tabLst/>
            </a:pPr>
            <a:r>
              <a:rPr lang="en-US" dirty="0"/>
              <a:t>Click to edit Master text styles</a:t>
            </a:r>
          </a:p>
          <a:p>
            <a:pPr marL="1294309" lvl="1" defTabSz="2588614"/>
            <a:r>
              <a:rPr lang="en-US" dirty="0"/>
              <a:t>Second level</a:t>
            </a:r>
          </a:p>
          <a:p>
            <a:pPr marL="2588614" lvl="2" defTabSz="2588614"/>
            <a:r>
              <a:rPr lang="en-US" dirty="0"/>
              <a:t>Third level</a:t>
            </a:r>
          </a:p>
          <a:p>
            <a:pPr marL="3882923" lvl="3" defTabSz="2588614"/>
            <a:r>
              <a:rPr lang="en-US" dirty="0"/>
              <a:t>Fourth level</a:t>
            </a:r>
          </a:p>
          <a:p>
            <a:pPr marL="5177231" lvl="4" defTabSz="2588614"/>
            <a:r>
              <a:rPr lang="en-US" dirty="0"/>
              <a:t>Fifth level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2EB900A-A200-4489-98D1-F79C102F99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587" y="11211867"/>
            <a:ext cx="13572000" cy="1232919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1 Introduction</a:t>
            </a:r>
            <a:endParaRPr lang="en-US" dirty="0"/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F94A6FD2-914C-4225-9846-FC5058457D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587" y="23562244"/>
            <a:ext cx="13572000" cy="1232919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2 Method </a:t>
            </a:r>
            <a:r>
              <a:rPr lang="de-CH" dirty="0" err="1"/>
              <a:t>Overview</a:t>
            </a:r>
            <a:endParaRPr lang="en-US" dirty="0"/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D8D46D61-AC14-44C4-AED8-F96416583B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444504" y="23562244"/>
            <a:ext cx="13572000" cy="1218102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4 </a:t>
            </a:r>
            <a:r>
              <a:rPr lang="de-CH" dirty="0" err="1"/>
              <a:t>Results</a:t>
            </a:r>
            <a:endParaRPr lang="en-US" dirty="0"/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288F3DD4-D666-407C-B184-63E7AB9D54C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431065" y="35111870"/>
            <a:ext cx="13572001" cy="1218102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5 References</a:t>
            </a:r>
            <a:endParaRPr lang="en-US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09335222-9369-419E-B5C7-334E29AFA2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444788" y="36340629"/>
            <a:ext cx="13572000" cy="351038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360000" tIns="360000" rIns="360000" bIns="360000" rtlCol="0">
            <a:noAutofit/>
          </a:bodyPr>
          <a:lstStyle>
            <a:lvl1pPr>
              <a:lnSpc>
                <a:spcPct val="100000"/>
              </a:lnSpc>
              <a:defRPr kumimoji="0" lang="en-US" sz="40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lnSpc>
                <a:spcPct val="100000"/>
              </a:lnSpc>
              <a:defRPr lang="en-US" sz="4000" smtClean="0"/>
            </a:lvl2pPr>
            <a:lvl3pPr>
              <a:lnSpc>
                <a:spcPct val="100000"/>
              </a:lnSpc>
              <a:defRPr lang="en-US" sz="4000" smtClean="0"/>
            </a:lvl3pPr>
            <a:lvl4pPr>
              <a:lnSpc>
                <a:spcPct val="100000"/>
              </a:lnSpc>
              <a:defRPr lang="en-US" sz="4000" smtClean="0"/>
            </a:lvl4pPr>
            <a:lvl5pPr>
              <a:lnSpc>
                <a:spcPct val="100000"/>
              </a:lnSpc>
              <a:defRPr lang="en-US" sz="4000"/>
            </a:lvl5pPr>
          </a:lstStyle>
          <a:p>
            <a:pPr marL="0" marR="0" lvl="0" indent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buFontTx/>
              <a:buNone/>
              <a:tabLst/>
            </a:pPr>
            <a:r>
              <a:rPr lang="de-CH" dirty="0"/>
              <a:t>.e.g. IEEE </a:t>
            </a:r>
            <a:r>
              <a:rPr lang="de-CH" dirty="0" err="1"/>
              <a:t>citation</a:t>
            </a:r>
            <a:r>
              <a:rPr lang="de-CH" dirty="0"/>
              <a:t> style </a:t>
            </a:r>
            <a:endParaRPr lang="en-US" dirty="0"/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6DA94B5D-CCC0-4511-BC61-FCB4C8ED66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431065" y="11211867"/>
            <a:ext cx="13572000" cy="1232919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3 Case Study</a:t>
            </a:r>
            <a:endParaRPr lang="en-US" dirty="0"/>
          </a:p>
        </p:txBody>
      </p:sp>
      <p:sp>
        <p:nvSpPr>
          <p:cNvPr id="27" name="Textplatzhalter 25">
            <a:extLst>
              <a:ext uri="{FF2B5EF4-FFF2-40B4-BE49-F238E27FC236}">
                <a16:creationId xmlns:a16="http://schemas.microsoft.com/office/drawing/2014/main" id="{D7382154-6B62-4285-AE22-B3325FC545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6179" y="7236682"/>
            <a:ext cx="27110228" cy="76959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noAutofit/>
          </a:bodyPr>
          <a:lstStyle>
            <a:lvl1pPr marL="85725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Author names according to contribution</a:t>
            </a:r>
          </a:p>
        </p:txBody>
      </p:sp>
      <p:sp>
        <p:nvSpPr>
          <p:cNvPr id="28" name="Textplatzhalter 25">
            <a:extLst>
              <a:ext uri="{FF2B5EF4-FFF2-40B4-BE49-F238E27FC236}">
                <a16:creationId xmlns:a16="http://schemas.microsoft.com/office/drawing/2014/main" id="{C7379AC4-DA01-40C2-88C9-B2D079DBEF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9758" y="8815064"/>
            <a:ext cx="26746927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29" name="Textplatzhalter 25">
            <a:extLst>
              <a:ext uri="{FF2B5EF4-FFF2-40B4-BE49-F238E27FC236}">
                <a16:creationId xmlns:a16="http://schemas.microsoft.com/office/drawing/2014/main" id="{78CD05E1-88F1-469E-912B-0A74F68892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89759" y="9521648"/>
            <a:ext cx="26746925" cy="6019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30" name="Textplatzhalter 25">
            <a:extLst>
              <a:ext uri="{FF2B5EF4-FFF2-40B4-BE49-F238E27FC236}">
                <a16:creationId xmlns:a16="http://schemas.microsoft.com/office/drawing/2014/main" id="{406ACA1E-1E92-4923-97B0-7C5E80F148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9760" y="10225892"/>
            <a:ext cx="26746924" cy="6019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9717408D-5112-4478-ABF4-825D604B6B3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26458" y="8806107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85725" indent="0">
              <a:spcBef>
                <a:spcPts val="0"/>
              </a:spcBef>
              <a:buNone/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2</a:t>
            </a:r>
            <a:endParaRPr lang="en-US" noProof="0" dirty="0"/>
          </a:p>
        </p:txBody>
      </p:sp>
      <p:sp>
        <p:nvSpPr>
          <p:cNvPr id="32" name="Textplatzhalter 25">
            <a:extLst>
              <a:ext uri="{FF2B5EF4-FFF2-40B4-BE49-F238E27FC236}">
                <a16:creationId xmlns:a16="http://schemas.microsoft.com/office/drawing/2014/main" id="{94CBE1A1-9889-4CD6-9931-2B1AFC53A4F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6180" y="9522706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85725" indent="0">
              <a:spcBef>
                <a:spcPts val="0"/>
              </a:spcBef>
              <a:buNone/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3</a:t>
            </a:r>
            <a:endParaRPr lang="en-US" noProof="0" dirty="0"/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AA0F1094-FCA0-434F-81CD-699CDA0DB8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6179" y="10222799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85725" indent="0">
              <a:spcBef>
                <a:spcPts val="0"/>
              </a:spcBef>
              <a:buNone/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4</a:t>
            </a:r>
            <a:endParaRPr lang="en-US" noProof="0" dirty="0"/>
          </a:p>
        </p:txBody>
      </p:sp>
      <p:sp>
        <p:nvSpPr>
          <p:cNvPr id="37" name="Textplatzhalter 25">
            <a:extLst>
              <a:ext uri="{FF2B5EF4-FFF2-40B4-BE49-F238E27FC236}">
                <a16:creationId xmlns:a16="http://schemas.microsoft.com/office/drawing/2014/main" id="{2FDAFC48-E050-48B3-8108-BE6BC22C3F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89986" y="8108480"/>
            <a:ext cx="26746927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40" name="Textplatzhalter 25">
            <a:extLst>
              <a:ext uri="{FF2B5EF4-FFF2-40B4-BE49-F238E27FC236}">
                <a16:creationId xmlns:a16="http://schemas.microsoft.com/office/drawing/2014/main" id="{097D4784-EE62-4D3E-BE23-7502093447C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26686" y="8108480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85725" indent="0">
              <a:spcBef>
                <a:spcPts val="0"/>
              </a:spcBef>
              <a:buNone/>
              <a:tabLst>
                <a:tab pos="85725" algn="l"/>
              </a:tabLst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8880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b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FC424-23D9-4B63-8002-F2F414853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5022" y="3712904"/>
            <a:ext cx="27731482" cy="7127385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Title of contribution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F71A0-C772-4294-A6EE-D021525234F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271587" y="12457869"/>
            <a:ext cx="13572000" cy="1109344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360000" tIns="360000" rIns="360000" bIns="509591" rtlCol="0">
            <a:noAutofit/>
          </a:bodyPr>
          <a:lstStyle>
            <a:lvl1pPr marL="0" indent="0">
              <a:buNone/>
              <a:defRPr kumimoji="0" lang="en-CH" sz="4000" b="0" i="0" u="none" strike="noStrike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Remember to have your font small enough to fit everything, but big enough so that people can still read your poster.</a:t>
            </a:r>
          </a:p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Add images that allow a reader to get a quick overview of your methods and/or results.</a:t>
            </a:r>
          </a:p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Avoid a wall of text.</a:t>
            </a:r>
          </a:p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Less is more.</a:t>
            </a:r>
            <a:endParaRPr lang="en-CH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E244F1-6460-40D3-8D31-C94DF9ADB6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271587" y="24806092"/>
            <a:ext cx="13572000" cy="35098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360000" tIns="360000" rIns="360000" bIns="360000" rtlCol="0">
            <a:noAutofit/>
          </a:bodyPr>
          <a:lstStyle>
            <a:lvl1pPr>
              <a:defRPr kumimoji="0" lang="en-US" sz="4000" b="0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describe how the problem was studied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include detailed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identify the equipment and describe the components/materials used</a:t>
            </a:r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399CCF58-DEF4-4F61-88D6-FC8234564BC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5444504" y="12457870"/>
            <a:ext cx="13572000" cy="310141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360000" tIns="360000" rIns="360000" bIns="360000" rtlCol="0">
            <a:noAutofit/>
          </a:bodyPr>
          <a:lstStyle>
            <a:lvl1pPr>
              <a:defRPr kumimoji="0" lang="en-US" sz="4000" b="0" i="0" u="none" strike="noStrike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buFontTx/>
              <a:buNone/>
              <a:tabLst/>
            </a:pP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. 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BFFA24-30C7-413D-815B-4F54CD88301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71587" y="28699908"/>
            <a:ext cx="13572000" cy="1017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/>
            </a:lvl1pPr>
          </a:lstStyle>
          <a:p>
            <a:r>
              <a:rPr lang="de-CH" dirty="0"/>
              <a:t>e.g. Figure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methodology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8F60D87-9E34-4705-89D4-0344BF68710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5444504" y="15941675"/>
            <a:ext cx="13572000" cy="65543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90078100-575F-4EC3-8605-5038CEA3C6FB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6132738" y="671016"/>
            <a:ext cx="2884051" cy="21630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/>
            </a:lvl1pPr>
          </a:lstStyle>
          <a:p>
            <a:r>
              <a:rPr lang="de-CH" dirty="0"/>
              <a:t>Home Institution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45ECBDC-A4A7-417E-90A1-E4D27222C9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71587" y="38852476"/>
            <a:ext cx="13572000" cy="9985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>
              <a:defRPr kumimoji="0" lang="en-US" sz="28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marR="0" lvl="0" indent="0" algn="ctr" defTabSz="25878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Fig. 1: Illustration of the methodology proposed using business process modelling notation. 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A4A5F0E8-EED1-4151-9641-E20E7CCC27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444504" y="22515131"/>
            <a:ext cx="13572000" cy="10318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>
              <a:defRPr kumimoji="0" lang="en-US" sz="28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marR="0" lvl="0" indent="0" algn="ctr" defTabSz="25878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Fig. 1: Illustration of the methodology proposed using business process modelling notation.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CC62C7-219B-4A89-9064-3B31B671BA0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444504" y="24791276"/>
            <a:ext cx="13572000" cy="10309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360000" tIns="360000" rIns="360000" bIns="360000" rtlCol="0">
            <a:noAutofit/>
          </a:bodyPr>
          <a:lstStyle>
            <a:lvl1pPr>
              <a:lnSpc>
                <a:spcPct val="100000"/>
              </a:lnSpc>
              <a:defRPr kumimoji="0" lang="en-US" sz="40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lnSpc>
                <a:spcPct val="100000"/>
              </a:lnSpc>
              <a:defRPr lang="en-US" sz="4000" smtClean="0"/>
            </a:lvl2pPr>
            <a:lvl3pPr>
              <a:lnSpc>
                <a:spcPct val="100000"/>
              </a:lnSpc>
              <a:defRPr lang="en-US" sz="4000" smtClean="0"/>
            </a:lvl3pPr>
            <a:lvl4pPr>
              <a:lnSpc>
                <a:spcPct val="100000"/>
              </a:lnSpc>
              <a:defRPr lang="en-US" sz="4000" smtClean="0"/>
            </a:lvl4pPr>
            <a:lvl5pPr>
              <a:lnSpc>
                <a:spcPct val="100000"/>
              </a:lnSpc>
              <a:defRPr lang="en-US" sz="4000"/>
            </a:lvl5pPr>
          </a:lstStyle>
          <a:p>
            <a:pPr marL="0" marR="0" lvl="0" indent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buFontTx/>
              <a:buNone/>
              <a:tabLst/>
            </a:pPr>
            <a:r>
              <a:rPr lang="en-US" dirty="0"/>
              <a:t>Click to edit Master text styles</a:t>
            </a:r>
          </a:p>
          <a:p>
            <a:pPr marL="1294309" lvl="1" defTabSz="2588614"/>
            <a:r>
              <a:rPr lang="en-US" dirty="0"/>
              <a:t>Second level</a:t>
            </a:r>
          </a:p>
          <a:p>
            <a:pPr marL="2588614" lvl="2" defTabSz="2588614"/>
            <a:r>
              <a:rPr lang="en-US" dirty="0"/>
              <a:t>Third level</a:t>
            </a:r>
          </a:p>
          <a:p>
            <a:pPr marL="3882923" lvl="3" defTabSz="2588614"/>
            <a:r>
              <a:rPr lang="en-US" dirty="0"/>
              <a:t>Fourth level</a:t>
            </a:r>
          </a:p>
          <a:p>
            <a:pPr marL="5177231" lvl="4" defTabSz="2588614"/>
            <a:r>
              <a:rPr lang="en-US" dirty="0"/>
              <a:t>Fifth level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2EB900A-A200-4489-98D1-F79C102F99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587" y="11211867"/>
            <a:ext cx="13572000" cy="1232919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1 Introduction</a:t>
            </a:r>
            <a:endParaRPr lang="en-US" dirty="0"/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F94A6FD2-914C-4225-9846-FC5058457D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587" y="23562244"/>
            <a:ext cx="13572000" cy="1232919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2 Method </a:t>
            </a:r>
            <a:r>
              <a:rPr lang="de-CH" dirty="0" err="1"/>
              <a:t>Overview</a:t>
            </a:r>
            <a:endParaRPr lang="en-US" dirty="0"/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D8D46D61-AC14-44C4-AED8-F96416583B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444504" y="23562244"/>
            <a:ext cx="13572000" cy="1218102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4 </a:t>
            </a:r>
            <a:r>
              <a:rPr lang="de-CH" dirty="0" err="1"/>
              <a:t>Results</a:t>
            </a:r>
            <a:endParaRPr lang="en-US" dirty="0"/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288F3DD4-D666-407C-B184-63E7AB9D54C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431065" y="35111870"/>
            <a:ext cx="13572001" cy="1218102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5 References</a:t>
            </a:r>
            <a:endParaRPr lang="en-US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09335222-9369-419E-B5C7-334E29AFA2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444788" y="36340629"/>
            <a:ext cx="13572000" cy="351038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360000" tIns="360000" rIns="360000" bIns="360000" rtlCol="0">
            <a:noAutofit/>
          </a:bodyPr>
          <a:lstStyle>
            <a:lvl1pPr>
              <a:lnSpc>
                <a:spcPct val="100000"/>
              </a:lnSpc>
              <a:defRPr kumimoji="0" lang="en-US" sz="40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lnSpc>
                <a:spcPct val="100000"/>
              </a:lnSpc>
              <a:defRPr lang="en-US" sz="4000" smtClean="0"/>
            </a:lvl2pPr>
            <a:lvl3pPr>
              <a:lnSpc>
                <a:spcPct val="100000"/>
              </a:lnSpc>
              <a:defRPr lang="en-US" sz="4000" smtClean="0"/>
            </a:lvl3pPr>
            <a:lvl4pPr>
              <a:lnSpc>
                <a:spcPct val="100000"/>
              </a:lnSpc>
              <a:defRPr lang="en-US" sz="4000" smtClean="0"/>
            </a:lvl4pPr>
            <a:lvl5pPr>
              <a:lnSpc>
                <a:spcPct val="100000"/>
              </a:lnSpc>
              <a:defRPr lang="en-US" sz="4000"/>
            </a:lvl5pPr>
          </a:lstStyle>
          <a:p>
            <a:pPr marL="0" marR="0" lvl="0" indent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buFontTx/>
              <a:buNone/>
              <a:tabLst/>
            </a:pPr>
            <a:r>
              <a:rPr lang="de-CH" dirty="0"/>
              <a:t>.e.g. IEEE </a:t>
            </a:r>
            <a:r>
              <a:rPr lang="de-CH" dirty="0" err="1"/>
              <a:t>citation</a:t>
            </a:r>
            <a:r>
              <a:rPr lang="de-CH" dirty="0"/>
              <a:t> style </a:t>
            </a:r>
            <a:endParaRPr lang="en-US" dirty="0"/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6DA94B5D-CCC0-4511-BC61-FCB4C8ED66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431065" y="11211867"/>
            <a:ext cx="13572000" cy="1232919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3 Case Study</a:t>
            </a:r>
            <a:endParaRPr lang="en-US" dirty="0"/>
          </a:p>
        </p:txBody>
      </p:sp>
      <p:sp>
        <p:nvSpPr>
          <p:cNvPr id="27" name="Textplatzhalter 25">
            <a:extLst>
              <a:ext uri="{FF2B5EF4-FFF2-40B4-BE49-F238E27FC236}">
                <a16:creationId xmlns:a16="http://schemas.microsoft.com/office/drawing/2014/main" id="{D7382154-6B62-4285-AE22-B3325FC545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6179" y="7236682"/>
            <a:ext cx="27110228" cy="76959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noAutofit/>
          </a:bodyPr>
          <a:lstStyle>
            <a:lvl1pPr marL="85725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Author names according to contribution</a:t>
            </a:r>
          </a:p>
        </p:txBody>
      </p:sp>
      <p:sp>
        <p:nvSpPr>
          <p:cNvPr id="28" name="Textplatzhalter 25">
            <a:extLst>
              <a:ext uri="{FF2B5EF4-FFF2-40B4-BE49-F238E27FC236}">
                <a16:creationId xmlns:a16="http://schemas.microsoft.com/office/drawing/2014/main" id="{C7379AC4-DA01-40C2-88C9-B2D079DBEF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9758" y="8815064"/>
            <a:ext cx="26746927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29" name="Textplatzhalter 25">
            <a:extLst>
              <a:ext uri="{FF2B5EF4-FFF2-40B4-BE49-F238E27FC236}">
                <a16:creationId xmlns:a16="http://schemas.microsoft.com/office/drawing/2014/main" id="{78CD05E1-88F1-469E-912B-0A74F68892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89759" y="9521648"/>
            <a:ext cx="26746925" cy="6019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30" name="Textplatzhalter 25">
            <a:extLst>
              <a:ext uri="{FF2B5EF4-FFF2-40B4-BE49-F238E27FC236}">
                <a16:creationId xmlns:a16="http://schemas.microsoft.com/office/drawing/2014/main" id="{406ACA1E-1E92-4923-97B0-7C5E80F148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9760" y="10225892"/>
            <a:ext cx="26746924" cy="6019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9717408D-5112-4478-ABF4-825D604B6B3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26458" y="8806107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85725" indent="0">
              <a:spcBef>
                <a:spcPts val="0"/>
              </a:spcBef>
              <a:buNone/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2</a:t>
            </a:r>
            <a:endParaRPr lang="en-US" noProof="0" dirty="0"/>
          </a:p>
        </p:txBody>
      </p:sp>
      <p:sp>
        <p:nvSpPr>
          <p:cNvPr id="32" name="Textplatzhalter 25">
            <a:extLst>
              <a:ext uri="{FF2B5EF4-FFF2-40B4-BE49-F238E27FC236}">
                <a16:creationId xmlns:a16="http://schemas.microsoft.com/office/drawing/2014/main" id="{94CBE1A1-9889-4CD6-9931-2B1AFC53A4F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6180" y="9522706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85725" indent="0">
              <a:spcBef>
                <a:spcPts val="0"/>
              </a:spcBef>
              <a:buNone/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3</a:t>
            </a:r>
            <a:endParaRPr lang="en-US" noProof="0" dirty="0"/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AA0F1094-FCA0-434F-81CD-699CDA0DB8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6179" y="10222799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85725" indent="0">
              <a:spcBef>
                <a:spcPts val="0"/>
              </a:spcBef>
              <a:buNone/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4</a:t>
            </a:r>
            <a:endParaRPr lang="en-US" noProof="0" dirty="0"/>
          </a:p>
        </p:txBody>
      </p:sp>
      <p:sp>
        <p:nvSpPr>
          <p:cNvPr id="37" name="Textplatzhalter 25">
            <a:extLst>
              <a:ext uri="{FF2B5EF4-FFF2-40B4-BE49-F238E27FC236}">
                <a16:creationId xmlns:a16="http://schemas.microsoft.com/office/drawing/2014/main" id="{2FDAFC48-E050-48B3-8108-BE6BC22C3F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89986" y="8108480"/>
            <a:ext cx="26746927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40" name="Textplatzhalter 25">
            <a:extLst>
              <a:ext uri="{FF2B5EF4-FFF2-40B4-BE49-F238E27FC236}">
                <a16:creationId xmlns:a16="http://schemas.microsoft.com/office/drawing/2014/main" id="{097D4784-EE62-4D3E-BE23-7502093447C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26686" y="8108480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85725" indent="0">
              <a:spcBef>
                <a:spcPts val="0"/>
              </a:spcBef>
              <a:buNone/>
              <a:tabLst>
                <a:tab pos="85725" algn="l"/>
              </a:tabLst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997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b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FC424-23D9-4B63-8002-F2F414853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5022" y="3712904"/>
            <a:ext cx="27731482" cy="7127385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Title of contribution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F71A0-C772-4294-A6EE-D021525234F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271587" y="12457869"/>
            <a:ext cx="13572000" cy="1109344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360000" tIns="360000" rIns="360000" bIns="509591" rtlCol="0">
            <a:noAutofit/>
          </a:bodyPr>
          <a:lstStyle>
            <a:lvl1pPr marL="0" indent="0">
              <a:buNone/>
              <a:defRPr kumimoji="0" lang="en-CH" sz="4000" b="0" i="0" u="none" strike="noStrike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Remember to have your font small enough to fit everything, but big enough so that people can still read your poster.</a:t>
            </a:r>
          </a:p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Add images that allow a reader to get a quick overview of your methods and/or results.</a:t>
            </a:r>
          </a:p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Avoid a wall of text.</a:t>
            </a:r>
          </a:p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Less is more.</a:t>
            </a:r>
            <a:endParaRPr lang="en-CH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E244F1-6460-40D3-8D31-C94DF9ADB6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271587" y="24806092"/>
            <a:ext cx="13572000" cy="35098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360000" tIns="360000" rIns="360000" bIns="360000" rtlCol="0">
            <a:noAutofit/>
          </a:bodyPr>
          <a:lstStyle>
            <a:lvl1pPr>
              <a:defRPr kumimoji="0" lang="en-US" sz="4000" b="0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describe how the problem was studied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include detailed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identify the equipment and describe the components/materials used</a:t>
            </a:r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399CCF58-DEF4-4F61-88D6-FC8234564BC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5444504" y="12457870"/>
            <a:ext cx="13572000" cy="310141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360000" tIns="360000" rIns="360000" bIns="360000" rtlCol="0">
            <a:noAutofit/>
          </a:bodyPr>
          <a:lstStyle>
            <a:lvl1pPr>
              <a:defRPr kumimoji="0" lang="en-US" sz="4000" b="0" i="0" u="none" strike="noStrike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buFontTx/>
              <a:buNone/>
              <a:tabLst/>
            </a:pP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. 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BFFA24-30C7-413D-815B-4F54CD88301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71587" y="28699908"/>
            <a:ext cx="13572000" cy="1017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/>
            </a:lvl1pPr>
          </a:lstStyle>
          <a:p>
            <a:r>
              <a:rPr lang="de-CH" dirty="0"/>
              <a:t>e.g. Figure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methodology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8F60D87-9E34-4705-89D4-0344BF68710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5444504" y="15941675"/>
            <a:ext cx="13572000" cy="65543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90078100-575F-4EC3-8605-5038CEA3C6FB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6132738" y="671016"/>
            <a:ext cx="2884051" cy="21630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/>
            </a:lvl1pPr>
          </a:lstStyle>
          <a:p>
            <a:r>
              <a:rPr lang="de-CH" dirty="0"/>
              <a:t>Home Institution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45ECBDC-A4A7-417E-90A1-E4D27222C9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71587" y="38852476"/>
            <a:ext cx="13572000" cy="9985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>
              <a:defRPr kumimoji="0" lang="en-US" sz="28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marR="0" lvl="0" indent="0" algn="ctr" defTabSz="25878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Fig. 1: Illustration of the methodology proposed using business process modelling notation. 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A4A5F0E8-EED1-4151-9641-E20E7CCC27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444504" y="22515131"/>
            <a:ext cx="13572000" cy="10318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>
              <a:defRPr kumimoji="0" lang="en-US" sz="28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marR="0" lvl="0" indent="0" algn="ctr" defTabSz="25878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Fig. 1: Illustration of the methodology proposed using business process modelling notation.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CC62C7-219B-4A89-9064-3B31B671BA0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444504" y="24791276"/>
            <a:ext cx="13572000" cy="10309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360000" tIns="360000" rIns="360000" bIns="360000" rtlCol="0">
            <a:noAutofit/>
          </a:bodyPr>
          <a:lstStyle>
            <a:lvl1pPr>
              <a:lnSpc>
                <a:spcPct val="100000"/>
              </a:lnSpc>
              <a:defRPr kumimoji="0" lang="en-US" sz="40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lnSpc>
                <a:spcPct val="100000"/>
              </a:lnSpc>
              <a:defRPr lang="en-US" sz="4000" smtClean="0"/>
            </a:lvl2pPr>
            <a:lvl3pPr>
              <a:lnSpc>
                <a:spcPct val="100000"/>
              </a:lnSpc>
              <a:defRPr lang="en-US" sz="4000" smtClean="0"/>
            </a:lvl3pPr>
            <a:lvl4pPr>
              <a:lnSpc>
                <a:spcPct val="100000"/>
              </a:lnSpc>
              <a:defRPr lang="en-US" sz="4000" smtClean="0"/>
            </a:lvl4pPr>
            <a:lvl5pPr>
              <a:lnSpc>
                <a:spcPct val="100000"/>
              </a:lnSpc>
              <a:defRPr lang="en-US" sz="4000"/>
            </a:lvl5pPr>
          </a:lstStyle>
          <a:p>
            <a:pPr marL="0" marR="0" lvl="0" indent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buFontTx/>
              <a:buNone/>
              <a:tabLst/>
            </a:pPr>
            <a:r>
              <a:rPr lang="en-US" dirty="0"/>
              <a:t>Click to edit Master text styles</a:t>
            </a:r>
          </a:p>
          <a:p>
            <a:pPr marL="1294309" lvl="1" defTabSz="2588614"/>
            <a:r>
              <a:rPr lang="en-US" dirty="0"/>
              <a:t>Second level</a:t>
            </a:r>
          </a:p>
          <a:p>
            <a:pPr marL="2588614" lvl="2" defTabSz="2588614"/>
            <a:r>
              <a:rPr lang="en-US" dirty="0"/>
              <a:t>Third level</a:t>
            </a:r>
          </a:p>
          <a:p>
            <a:pPr marL="3882923" lvl="3" defTabSz="2588614"/>
            <a:r>
              <a:rPr lang="en-US" dirty="0"/>
              <a:t>Fourth level</a:t>
            </a:r>
          </a:p>
          <a:p>
            <a:pPr marL="5177231" lvl="4" defTabSz="2588614"/>
            <a:r>
              <a:rPr lang="en-US" dirty="0"/>
              <a:t>Fifth level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2EB900A-A200-4489-98D1-F79C102F99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587" y="11211867"/>
            <a:ext cx="13572000" cy="1232919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1 Introduction</a:t>
            </a:r>
            <a:endParaRPr lang="en-US" dirty="0"/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F94A6FD2-914C-4225-9846-FC5058457D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587" y="23562244"/>
            <a:ext cx="13572000" cy="1232919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2 Method </a:t>
            </a:r>
            <a:r>
              <a:rPr lang="de-CH" dirty="0" err="1"/>
              <a:t>Overview</a:t>
            </a:r>
            <a:endParaRPr lang="en-US" dirty="0"/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D8D46D61-AC14-44C4-AED8-F96416583B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444504" y="23562244"/>
            <a:ext cx="13572000" cy="1218102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4 </a:t>
            </a:r>
            <a:r>
              <a:rPr lang="de-CH" dirty="0" err="1"/>
              <a:t>Results</a:t>
            </a:r>
            <a:endParaRPr lang="en-US" dirty="0"/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288F3DD4-D666-407C-B184-63E7AB9D54C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431065" y="35111870"/>
            <a:ext cx="13572001" cy="1218102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5 References</a:t>
            </a:r>
            <a:endParaRPr lang="en-US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09335222-9369-419E-B5C7-334E29AFA2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444788" y="36340629"/>
            <a:ext cx="13572000" cy="351038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360000" tIns="360000" rIns="360000" bIns="360000" rtlCol="0">
            <a:noAutofit/>
          </a:bodyPr>
          <a:lstStyle>
            <a:lvl1pPr>
              <a:lnSpc>
                <a:spcPct val="100000"/>
              </a:lnSpc>
              <a:defRPr kumimoji="0" lang="en-US" sz="40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lnSpc>
                <a:spcPct val="100000"/>
              </a:lnSpc>
              <a:defRPr lang="en-US" sz="4000" smtClean="0"/>
            </a:lvl2pPr>
            <a:lvl3pPr>
              <a:lnSpc>
                <a:spcPct val="100000"/>
              </a:lnSpc>
              <a:defRPr lang="en-US" sz="4000" smtClean="0"/>
            </a:lvl3pPr>
            <a:lvl4pPr>
              <a:lnSpc>
                <a:spcPct val="100000"/>
              </a:lnSpc>
              <a:defRPr lang="en-US" sz="4000" smtClean="0"/>
            </a:lvl4pPr>
            <a:lvl5pPr>
              <a:lnSpc>
                <a:spcPct val="100000"/>
              </a:lnSpc>
              <a:defRPr lang="en-US" sz="4000"/>
            </a:lvl5pPr>
          </a:lstStyle>
          <a:p>
            <a:pPr marL="0" marR="0" lvl="0" indent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buFontTx/>
              <a:buNone/>
              <a:tabLst/>
            </a:pPr>
            <a:r>
              <a:rPr lang="de-CH" dirty="0"/>
              <a:t>.e.g. IEEE </a:t>
            </a:r>
            <a:r>
              <a:rPr lang="de-CH" dirty="0" err="1"/>
              <a:t>citation</a:t>
            </a:r>
            <a:r>
              <a:rPr lang="de-CH" dirty="0"/>
              <a:t> style </a:t>
            </a:r>
            <a:endParaRPr lang="en-US" dirty="0"/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6DA94B5D-CCC0-4511-BC61-FCB4C8ED66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431065" y="11211867"/>
            <a:ext cx="13572000" cy="1232919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3 Case Study</a:t>
            </a:r>
            <a:endParaRPr lang="en-US" dirty="0"/>
          </a:p>
        </p:txBody>
      </p:sp>
      <p:sp>
        <p:nvSpPr>
          <p:cNvPr id="27" name="Textplatzhalter 25">
            <a:extLst>
              <a:ext uri="{FF2B5EF4-FFF2-40B4-BE49-F238E27FC236}">
                <a16:creationId xmlns:a16="http://schemas.microsoft.com/office/drawing/2014/main" id="{D7382154-6B62-4285-AE22-B3325FC545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6179" y="7236682"/>
            <a:ext cx="27110228" cy="76959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noAutofit/>
          </a:bodyPr>
          <a:lstStyle>
            <a:lvl1pPr marL="85725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Author names according to contribution</a:t>
            </a:r>
          </a:p>
        </p:txBody>
      </p:sp>
      <p:sp>
        <p:nvSpPr>
          <p:cNvPr id="28" name="Textplatzhalter 25">
            <a:extLst>
              <a:ext uri="{FF2B5EF4-FFF2-40B4-BE49-F238E27FC236}">
                <a16:creationId xmlns:a16="http://schemas.microsoft.com/office/drawing/2014/main" id="{C7379AC4-DA01-40C2-88C9-B2D079DBEF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9758" y="8815064"/>
            <a:ext cx="26746927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29" name="Textplatzhalter 25">
            <a:extLst>
              <a:ext uri="{FF2B5EF4-FFF2-40B4-BE49-F238E27FC236}">
                <a16:creationId xmlns:a16="http://schemas.microsoft.com/office/drawing/2014/main" id="{78CD05E1-88F1-469E-912B-0A74F68892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89759" y="9521648"/>
            <a:ext cx="26746925" cy="6019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30" name="Textplatzhalter 25">
            <a:extLst>
              <a:ext uri="{FF2B5EF4-FFF2-40B4-BE49-F238E27FC236}">
                <a16:creationId xmlns:a16="http://schemas.microsoft.com/office/drawing/2014/main" id="{406ACA1E-1E92-4923-97B0-7C5E80F148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9760" y="10225892"/>
            <a:ext cx="26746924" cy="6019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9717408D-5112-4478-ABF4-825D604B6B3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26458" y="8806107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85725" indent="0">
              <a:spcBef>
                <a:spcPts val="0"/>
              </a:spcBef>
              <a:buNone/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2</a:t>
            </a:r>
            <a:endParaRPr lang="en-US" noProof="0" dirty="0"/>
          </a:p>
        </p:txBody>
      </p:sp>
      <p:sp>
        <p:nvSpPr>
          <p:cNvPr id="32" name="Textplatzhalter 25">
            <a:extLst>
              <a:ext uri="{FF2B5EF4-FFF2-40B4-BE49-F238E27FC236}">
                <a16:creationId xmlns:a16="http://schemas.microsoft.com/office/drawing/2014/main" id="{94CBE1A1-9889-4CD6-9931-2B1AFC53A4F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6180" y="9522706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85725" indent="0">
              <a:spcBef>
                <a:spcPts val="0"/>
              </a:spcBef>
              <a:buNone/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3</a:t>
            </a:r>
            <a:endParaRPr lang="en-US" noProof="0" dirty="0"/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AA0F1094-FCA0-434F-81CD-699CDA0DB8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6179" y="10222799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85725" indent="0">
              <a:spcBef>
                <a:spcPts val="0"/>
              </a:spcBef>
              <a:buNone/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4</a:t>
            </a:r>
            <a:endParaRPr lang="en-US" noProof="0" dirty="0"/>
          </a:p>
        </p:txBody>
      </p:sp>
      <p:sp>
        <p:nvSpPr>
          <p:cNvPr id="37" name="Textplatzhalter 25">
            <a:extLst>
              <a:ext uri="{FF2B5EF4-FFF2-40B4-BE49-F238E27FC236}">
                <a16:creationId xmlns:a16="http://schemas.microsoft.com/office/drawing/2014/main" id="{2FDAFC48-E050-48B3-8108-BE6BC22C3F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89986" y="8108480"/>
            <a:ext cx="26746927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40" name="Textplatzhalter 25">
            <a:extLst>
              <a:ext uri="{FF2B5EF4-FFF2-40B4-BE49-F238E27FC236}">
                <a16:creationId xmlns:a16="http://schemas.microsoft.com/office/drawing/2014/main" id="{097D4784-EE62-4D3E-BE23-7502093447C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26686" y="8108480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85725" indent="0">
              <a:spcBef>
                <a:spcPts val="0"/>
              </a:spcBef>
              <a:buNone/>
              <a:tabLst>
                <a:tab pos="85725" algn="l"/>
              </a:tabLst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7166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b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FC424-23D9-4B63-8002-F2F414853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5022" y="3712904"/>
            <a:ext cx="27731482" cy="7127385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Title of contribution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F71A0-C772-4294-A6EE-D021525234F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271587" y="12457869"/>
            <a:ext cx="13572000" cy="1109344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360000" tIns="360000" rIns="360000" bIns="509591" rtlCol="0">
            <a:noAutofit/>
          </a:bodyPr>
          <a:lstStyle>
            <a:lvl1pPr marL="0" indent="0">
              <a:buNone/>
              <a:defRPr kumimoji="0" lang="en-CH" sz="4000" b="0" i="0" u="none" strike="noStrike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Remember to have your font small enough to fit everything, but big enough so that people can still read your poster.</a:t>
            </a:r>
          </a:p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Add images that allow a reader to get a quick overview of your methods and/or results.</a:t>
            </a:r>
          </a:p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Avoid a wall of text.</a:t>
            </a:r>
          </a:p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Less is more.</a:t>
            </a:r>
            <a:endParaRPr lang="en-CH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E244F1-6460-40D3-8D31-C94DF9ADB6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271587" y="24806092"/>
            <a:ext cx="13572000" cy="35098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360000" tIns="360000" rIns="360000" bIns="360000" rtlCol="0">
            <a:noAutofit/>
          </a:bodyPr>
          <a:lstStyle>
            <a:lvl1pPr>
              <a:defRPr kumimoji="0" lang="en-US" sz="4000" b="0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describe how the problem was studied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include detailed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identify the equipment and describe the components/materials used</a:t>
            </a:r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399CCF58-DEF4-4F61-88D6-FC8234564BC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5444504" y="12457870"/>
            <a:ext cx="13572000" cy="310141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360000" tIns="360000" rIns="360000" bIns="360000" rtlCol="0">
            <a:noAutofit/>
          </a:bodyPr>
          <a:lstStyle>
            <a:lvl1pPr>
              <a:defRPr kumimoji="0" lang="en-US" sz="4000" b="0" i="0" u="none" strike="noStrike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buFontTx/>
              <a:buNone/>
              <a:tabLst/>
            </a:pP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. 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BFFA24-30C7-413D-815B-4F54CD88301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71587" y="28699908"/>
            <a:ext cx="13572000" cy="1017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/>
            </a:lvl1pPr>
          </a:lstStyle>
          <a:p>
            <a:r>
              <a:rPr lang="de-CH" dirty="0"/>
              <a:t>e.g. Figure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methodology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8F60D87-9E34-4705-89D4-0344BF68710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5444504" y="15941675"/>
            <a:ext cx="13572000" cy="65543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90078100-575F-4EC3-8605-5038CEA3C6FB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6132738" y="671016"/>
            <a:ext cx="2884051" cy="21630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/>
            </a:lvl1pPr>
          </a:lstStyle>
          <a:p>
            <a:r>
              <a:rPr lang="de-CH" dirty="0"/>
              <a:t>Home Institution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45ECBDC-A4A7-417E-90A1-E4D27222C9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71587" y="38852476"/>
            <a:ext cx="13572000" cy="9985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>
              <a:defRPr kumimoji="0" lang="en-US" sz="28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marR="0" lvl="0" indent="0" algn="ctr" defTabSz="25878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Fig. 1: Illustration of the methodology proposed using business process modelling notation. 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A4A5F0E8-EED1-4151-9641-E20E7CCC27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444504" y="22515131"/>
            <a:ext cx="13572000" cy="10318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>
              <a:defRPr kumimoji="0" lang="en-US" sz="28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marR="0" lvl="0" indent="0" algn="ctr" defTabSz="25878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Fig. 1: Illustration of the methodology proposed using business process modelling notation.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CC62C7-219B-4A89-9064-3B31B671BA0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444504" y="24791276"/>
            <a:ext cx="13572000" cy="10309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360000" tIns="360000" rIns="360000" bIns="360000" rtlCol="0">
            <a:noAutofit/>
          </a:bodyPr>
          <a:lstStyle>
            <a:lvl1pPr>
              <a:lnSpc>
                <a:spcPct val="100000"/>
              </a:lnSpc>
              <a:defRPr kumimoji="0" lang="en-US" sz="40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lnSpc>
                <a:spcPct val="100000"/>
              </a:lnSpc>
              <a:defRPr lang="en-US" sz="4000" smtClean="0"/>
            </a:lvl2pPr>
            <a:lvl3pPr>
              <a:lnSpc>
                <a:spcPct val="100000"/>
              </a:lnSpc>
              <a:defRPr lang="en-US" sz="4000" smtClean="0"/>
            </a:lvl3pPr>
            <a:lvl4pPr>
              <a:lnSpc>
                <a:spcPct val="100000"/>
              </a:lnSpc>
              <a:defRPr lang="en-US" sz="4000" smtClean="0"/>
            </a:lvl4pPr>
            <a:lvl5pPr>
              <a:lnSpc>
                <a:spcPct val="100000"/>
              </a:lnSpc>
              <a:defRPr lang="en-US" sz="4000"/>
            </a:lvl5pPr>
          </a:lstStyle>
          <a:p>
            <a:pPr marL="0" marR="0" lvl="0" indent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buFontTx/>
              <a:buNone/>
              <a:tabLst/>
            </a:pPr>
            <a:r>
              <a:rPr lang="en-US" dirty="0"/>
              <a:t>Click to edit Master text styles</a:t>
            </a:r>
          </a:p>
          <a:p>
            <a:pPr marL="1294309" lvl="1" defTabSz="2588614"/>
            <a:r>
              <a:rPr lang="en-US" dirty="0"/>
              <a:t>Second level</a:t>
            </a:r>
          </a:p>
          <a:p>
            <a:pPr marL="2588614" lvl="2" defTabSz="2588614"/>
            <a:r>
              <a:rPr lang="en-US" dirty="0"/>
              <a:t>Third level</a:t>
            </a:r>
          </a:p>
          <a:p>
            <a:pPr marL="3882923" lvl="3" defTabSz="2588614"/>
            <a:r>
              <a:rPr lang="en-US" dirty="0"/>
              <a:t>Fourth level</a:t>
            </a:r>
          </a:p>
          <a:p>
            <a:pPr marL="5177231" lvl="4" defTabSz="2588614"/>
            <a:r>
              <a:rPr lang="en-US" dirty="0"/>
              <a:t>Fifth level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2EB900A-A200-4489-98D1-F79C102F99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587" y="11211867"/>
            <a:ext cx="13572000" cy="1232919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1 Introduction</a:t>
            </a:r>
            <a:endParaRPr lang="en-US" dirty="0"/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F94A6FD2-914C-4225-9846-FC5058457D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587" y="23562244"/>
            <a:ext cx="13572000" cy="1232919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2 Method </a:t>
            </a:r>
            <a:r>
              <a:rPr lang="de-CH" dirty="0" err="1"/>
              <a:t>Overview</a:t>
            </a:r>
            <a:endParaRPr lang="en-US" dirty="0"/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D8D46D61-AC14-44C4-AED8-F96416583B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444504" y="23562244"/>
            <a:ext cx="13572000" cy="1218102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4 </a:t>
            </a:r>
            <a:r>
              <a:rPr lang="de-CH" dirty="0" err="1"/>
              <a:t>Results</a:t>
            </a:r>
            <a:endParaRPr lang="en-US" dirty="0"/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288F3DD4-D666-407C-B184-63E7AB9D54C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431065" y="35111870"/>
            <a:ext cx="13572001" cy="1218102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5 References</a:t>
            </a:r>
            <a:endParaRPr lang="en-US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09335222-9369-419E-B5C7-334E29AFA2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444788" y="36340629"/>
            <a:ext cx="13572000" cy="351038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360000" tIns="360000" rIns="360000" bIns="360000" rtlCol="0">
            <a:noAutofit/>
          </a:bodyPr>
          <a:lstStyle>
            <a:lvl1pPr>
              <a:lnSpc>
                <a:spcPct val="100000"/>
              </a:lnSpc>
              <a:defRPr kumimoji="0" lang="en-US" sz="40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lnSpc>
                <a:spcPct val="100000"/>
              </a:lnSpc>
              <a:defRPr lang="en-US" sz="4000" smtClean="0"/>
            </a:lvl2pPr>
            <a:lvl3pPr>
              <a:lnSpc>
                <a:spcPct val="100000"/>
              </a:lnSpc>
              <a:defRPr lang="en-US" sz="4000" smtClean="0"/>
            </a:lvl3pPr>
            <a:lvl4pPr>
              <a:lnSpc>
                <a:spcPct val="100000"/>
              </a:lnSpc>
              <a:defRPr lang="en-US" sz="4000" smtClean="0"/>
            </a:lvl4pPr>
            <a:lvl5pPr>
              <a:lnSpc>
                <a:spcPct val="100000"/>
              </a:lnSpc>
              <a:defRPr lang="en-US" sz="4000"/>
            </a:lvl5pPr>
          </a:lstStyle>
          <a:p>
            <a:pPr marL="0" marR="0" lvl="0" indent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buFontTx/>
              <a:buNone/>
              <a:tabLst/>
            </a:pPr>
            <a:r>
              <a:rPr lang="de-CH" dirty="0"/>
              <a:t>.e.g. IEEE </a:t>
            </a:r>
            <a:r>
              <a:rPr lang="de-CH" dirty="0" err="1"/>
              <a:t>citation</a:t>
            </a:r>
            <a:r>
              <a:rPr lang="de-CH" dirty="0"/>
              <a:t> style </a:t>
            </a:r>
            <a:endParaRPr lang="en-US" dirty="0"/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6DA94B5D-CCC0-4511-BC61-FCB4C8ED66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431065" y="11211867"/>
            <a:ext cx="13572000" cy="1232919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3 Case Study</a:t>
            </a:r>
            <a:endParaRPr lang="en-US" dirty="0"/>
          </a:p>
        </p:txBody>
      </p:sp>
      <p:sp>
        <p:nvSpPr>
          <p:cNvPr id="27" name="Textplatzhalter 25">
            <a:extLst>
              <a:ext uri="{FF2B5EF4-FFF2-40B4-BE49-F238E27FC236}">
                <a16:creationId xmlns:a16="http://schemas.microsoft.com/office/drawing/2014/main" id="{D7382154-6B62-4285-AE22-B3325FC545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6179" y="7236682"/>
            <a:ext cx="27110228" cy="76959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noAutofit/>
          </a:bodyPr>
          <a:lstStyle>
            <a:lvl1pPr marL="85725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Author names according to contribution</a:t>
            </a:r>
          </a:p>
        </p:txBody>
      </p:sp>
      <p:sp>
        <p:nvSpPr>
          <p:cNvPr id="28" name="Textplatzhalter 25">
            <a:extLst>
              <a:ext uri="{FF2B5EF4-FFF2-40B4-BE49-F238E27FC236}">
                <a16:creationId xmlns:a16="http://schemas.microsoft.com/office/drawing/2014/main" id="{C7379AC4-DA01-40C2-88C9-B2D079DBEF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9758" y="8815064"/>
            <a:ext cx="26746927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29" name="Textplatzhalter 25">
            <a:extLst>
              <a:ext uri="{FF2B5EF4-FFF2-40B4-BE49-F238E27FC236}">
                <a16:creationId xmlns:a16="http://schemas.microsoft.com/office/drawing/2014/main" id="{78CD05E1-88F1-469E-912B-0A74F68892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89759" y="9521648"/>
            <a:ext cx="26746925" cy="6019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30" name="Textplatzhalter 25">
            <a:extLst>
              <a:ext uri="{FF2B5EF4-FFF2-40B4-BE49-F238E27FC236}">
                <a16:creationId xmlns:a16="http://schemas.microsoft.com/office/drawing/2014/main" id="{406ACA1E-1E92-4923-97B0-7C5E80F148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9760" y="10225892"/>
            <a:ext cx="26746924" cy="6019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9717408D-5112-4478-ABF4-825D604B6B3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26458" y="8806107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85725" indent="0">
              <a:spcBef>
                <a:spcPts val="0"/>
              </a:spcBef>
              <a:buNone/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2</a:t>
            </a:r>
            <a:endParaRPr lang="en-US" noProof="0" dirty="0"/>
          </a:p>
        </p:txBody>
      </p:sp>
      <p:sp>
        <p:nvSpPr>
          <p:cNvPr id="32" name="Textplatzhalter 25">
            <a:extLst>
              <a:ext uri="{FF2B5EF4-FFF2-40B4-BE49-F238E27FC236}">
                <a16:creationId xmlns:a16="http://schemas.microsoft.com/office/drawing/2014/main" id="{94CBE1A1-9889-4CD6-9931-2B1AFC53A4F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6180" y="9522706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85725" indent="0">
              <a:spcBef>
                <a:spcPts val="0"/>
              </a:spcBef>
              <a:buNone/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3</a:t>
            </a:r>
            <a:endParaRPr lang="en-US" noProof="0" dirty="0"/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AA0F1094-FCA0-434F-81CD-699CDA0DB8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6179" y="10222799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85725" indent="0">
              <a:spcBef>
                <a:spcPts val="0"/>
              </a:spcBef>
              <a:buNone/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4</a:t>
            </a:r>
            <a:endParaRPr lang="en-US" noProof="0" dirty="0"/>
          </a:p>
        </p:txBody>
      </p:sp>
      <p:sp>
        <p:nvSpPr>
          <p:cNvPr id="37" name="Textplatzhalter 25">
            <a:extLst>
              <a:ext uri="{FF2B5EF4-FFF2-40B4-BE49-F238E27FC236}">
                <a16:creationId xmlns:a16="http://schemas.microsoft.com/office/drawing/2014/main" id="{2FDAFC48-E050-48B3-8108-BE6BC22C3F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89986" y="8108480"/>
            <a:ext cx="26746927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40" name="Textplatzhalter 25">
            <a:extLst>
              <a:ext uri="{FF2B5EF4-FFF2-40B4-BE49-F238E27FC236}">
                <a16:creationId xmlns:a16="http://schemas.microsoft.com/office/drawing/2014/main" id="{097D4784-EE62-4D3E-BE23-7502093447C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26686" y="8108480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85725" indent="0">
              <a:spcBef>
                <a:spcPts val="0"/>
              </a:spcBef>
              <a:buNone/>
              <a:tabLst>
                <a:tab pos="85725" algn="l"/>
              </a:tabLst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8397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F71A0-C772-4294-A6EE-D021525234F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271587" y="12457869"/>
            <a:ext cx="13572000" cy="1109344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360000" tIns="360000" rIns="360000" bIns="509591" rtlCol="0">
            <a:noAutofit/>
          </a:bodyPr>
          <a:lstStyle>
            <a:lvl1pPr marL="0" indent="0">
              <a:buNone/>
              <a:defRPr kumimoji="0" lang="en-CH" sz="4000" b="0" i="0" u="none" strike="noStrike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Remember to have your font small enough to fit everything, but big enough so that people can still read your poster.</a:t>
            </a:r>
          </a:p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Add images that allow a reader to get a quick overview of your methods and/or results.</a:t>
            </a:r>
          </a:p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Avoid a wall of text.</a:t>
            </a:r>
          </a:p>
          <a:p>
            <a:pPr marL="180000" marR="0" lvl="0" indent="-18000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3600" dirty="0"/>
              <a:t>Less is more.</a:t>
            </a:r>
            <a:endParaRPr lang="en-CH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E244F1-6460-40D3-8D31-C94DF9ADB6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271587" y="24806092"/>
            <a:ext cx="13572000" cy="350982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wrap="square" lIns="360000" tIns="360000" rIns="360000" bIns="360000" rtlCol="0">
            <a:noAutofit/>
          </a:bodyPr>
          <a:lstStyle>
            <a:lvl1pPr>
              <a:defRPr kumimoji="0" lang="en-US" sz="4000" b="0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describe how the problem was studied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include detailed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identify the equipment and describe the components/materials used</a:t>
            </a:r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399CCF58-DEF4-4F61-88D6-FC8234564BC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5444504" y="12457870"/>
            <a:ext cx="13572000" cy="310141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360000" tIns="360000" rIns="360000" bIns="360000" rtlCol="0">
            <a:noAutofit/>
          </a:bodyPr>
          <a:lstStyle>
            <a:lvl1pPr>
              <a:defRPr kumimoji="0" lang="en-US" sz="4000" b="0" i="0" u="none" strike="noStrike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buFontTx/>
              <a:buNone/>
              <a:tabLst/>
            </a:pP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. 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BFFA24-30C7-413D-815B-4F54CD88301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71587" y="28699908"/>
            <a:ext cx="13572000" cy="1017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/>
            </a:lvl1pPr>
          </a:lstStyle>
          <a:p>
            <a:r>
              <a:rPr lang="de-CH" dirty="0"/>
              <a:t>e.g. Figure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methodology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8F60D87-9E34-4705-89D4-0344BF68710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5444504" y="15941675"/>
            <a:ext cx="13572000" cy="65543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90078100-575F-4EC3-8605-5038CEA3C6FB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6132738" y="671016"/>
            <a:ext cx="2884051" cy="21630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/>
            </a:lvl1pPr>
          </a:lstStyle>
          <a:p>
            <a:r>
              <a:rPr lang="de-CH" dirty="0"/>
              <a:t>Home Institution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45ECBDC-A4A7-417E-90A1-E4D27222C9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71587" y="38852476"/>
            <a:ext cx="13572000" cy="9985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>
              <a:defRPr kumimoji="0" lang="en-US" sz="28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marR="0" lvl="0" indent="0" algn="ctr" defTabSz="25878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Fig. 1: Illustration of the methodology proposed using business process modelling notation. 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A4A5F0E8-EED1-4151-9641-E20E7CCC27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444504" y="22515131"/>
            <a:ext cx="13572000" cy="10318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>
              <a:defRPr kumimoji="0" lang="en-US" sz="28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marR="0" lvl="0" indent="0" algn="ctr" defTabSz="25878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Fig. 1: Illustration of the methodology proposed using business process modelling notation.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CC62C7-219B-4A89-9064-3B31B671BA0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444504" y="24791276"/>
            <a:ext cx="13572000" cy="1030993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360000" tIns="360000" rIns="360000" bIns="360000" rtlCol="0">
            <a:noAutofit/>
          </a:bodyPr>
          <a:lstStyle>
            <a:lvl1pPr>
              <a:lnSpc>
                <a:spcPct val="100000"/>
              </a:lnSpc>
              <a:defRPr kumimoji="0" lang="en-US" sz="40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lnSpc>
                <a:spcPct val="100000"/>
              </a:lnSpc>
              <a:defRPr lang="en-US" sz="4000" smtClean="0"/>
            </a:lvl2pPr>
            <a:lvl3pPr>
              <a:lnSpc>
                <a:spcPct val="100000"/>
              </a:lnSpc>
              <a:defRPr lang="en-US" sz="4000" smtClean="0"/>
            </a:lvl3pPr>
            <a:lvl4pPr>
              <a:lnSpc>
                <a:spcPct val="100000"/>
              </a:lnSpc>
              <a:defRPr lang="en-US" sz="4000" smtClean="0"/>
            </a:lvl4pPr>
            <a:lvl5pPr>
              <a:lnSpc>
                <a:spcPct val="100000"/>
              </a:lnSpc>
              <a:defRPr lang="en-US" sz="4000"/>
            </a:lvl5pPr>
          </a:lstStyle>
          <a:p>
            <a:pPr marL="0" marR="0" lvl="0" indent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buFontTx/>
              <a:buNone/>
              <a:tabLst/>
            </a:pPr>
            <a:r>
              <a:rPr lang="en-US" dirty="0"/>
              <a:t>Click to edit Master text styles</a:t>
            </a:r>
          </a:p>
          <a:p>
            <a:pPr marL="1294309" lvl="1" defTabSz="2588614"/>
            <a:r>
              <a:rPr lang="en-US" dirty="0"/>
              <a:t>Second level</a:t>
            </a:r>
          </a:p>
          <a:p>
            <a:pPr marL="2588614" lvl="2" defTabSz="2588614"/>
            <a:r>
              <a:rPr lang="en-US" dirty="0"/>
              <a:t>Third level</a:t>
            </a:r>
          </a:p>
          <a:p>
            <a:pPr marL="3882923" lvl="3" defTabSz="2588614"/>
            <a:r>
              <a:rPr lang="en-US" dirty="0"/>
              <a:t>Fourth level</a:t>
            </a:r>
          </a:p>
          <a:p>
            <a:pPr marL="5177231" lvl="4" defTabSz="2588614"/>
            <a:r>
              <a:rPr lang="en-US" dirty="0"/>
              <a:t>Fifth level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2EB900A-A200-4489-98D1-F79C102F99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587" y="11211867"/>
            <a:ext cx="13572000" cy="1232919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solidFill>
                  <a:schemeClr val="accent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1 Introduction</a:t>
            </a:r>
            <a:endParaRPr lang="en-US" dirty="0"/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F94A6FD2-914C-4225-9846-FC5058457D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587" y="23562244"/>
            <a:ext cx="13572000" cy="1232919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solidFill>
                  <a:schemeClr val="accent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2 Method </a:t>
            </a:r>
            <a:r>
              <a:rPr lang="de-CH" dirty="0" err="1"/>
              <a:t>Overview</a:t>
            </a:r>
            <a:endParaRPr lang="en-US" dirty="0"/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D8D46D61-AC14-44C4-AED8-F96416583B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444504" y="23562244"/>
            <a:ext cx="13572000" cy="1218102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solidFill>
                  <a:schemeClr val="accent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4 </a:t>
            </a:r>
            <a:r>
              <a:rPr lang="de-CH" dirty="0" err="1"/>
              <a:t>Results</a:t>
            </a:r>
            <a:endParaRPr lang="en-US" dirty="0"/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288F3DD4-D666-407C-B184-63E7AB9D54C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431065" y="35111870"/>
            <a:ext cx="13572001" cy="1218102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solidFill>
                  <a:schemeClr val="accent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5 References</a:t>
            </a:r>
            <a:endParaRPr lang="en-US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09335222-9369-419E-B5C7-334E29AFA2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444788" y="36340629"/>
            <a:ext cx="13572000" cy="351038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360000" tIns="360000" rIns="360000" bIns="360000" rtlCol="0">
            <a:noAutofit/>
          </a:bodyPr>
          <a:lstStyle>
            <a:lvl1pPr>
              <a:lnSpc>
                <a:spcPct val="100000"/>
              </a:lnSpc>
              <a:defRPr kumimoji="0" lang="en-US" sz="40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1pPr>
            <a:lvl2pPr>
              <a:lnSpc>
                <a:spcPct val="100000"/>
              </a:lnSpc>
              <a:defRPr lang="en-US" sz="4000" smtClean="0"/>
            </a:lvl2pPr>
            <a:lvl3pPr>
              <a:lnSpc>
                <a:spcPct val="100000"/>
              </a:lnSpc>
              <a:defRPr lang="en-US" sz="4000" smtClean="0"/>
            </a:lvl3pPr>
            <a:lvl4pPr>
              <a:lnSpc>
                <a:spcPct val="100000"/>
              </a:lnSpc>
              <a:defRPr lang="en-US" sz="4000" smtClean="0"/>
            </a:lvl4pPr>
            <a:lvl5pPr>
              <a:lnSpc>
                <a:spcPct val="100000"/>
              </a:lnSpc>
              <a:defRPr lang="en-US" sz="4000"/>
            </a:lvl5pPr>
          </a:lstStyle>
          <a:p>
            <a:pPr marL="0" marR="0" lvl="0" indent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buFontTx/>
              <a:buNone/>
              <a:tabLst/>
            </a:pPr>
            <a:r>
              <a:rPr lang="de-CH" dirty="0"/>
              <a:t>.e.g. IEEE </a:t>
            </a:r>
            <a:r>
              <a:rPr lang="de-CH" dirty="0" err="1"/>
              <a:t>citation</a:t>
            </a:r>
            <a:r>
              <a:rPr lang="de-CH" dirty="0"/>
              <a:t> style </a:t>
            </a:r>
            <a:endParaRPr lang="en-US" dirty="0"/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6DA94B5D-CCC0-4511-BC61-FCB4C8ED66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431065" y="11211867"/>
            <a:ext cx="13572000" cy="1232919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>
            <a:lvl1pPr marL="0" indent="0">
              <a:buNone/>
              <a:defRPr lang="en-US" sz="4800" b="1" smtClean="0">
                <a:solidFill>
                  <a:schemeClr val="accent1"/>
                </a:solidFill>
              </a:defRPr>
            </a:lvl1pPr>
            <a:lvl2pPr>
              <a:defRPr lang="en-US" sz="5096" smtClean="0"/>
            </a:lvl2pPr>
            <a:lvl3pPr>
              <a:defRPr lang="en-US" sz="5096" smtClean="0"/>
            </a:lvl3pPr>
            <a:lvl4pPr>
              <a:defRPr lang="en-US" sz="5096" smtClean="0"/>
            </a:lvl4pPr>
            <a:lvl5pPr>
              <a:defRPr lang="en-US" sz="5096"/>
            </a:lvl5pPr>
          </a:lstStyle>
          <a:p>
            <a:pPr marL="0" lvl="0" defTabSz="2588614"/>
            <a:r>
              <a:rPr lang="de-CH" dirty="0"/>
              <a:t>3 Case Study</a:t>
            </a:r>
            <a:endParaRPr lang="en-US" dirty="0"/>
          </a:p>
        </p:txBody>
      </p:sp>
      <p:sp>
        <p:nvSpPr>
          <p:cNvPr id="27" name="Textplatzhalter 25">
            <a:extLst>
              <a:ext uri="{FF2B5EF4-FFF2-40B4-BE49-F238E27FC236}">
                <a16:creationId xmlns:a16="http://schemas.microsoft.com/office/drawing/2014/main" id="{19C4DE99-4F77-426B-82FF-10A141E4FC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6458" y="7934209"/>
            <a:ext cx="15792933" cy="76959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Author names according to contribution</a:t>
            </a:r>
          </a:p>
        </p:txBody>
      </p:sp>
      <p:sp>
        <p:nvSpPr>
          <p:cNvPr id="28" name="Textplatzhalter 25">
            <a:extLst>
              <a:ext uri="{FF2B5EF4-FFF2-40B4-BE49-F238E27FC236}">
                <a16:creationId xmlns:a16="http://schemas.microsoft.com/office/drawing/2014/main" id="{88BF8BFF-80DC-4F4D-9A81-402E9D585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9759" y="8806107"/>
            <a:ext cx="15429632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29" name="Textplatzhalter 25">
            <a:extLst>
              <a:ext uri="{FF2B5EF4-FFF2-40B4-BE49-F238E27FC236}">
                <a16:creationId xmlns:a16="http://schemas.microsoft.com/office/drawing/2014/main" id="{2D8D7E12-BC8F-4543-B1BB-D434BF327D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89760" y="9521598"/>
            <a:ext cx="15429632" cy="6019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30" name="Textplatzhalter 25">
            <a:extLst>
              <a:ext uri="{FF2B5EF4-FFF2-40B4-BE49-F238E27FC236}">
                <a16:creationId xmlns:a16="http://schemas.microsoft.com/office/drawing/2014/main" id="{19CF0505-C78B-487D-BC8F-FDD2AE49B3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9760" y="10225892"/>
            <a:ext cx="15429632" cy="6019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noProof="0" dirty="0"/>
              <a:t>Department, Institution, Country</a:t>
            </a:r>
            <a:endParaRPr lang="en-US" noProof="0" dirty="0"/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C37F415D-FDBB-4AD0-BFD0-64BAF2D7D0E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26458" y="8806107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1</a:t>
            </a:r>
            <a:endParaRPr lang="en-US" noProof="0" dirty="0"/>
          </a:p>
        </p:txBody>
      </p:sp>
      <p:sp>
        <p:nvSpPr>
          <p:cNvPr id="32" name="Textplatzhalter 25">
            <a:extLst>
              <a:ext uri="{FF2B5EF4-FFF2-40B4-BE49-F238E27FC236}">
                <a16:creationId xmlns:a16="http://schemas.microsoft.com/office/drawing/2014/main" id="{5F328543-AE40-4966-A4CD-2821D066CAF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6180" y="9522706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2</a:t>
            </a:r>
            <a:endParaRPr lang="en-US" noProof="0" dirty="0"/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5133AB91-7731-4993-BBB9-C392B8BB42D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6179" y="10222799"/>
            <a:ext cx="363301" cy="6043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3</a:t>
            </a:r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6CBF3AB-74CE-4913-A6D4-134243DF77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2143" y="3667124"/>
            <a:ext cx="27731482" cy="716000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contribution</a:t>
            </a:r>
          </a:p>
        </p:txBody>
      </p:sp>
    </p:spTree>
    <p:extLst>
      <p:ext uri="{BB962C8B-B14F-4D97-AF65-F5344CB8AC3E}">
        <p14:creationId xmlns:p14="http://schemas.microsoft.com/office/powerpoint/2010/main" val="423427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3C6C57-9FA8-43E5-8D6E-0D084999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143" y="3667125"/>
            <a:ext cx="27731482" cy="5460173"/>
          </a:xfrm>
          <a:prstGeom prst="rect">
            <a:avLst/>
          </a:prstGeom>
          <a:noFill/>
        </p:spPr>
        <p:txBody>
          <a:bodyPr vert="horz" lIns="360000" tIns="360000" rIns="360000" bIns="360000" rtlCol="0" anchor="t" anchorCtr="0">
            <a:normAutofit/>
          </a:bodyPr>
          <a:lstStyle/>
          <a:p>
            <a:pPr marL="0" marR="0" lvl="0" indent="0" defTabSz="160537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B2CF1-DBB3-4194-9AAB-913663890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8424" y="9751241"/>
            <a:ext cx="27745201" cy="30099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C8B465-93E7-485B-A765-83D8551E7693}"/>
              </a:ext>
            </a:extLst>
          </p:cNvPr>
          <p:cNvSpPr txBox="1">
            <a:spLocks/>
          </p:cNvSpPr>
          <p:nvPr userDrawn="1"/>
        </p:nvSpPr>
        <p:spPr>
          <a:xfrm>
            <a:off x="4322763" y="1020626"/>
            <a:ext cx="12996628" cy="1472884"/>
          </a:xfrm>
          <a:prstGeom prst="rect">
            <a:avLst/>
          </a:prstGeom>
        </p:spPr>
        <p:txBody>
          <a:bodyPr anchor="ctr"/>
          <a:lstStyle>
            <a:lvl1pPr marL="0" indent="0" algn="l" defTabSz="567048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1500" indent="-571500" algn="l" defTabSz="567048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1500" indent="-571500" algn="l" defTabSz="567048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500" indent="-571500" algn="l" defTabSz="567048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500" indent="-571500" algn="l" defTabSz="567048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9380" indent="-141762" algn="l" defTabSz="567048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904" indent="-141762" algn="l" defTabSz="567048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428" indent="-141762" algn="l" defTabSz="567048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952" indent="-141762" algn="l" defTabSz="567048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Urban Futures Symposium 2025</a:t>
            </a:r>
            <a:br>
              <a:rPr lang="en-US" sz="3800" dirty="0"/>
            </a:br>
            <a:r>
              <a:rPr lang="en-US" sz="3800" dirty="0" err="1"/>
              <a:t>Dübendorf</a:t>
            </a:r>
            <a:r>
              <a:rPr lang="en-US" sz="3800" dirty="0"/>
              <a:t>, September 01 – 02,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8CB5C-89C2-40E2-A6E3-95EB86CB3D3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42" y="720799"/>
            <a:ext cx="2070000" cy="2070000"/>
          </a:xfrm>
          <a:prstGeom prst="rect">
            <a:avLst/>
          </a:prstGeom>
        </p:spPr>
      </p:pic>
      <p:pic>
        <p:nvPicPr>
          <p:cNvPr id="19" name="Grafik 7">
            <a:extLst>
              <a:ext uri="{FF2B5EF4-FFF2-40B4-BE49-F238E27FC236}">
                <a16:creationId xmlns:a16="http://schemas.microsoft.com/office/drawing/2014/main" id="{53BB6814-3A25-41A4-BADB-4A27EDF658ED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9">
            <a:duotone>
              <a:srgbClr val="BE0000">
                <a:shade val="45000"/>
                <a:satMod val="135000"/>
              </a:srgbClr>
              <a:prstClr val="white"/>
            </a:duotone>
          </a:blip>
          <a:srcRect t="13127" b="18372"/>
          <a:stretch/>
        </p:blipFill>
        <p:spPr>
          <a:xfrm>
            <a:off x="740693" y="40512048"/>
            <a:ext cx="3920868" cy="1206091"/>
          </a:xfrm>
          <a:prstGeom prst="rect">
            <a:avLst/>
          </a:prstGeom>
        </p:spPr>
      </p:pic>
      <p:pic>
        <p:nvPicPr>
          <p:cNvPr id="21" name="Grafik 3">
            <a:extLst>
              <a:ext uri="{FF2B5EF4-FFF2-40B4-BE49-F238E27FC236}">
                <a16:creationId xmlns:a16="http://schemas.microsoft.com/office/drawing/2014/main" id="{49DC3A37-077B-4E22-A6F8-D967F9E6559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88067" y="40560625"/>
            <a:ext cx="4015558" cy="106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2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65" r:id="rId6"/>
  </p:sldLayoutIdLst>
  <p:hf sldNum="0" hdr="0" dt="0"/>
  <p:txStyles>
    <p:titleStyle>
      <a:lvl1pPr algn="l" defTabSz="567048" rtl="0" eaLnBrk="1" latinLnBrk="0" hangingPunct="1">
        <a:lnSpc>
          <a:spcPct val="90000"/>
        </a:lnSpc>
        <a:spcBef>
          <a:spcPct val="0"/>
        </a:spcBef>
        <a:buNone/>
        <a:defRPr lang="en-US" sz="7200" kern="1200" smtClean="0">
          <a:solidFill>
            <a:sysClr val="windowText" lastClr="000000"/>
          </a:solidFill>
          <a:latin typeface="+mn-lt"/>
          <a:ea typeface="+mn-ea"/>
          <a:cs typeface="+mn-cs"/>
        </a:defRPr>
      </a:lvl1pPr>
    </p:titleStyle>
    <p:bodyStyle>
      <a:lvl1pPr marL="571500" indent="-571500" algn="l" defTabSz="567048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751500" indent="-571500" algn="l" defTabSz="567048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31500" indent="-571500" algn="l" defTabSz="567048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111500" indent="-571500" algn="l" defTabSz="567048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1500" indent="-571500" algn="l" defTabSz="567048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1559380" indent="-141762" algn="l" defTabSz="567048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6pPr>
      <a:lvl7pPr marL="1842904" indent="-141762" algn="l" defTabSz="567048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7pPr>
      <a:lvl8pPr marL="2126428" indent="-141762" algn="l" defTabSz="567048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8pPr>
      <a:lvl9pPr marL="2409952" indent="-141762" algn="l" defTabSz="567048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6704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1pPr>
      <a:lvl2pPr marL="283524" algn="l" defTabSz="56704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2pPr>
      <a:lvl3pPr marL="567048" algn="l" defTabSz="56704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3pPr>
      <a:lvl4pPr marL="850571" algn="l" defTabSz="56704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4pPr>
      <a:lvl5pPr marL="1134095" algn="l" defTabSz="56704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5pPr>
      <a:lvl6pPr marL="1417619" algn="l" defTabSz="56704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6pPr>
      <a:lvl7pPr marL="1701143" algn="l" defTabSz="56704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7pPr>
      <a:lvl8pPr marL="1984666" algn="l" defTabSz="56704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8pPr>
      <a:lvl9pPr marL="2268190" algn="l" defTabSz="56704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801">
          <p15:clr>
            <a:srgbClr val="F26B43"/>
          </p15:clr>
        </p15:guide>
        <p15:guide id="3" pos="18270">
          <p15:clr>
            <a:srgbClr val="F26B43"/>
          </p15:clr>
        </p15:guide>
        <p15:guide id="4" orient="horz" pos="2310">
          <p15:clr>
            <a:srgbClr val="F26B43"/>
          </p15:clr>
        </p15:guide>
        <p15:guide id="6" orient="horz" pos="26224">
          <p15:clr>
            <a:srgbClr val="F26B43"/>
          </p15:clr>
        </p15:guide>
        <p15:guide id="8" orient="horz" pos="25103">
          <p15:clr>
            <a:srgbClr val="F26B43"/>
          </p15:clr>
        </p15:guide>
        <p15:guide id="10" pos="9729">
          <p15:clr>
            <a:srgbClr val="F26B43"/>
          </p15:clr>
        </p15:guide>
        <p15:guide id="11" pos="9342">
          <p15:clr>
            <a:srgbClr val="F26B43"/>
          </p15:clr>
        </p15:guide>
        <p15:guide id="12" orient="horz" pos="1475">
          <p15:clr>
            <a:srgbClr val="F26B43"/>
          </p15:clr>
        </p15:guide>
        <p15:guide id="13" orient="horz" pos="832">
          <p15:clr>
            <a:srgbClr val="F26B43"/>
          </p15:clr>
        </p15:guide>
        <p15:guide id="14" orient="horz" pos="25553">
          <p15:clr>
            <a:srgbClr val="F26B43"/>
          </p15:clr>
        </p15:guide>
        <p15:guide id="15" orient="horz" pos="262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EB252D-6C89-4649-BD63-8A10569151F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 vert="horz" wrap="square" lIns="360000" tIns="360000" rIns="360000" bIns="509591" rtlCol="0" anchor="t">
            <a:noAutofit/>
          </a:bodyPr>
          <a:lstStyle/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Remember to have your font small enough to fit everything, but big enough so that people can still read your poster.</a:t>
            </a:r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Add images that allow a reader to get a quick overview of your methods and/or results.</a:t>
            </a:r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Avoid a wall of text.</a:t>
            </a:r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Less is more.</a:t>
            </a:r>
          </a:p>
          <a:p>
            <a:pPr marL="180975" defTabSz="2587830">
              <a:spcBef>
                <a:spcPts val="0"/>
              </a:spcBef>
              <a:spcAft>
                <a:spcPts val="1698"/>
              </a:spcAft>
            </a:pPr>
            <a:r>
              <a:rPr lang="is-IS">
                <a:cs typeface="Arial"/>
              </a:rPr>
              <a:t>Using the template is mandatory, choose your preferred colour among the three given slides</a:t>
            </a:r>
            <a:endParaRPr lang="is-IS"/>
          </a:p>
          <a:p>
            <a:pPr marL="180975" defTabSz="2587830">
              <a:spcBef>
                <a:spcPts val="0"/>
              </a:spcBef>
              <a:spcAft>
                <a:spcPts val="1699"/>
              </a:spcAft>
            </a:pPr>
            <a:r>
              <a:rPr lang="is-IS" dirty="0"/>
              <a:t>You are allowed to change the titles of the sections and their sizes, but please keep the main elements and layout of this template.</a:t>
            </a:r>
            <a:endParaRPr lang="en-CH" dirty="0"/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endParaRPr lang="en-CH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E74EF-DA55-41CD-90C3-36DA181F6AF0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describe how the problem was studied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include detailed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identify the equipment and describe the components/materials used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9C26F06-6658-4823-977A-A96386D14AA5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54A7B1FB-FD62-4020-8112-D3B4DB53357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9C49EC4A-3CDE-4092-8700-47D3BF31E4C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FCF8ADA2-2CC8-4279-A87B-CC4D7FA6B6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80537EE-C7DE-409B-BC0C-7F552B050B5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A9B3D4D1-FAA7-45C6-A743-1871D2756EA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A3C8B9-1533-47CA-B8E9-143C6D872B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The </a:t>
            </a:r>
            <a:r>
              <a:rPr lang="de-CH" dirty="0" err="1"/>
              <a:t>actions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9A722F-7C59-423F-B72B-0264EBD4638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CH" dirty="0"/>
              <a:t>1 Introduction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7E77B2-35C9-4D48-A2C3-BE0D81A5C5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e-CH" dirty="0"/>
              <a:t>2 Method </a:t>
            </a:r>
            <a:r>
              <a:rPr lang="de-CH" dirty="0" err="1"/>
              <a:t>Overview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033B9EE-E7F4-4859-B330-D0F7EA93DC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CH" dirty="0"/>
              <a:t>4 </a:t>
            </a:r>
            <a:r>
              <a:rPr lang="de-CH" dirty="0" err="1"/>
              <a:t>Results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96B1FA7-61A5-42FD-AF67-36293827EE9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CH" dirty="0"/>
              <a:t>5 References</a:t>
            </a:r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8E2DA53-1C74-41F9-BF01-6BFE5E8B0F0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C29170E-E358-4C3F-91F5-B83CDA7BCC5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CH" dirty="0"/>
              <a:t>3 Case Study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A0882A-D720-4ADD-A5B0-503185E50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u="sng" dirty="0"/>
              <a:t>First </a:t>
            </a:r>
            <a:r>
              <a:rPr lang="de-CH" u="sng" dirty="0" err="1"/>
              <a:t>name</a:t>
            </a:r>
            <a:r>
              <a:rPr lang="de-CH" u="sng" dirty="0"/>
              <a:t> A Last Name A</a:t>
            </a:r>
            <a:r>
              <a:rPr lang="de-CH" u="sng" baseline="30000" dirty="0"/>
              <a:t>1</a:t>
            </a:r>
            <a:r>
              <a:rPr lang="de-CH" dirty="0"/>
              <a:t>, First Name B Last Name B</a:t>
            </a:r>
            <a:r>
              <a:rPr lang="de-CH" baseline="30000" dirty="0"/>
              <a:t>2</a:t>
            </a:r>
            <a:r>
              <a:rPr lang="de-CH" dirty="0"/>
              <a:t>, …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46AFF90-2021-4285-91AD-ADCD76A51F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e.g., Chair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Sustainable</a:t>
            </a:r>
            <a:r>
              <a:rPr lang="de-CH" dirty="0"/>
              <a:t> Construction, ETH </a:t>
            </a:r>
            <a:r>
              <a:rPr lang="de-CH" dirty="0" err="1"/>
              <a:t>Zurich</a:t>
            </a:r>
            <a:r>
              <a:rPr lang="de-CH" dirty="0"/>
              <a:t>, </a:t>
            </a:r>
            <a:r>
              <a:rPr lang="de-CH" dirty="0" err="1"/>
              <a:t>Switzerland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F2F65B7-3DCE-4A26-B6C1-4296BE9247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46DF51A-6554-4F44-9B0C-A4BC1139B3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B6F948E-095A-404D-AC29-F467D823B4E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2950B4A-411D-4333-9F10-F4704FE286B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C09F51D-8489-4A7C-8104-F3389DFD5A2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6C57D8B-C9FE-41AF-89C9-FBACAA80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Title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contribution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6C57D8B-C9FE-41AF-89C9-FBACAA80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Title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contribution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EB252D-6C89-4649-BD63-8A10569151F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 vert="horz" wrap="square" lIns="360000" tIns="360000" rIns="360000" bIns="509591" rtlCol="0" anchor="t">
            <a:noAutofit/>
          </a:bodyPr>
          <a:lstStyle/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Remember to have your font small enough to fit everything, but big enough so that people can still read your poster.</a:t>
            </a:r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Add images that allow a reader to get a quick overview of your methods and/or results.</a:t>
            </a:r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Avoid a wall of text.</a:t>
            </a:r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Less is more.</a:t>
            </a:r>
          </a:p>
          <a:p>
            <a:pPr marL="180975" defTabSz="2587830">
              <a:spcBef>
                <a:spcPts val="0"/>
              </a:spcBef>
              <a:spcAft>
                <a:spcPts val="1698"/>
              </a:spcAft>
            </a:pPr>
            <a:r>
              <a:rPr lang="is-IS" err="1">
                <a:cs typeface="Arial"/>
              </a:rPr>
              <a:t>Using</a:t>
            </a:r>
            <a:r>
              <a:rPr lang="is-IS">
                <a:cs typeface="Arial"/>
              </a:rPr>
              <a:t> </a:t>
            </a:r>
            <a:r>
              <a:rPr lang="is-IS" err="1">
                <a:cs typeface="Arial"/>
              </a:rPr>
              <a:t>the</a:t>
            </a:r>
            <a:r>
              <a:rPr lang="is-IS">
                <a:cs typeface="Arial"/>
              </a:rPr>
              <a:t> </a:t>
            </a:r>
            <a:r>
              <a:rPr lang="is-IS" err="1">
                <a:cs typeface="Arial"/>
              </a:rPr>
              <a:t>template</a:t>
            </a:r>
            <a:r>
              <a:rPr lang="is-IS">
                <a:cs typeface="Arial"/>
              </a:rPr>
              <a:t> is mandatory, choose your preferred colour among the three given slides</a:t>
            </a:r>
            <a:endParaRPr lang="is-IS"/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Y</a:t>
            </a:r>
            <a:r>
              <a:rPr lang="is-IS" dirty="0"/>
              <a:t>ou are allowed to change the titles of the sections and their sizes, but please keep the main elements and layout of this template.</a:t>
            </a:r>
            <a:endParaRPr lang="en-CH" dirty="0">
              <a:cs typeface="Arial"/>
            </a:endParaRPr>
          </a:p>
          <a:p>
            <a:pPr marL="180975" defTabSz="2587830">
              <a:spcBef>
                <a:spcPts val="0"/>
              </a:spcBef>
              <a:spcAft>
                <a:spcPts val="1698"/>
              </a:spcAft>
            </a:pPr>
            <a:endParaRPr lang="is-IS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E74EF-DA55-41CD-90C3-36DA181F6AF0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describe how the problem was studied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include detailed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identify the equipment and describe the components/materials used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4BD006-D896-403F-9AB8-4AE301A1DDE8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C0E00D-0029-4734-B9CD-D08FA7116E9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0BD5FF-E4CF-4ABA-A975-496B4F9BDB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FFE8D5-84BE-49DA-A1BA-78C0C46107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A56F694-857F-4744-9BA9-5CEA2DEA519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9AC9A17-6117-47BD-A3DC-99802DD112D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A3C8B9-1533-47CA-B8E9-143C6D872B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The </a:t>
            </a:r>
            <a:r>
              <a:rPr lang="de-CH" dirty="0" err="1"/>
              <a:t>actions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9A722F-7C59-423F-B72B-0264EBD4638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CH" dirty="0"/>
              <a:t>1 Introduction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7E77B2-35C9-4D48-A2C3-BE0D81A5C5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e-CH" dirty="0"/>
              <a:t>2 Method </a:t>
            </a:r>
            <a:r>
              <a:rPr lang="de-CH" dirty="0" err="1"/>
              <a:t>Overview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033B9EE-E7F4-4859-B330-D0F7EA93DC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CH" dirty="0"/>
              <a:t>4 </a:t>
            </a:r>
            <a:r>
              <a:rPr lang="de-CH" dirty="0" err="1"/>
              <a:t>Results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96B1FA7-61A5-42FD-AF67-36293827EE9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CH" dirty="0"/>
              <a:t>5 References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5AE6E2F-9F8D-4B80-81D2-ABCECF73659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C29170E-E358-4C3F-91F5-B83CDA7BCC5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CH" dirty="0"/>
              <a:t>3 Case Study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A0882A-D720-4ADD-A5B0-503185E50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u="sng" dirty="0"/>
              <a:t>First </a:t>
            </a:r>
            <a:r>
              <a:rPr lang="de-CH" u="sng" dirty="0" err="1"/>
              <a:t>name</a:t>
            </a:r>
            <a:r>
              <a:rPr lang="de-CH" u="sng" dirty="0"/>
              <a:t> A Last Name A</a:t>
            </a:r>
            <a:r>
              <a:rPr lang="de-CH" u="sng" baseline="30000" dirty="0"/>
              <a:t>1</a:t>
            </a:r>
            <a:r>
              <a:rPr lang="de-CH" dirty="0"/>
              <a:t>, First Name B Last Name B</a:t>
            </a:r>
            <a:r>
              <a:rPr lang="de-CH" baseline="30000" dirty="0"/>
              <a:t>2</a:t>
            </a:r>
            <a:r>
              <a:rPr lang="de-CH" dirty="0"/>
              <a:t>, …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50D87D-9D73-4ADB-B8AA-B17923D363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45AD4-D01F-4972-B23D-1FEDA91075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FF5F04-36C9-4D94-B7B0-042E36B099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FD6AF5E-03C5-4AAE-9E6C-7D3F3ECC63D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8B2D3DE-4241-4230-AB33-0B626DC4FE8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7C5949B-EF29-4F52-AC56-9DEC3A3ECBF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46AFF90-2021-4285-91AD-ADCD76A51F4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de-CH" dirty="0"/>
              <a:t>e.g., Chair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Sustainable</a:t>
            </a:r>
            <a:r>
              <a:rPr lang="de-CH" dirty="0"/>
              <a:t> Construction, ETH </a:t>
            </a:r>
            <a:r>
              <a:rPr lang="de-CH" dirty="0" err="1"/>
              <a:t>Zurich</a:t>
            </a:r>
            <a:r>
              <a:rPr lang="de-CH" dirty="0"/>
              <a:t>, </a:t>
            </a:r>
            <a:r>
              <a:rPr lang="de-CH" dirty="0" err="1"/>
              <a:t>Switzerland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746BB9C-C355-451A-9AAC-C8E4E649FF3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6C57D8B-C9FE-41AF-89C9-FBACAA80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Title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contribution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EB252D-6C89-4649-BD63-8A10569151F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 vert="horz" wrap="square" lIns="360000" tIns="360000" rIns="360000" bIns="509591" rtlCol="0" anchor="t">
            <a:noAutofit/>
          </a:bodyPr>
          <a:lstStyle/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Remember to have your font small enough to fit everything, but big enough so that people can still read your poster.</a:t>
            </a:r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Add images that allow a reader to get a quick overview of your methods and/or results.</a:t>
            </a:r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Avoid a wall of text.</a:t>
            </a:r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Less is more.</a:t>
            </a:r>
          </a:p>
          <a:p>
            <a:pPr marL="180975" defTabSz="2587830">
              <a:spcBef>
                <a:spcPts val="0"/>
              </a:spcBef>
              <a:spcAft>
                <a:spcPts val="1698"/>
              </a:spcAft>
            </a:pPr>
            <a:r>
              <a:rPr lang="is-IS" err="1">
                <a:cs typeface="Arial"/>
              </a:rPr>
              <a:t>Using</a:t>
            </a:r>
            <a:r>
              <a:rPr lang="is-IS">
                <a:cs typeface="Arial"/>
              </a:rPr>
              <a:t> </a:t>
            </a:r>
            <a:r>
              <a:rPr lang="is-IS" err="1">
                <a:cs typeface="Arial"/>
              </a:rPr>
              <a:t>the</a:t>
            </a:r>
            <a:r>
              <a:rPr lang="is-IS">
                <a:cs typeface="Arial"/>
              </a:rPr>
              <a:t> </a:t>
            </a:r>
            <a:r>
              <a:rPr lang="is-IS" err="1">
                <a:cs typeface="Arial"/>
              </a:rPr>
              <a:t>template</a:t>
            </a:r>
            <a:r>
              <a:rPr lang="is-IS">
                <a:cs typeface="Arial"/>
              </a:rPr>
              <a:t> is mandatory, choose your preferred colour among the three given slides</a:t>
            </a:r>
            <a:endParaRPr lang="is-IS"/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Y</a:t>
            </a:r>
            <a:r>
              <a:rPr lang="is-IS" dirty="0"/>
              <a:t>ou are allowed to change the titles of the sections and their sizes, but please keep the main elements and layout of this template.</a:t>
            </a:r>
            <a:endParaRPr lang="en-CH" dirty="0">
              <a:cs typeface="Arial"/>
            </a:endParaRPr>
          </a:p>
          <a:p>
            <a:pPr marL="180975" defTabSz="2587830">
              <a:spcBef>
                <a:spcPts val="0"/>
              </a:spcBef>
              <a:spcAft>
                <a:spcPts val="1698"/>
              </a:spcAft>
            </a:pPr>
            <a:endParaRPr lang="is-IS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E74EF-DA55-41CD-90C3-36DA181F6AF0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describe how the problem was studied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include detailed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identify the equipment and describe the components/materials used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DDDBEDDF-C155-4915-8D31-E00C6068998C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EAAB8FC-7028-4A73-8B3D-7128668478D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5F8FCF2-A569-41DB-A155-640D56D0508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06E7817-52AD-4C9F-89C9-ACEF91FEEF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38BBC74-CC37-4EF6-8F51-D042EDB11BE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E870875-CACA-4C99-8FE7-B6612A733F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A3C8B9-1533-47CA-B8E9-143C6D872B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The </a:t>
            </a:r>
            <a:r>
              <a:rPr lang="de-CH" dirty="0" err="1"/>
              <a:t>actions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9A722F-7C59-423F-B72B-0264EBD4638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CH" dirty="0"/>
              <a:t>1 Introduction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7E77B2-35C9-4D48-A2C3-BE0D81A5C5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e-CH" dirty="0"/>
              <a:t>2 Method </a:t>
            </a:r>
            <a:r>
              <a:rPr lang="de-CH" dirty="0" err="1"/>
              <a:t>Overview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033B9EE-E7F4-4859-B330-D0F7EA93DC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CH" dirty="0"/>
              <a:t>4 </a:t>
            </a:r>
            <a:r>
              <a:rPr lang="de-CH" dirty="0" err="1"/>
              <a:t>Results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96B1FA7-61A5-42FD-AF67-36293827EE9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CH" dirty="0"/>
              <a:t>5 References</a:t>
            </a:r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F7463A1-2333-440D-848B-708776E42BC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C29170E-E358-4C3F-91F5-B83CDA7BCC5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CH" dirty="0"/>
              <a:t>3 Case Study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A0882A-D720-4ADD-A5B0-503185E50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u="sng" dirty="0"/>
              <a:t>First </a:t>
            </a:r>
            <a:r>
              <a:rPr lang="de-CH" u="sng" dirty="0" err="1"/>
              <a:t>name</a:t>
            </a:r>
            <a:r>
              <a:rPr lang="de-CH" u="sng" dirty="0"/>
              <a:t> A Last Name A</a:t>
            </a:r>
            <a:r>
              <a:rPr lang="de-CH" u="sng" baseline="30000" dirty="0"/>
              <a:t>1</a:t>
            </a:r>
            <a:r>
              <a:rPr lang="de-CH" dirty="0"/>
              <a:t>, First Name B Last Name B</a:t>
            </a:r>
            <a:r>
              <a:rPr lang="de-CH" baseline="30000" dirty="0"/>
              <a:t>2</a:t>
            </a:r>
            <a:r>
              <a:rPr lang="de-CH" dirty="0"/>
              <a:t>, …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373AD62-985C-4EAB-8670-8DAE16C01F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CD5FE61-BEE4-474F-A9A3-C5EAE9ECC8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17BB51C-5940-48A7-A439-400D11812F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9205F6C3-61E7-426A-9116-1D61EE695C6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9CC6E89-DA81-49F2-A451-37055F07AD2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864515A-174F-4200-AD61-91FAEAC61BF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46AFF90-2021-4285-91AD-ADCD76A51F4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de-CH" dirty="0"/>
              <a:t>e.g., Chair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Sustainable</a:t>
            </a:r>
            <a:r>
              <a:rPr lang="de-CH" dirty="0"/>
              <a:t> Construction, ETH </a:t>
            </a:r>
            <a:r>
              <a:rPr lang="de-CH" dirty="0" err="1"/>
              <a:t>Zurich</a:t>
            </a:r>
            <a:r>
              <a:rPr lang="de-CH" dirty="0"/>
              <a:t>, </a:t>
            </a:r>
            <a:r>
              <a:rPr lang="de-CH" dirty="0" err="1"/>
              <a:t>Switzerland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3F76D13-BD21-4DB4-9A60-2DADADD03D2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8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6C57D8B-C9FE-41AF-89C9-FBACAA80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Title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contribution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EB252D-6C89-4649-BD63-8A10569151F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 vert="horz" wrap="square" lIns="360000" tIns="360000" rIns="360000" bIns="509591" rtlCol="0" anchor="t">
            <a:noAutofit/>
          </a:bodyPr>
          <a:lstStyle/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Remember to have your font small enough to fit everything, but big enough so that people can still read your poster.</a:t>
            </a:r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Add images that allow a reader to get a quick overview of your methods and/or results.</a:t>
            </a:r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Avoid a wall of text.</a:t>
            </a:r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Less is more.</a:t>
            </a:r>
          </a:p>
          <a:p>
            <a:pPr marL="180975" defTabSz="2587830">
              <a:spcBef>
                <a:spcPts val="0"/>
              </a:spcBef>
              <a:spcAft>
                <a:spcPts val="1698"/>
              </a:spcAft>
            </a:pPr>
            <a:r>
              <a:rPr lang="is-IS" err="1">
                <a:cs typeface="Arial"/>
              </a:rPr>
              <a:t>Using</a:t>
            </a:r>
            <a:r>
              <a:rPr lang="is-IS">
                <a:cs typeface="Arial"/>
              </a:rPr>
              <a:t> </a:t>
            </a:r>
            <a:r>
              <a:rPr lang="is-IS" err="1">
                <a:cs typeface="Arial"/>
              </a:rPr>
              <a:t>the</a:t>
            </a:r>
            <a:r>
              <a:rPr lang="is-IS">
                <a:cs typeface="Arial"/>
              </a:rPr>
              <a:t> </a:t>
            </a:r>
            <a:r>
              <a:rPr lang="is-IS" err="1">
                <a:cs typeface="Arial"/>
              </a:rPr>
              <a:t>template</a:t>
            </a:r>
            <a:r>
              <a:rPr lang="is-IS">
                <a:cs typeface="Arial"/>
              </a:rPr>
              <a:t> is mandatory, choose your preferred colour among the three given slides</a:t>
            </a:r>
            <a:endParaRPr lang="is-IS"/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Y</a:t>
            </a:r>
            <a:r>
              <a:rPr lang="is-IS" dirty="0"/>
              <a:t>ou are allowed to change the titles of the sections and their sizes, but please keep the main elements and layout of this template.</a:t>
            </a:r>
            <a:endParaRPr lang="en-CH" dirty="0">
              <a:cs typeface="Arial"/>
            </a:endParaRPr>
          </a:p>
          <a:p>
            <a:pPr marL="180975" defTabSz="2587830">
              <a:spcBef>
                <a:spcPts val="0"/>
              </a:spcBef>
              <a:spcAft>
                <a:spcPts val="1698"/>
              </a:spcAft>
            </a:pPr>
            <a:endParaRPr lang="is-IS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E74EF-DA55-41CD-90C3-36DA181F6AF0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describe how the problem was studied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include detailed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identify the equipment and describe the components/materials used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C8AFBE4E-84ED-4BA0-BCED-DCC403146388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2C19876-A4D6-4CBA-AF5B-7EC211ACDBF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C4EF7A6A-8769-44F8-B91F-5FDF1B06221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33BC67C-D272-446F-BA7B-8CF495BB44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9CCBB22-9828-4015-93D5-B646C4AA60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8EC4702A-2354-40BA-BA25-72C5F5119C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A3C8B9-1533-47CA-B8E9-143C6D872B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The </a:t>
            </a:r>
            <a:r>
              <a:rPr lang="de-CH" dirty="0" err="1"/>
              <a:t>actions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9A722F-7C59-423F-B72B-0264EBD4638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CH" dirty="0"/>
              <a:t>1 Introduction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7E77B2-35C9-4D48-A2C3-BE0D81A5C5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e-CH" dirty="0"/>
              <a:t>2 Method </a:t>
            </a:r>
            <a:r>
              <a:rPr lang="de-CH" dirty="0" err="1"/>
              <a:t>Overview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033B9EE-E7F4-4859-B330-D0F7EA93DC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CH" dirty="0"/>
              <a:t>4 </a:t>
            </a:r>
            <a:r>
              <a:rPr lang="de-CH" dirty="0" err="1"/>
              <a:t>Results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96B1FA7-61A5-42FD-AF67-36293827EE9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CH" dirty="0"/>
              <a:t>5 References</a:t>
            </a:r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4D31554A-D28F-4F17-8A2C-845816A0741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C29170E-E358-4C3F-91F5-B83CDA7BCC5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CH" dirty="0"/>
              <a:t>3 Case Study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A0882A-D720-4ADD-A5B0-503185E50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u="sng" dirty="0"/>
              <a:t>First </a:t>
            </a:r>
            <a:r>
              <a:rPr lang="de-CH" u="sng" dirty="0" err="1"/>
              <a:t>name</a:t>
            </a:r>
            <a:r>
              <a:rPr lang="de-CH" u="sng" dirty="0"/>
              <a:t> A Last Name A</a:t>
            </a:r>
            <a:r>
              <a:rPr lang="de-CH" u="sng" baseline="30000" dirty="0"/>
              <a:t>1</a:t>
            </a:r>
            <a:r>
              <a:rPr lang="de-CH" dirty="0"/>
              <a:t>, First Name B Last Name B</a:t>
            </a:r>
            <a:r>
              <a:rPr lang="de-CH" baseline="30000" dirty="0"/>
              <a:t>2</a:t>
            </a:r>
            <a:r>
              <a:rPr lang="de-CH" dirty="0"/>
              <a:t>, …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081D40-83C4-4041-9490-5ADA70FFBA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E5E7681-E6B7-46F6-9A1C-FBD886D981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D9D7A97-4B81-4CC6-951C-4C3CC777E6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06271EB1-F74F-44E7-B96F-72E7E343004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437D380-F2D2-409B-B6AF-E4F1AFC6A0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19FDA02-2E99-46A5-85DF-AEC7829359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46AFF90-2021-4285-91AD-ADCD76A51F4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de-CH" dirty="0"/>
              <a:t>e.g., Chair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Sustainable</a:t>
            </a:r>
            <a:r>
              <a:rPr lang="de-CH" dirty="0"/>
              <a:t> Construction, ETH </a:t>
            </a:r>
            <a:r>
              <a:rPr lang="de-CH" dirty="0" err="1"/>
              <a:t>Zurich</a:t>
            </a:r>
            <a:r>
              <a:rPr lang="de-CH" dirty="0"/>
              <a:t>, </a:t>
            </a:r>
            <a:r>
              <a:rPr lang="de-CH" dirty="0" err="1"/>
              <a:t>Switzerland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A4FA0B6-4E0D-4D1C-8959-FD30440B38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5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6C57D8B-C9FE-41AF-89C9-FBACAA80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Title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contribution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EB252D-6C89-4649-BD63-8A10569151F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 vert="horz" wrap="square" lIns="360000" tIns="360000" rIns="360000" bIns="509591" rtlCol="0" anchor="t">
            <a:noAutofit/>
          </a:bodyPr>
          <a:lstStyle/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Remember to have your font small enough to fit everything, but big enough so that people can still read your poster.</a:t>
            </a:r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Add images that allow a reader to get a quick overview of your methods and/or results.</a:t>
            </a:r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Avoid a wall of text.</a:t>
            </a:r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Less is more.</a:t>
            </a:r>
          </a:p>
          <a:p>
            <a:pPr marL="180975" defTabSz="2587830">
              <a:spcBef>
                <a:spcPts val="0"/>
              </a:spcBef>
              <a:spcAft>
                <a:spcPts val="1698"/>
              </a:spcAft>
            </a:pPr>
            <a:r>
              <a:rPr lang="is-IS" err="1">
                <a:cs typeface="Arial"/>
              </a:rPr>
              <a:t>Using</a:t>
            </a:r>
            <a:r>
              <a:rPr lang="is-IS">
                <a:cs typeface="Arial"/>
              </a:rPr>
              <a:t> </a:t>
            </a:r>
            <a:r>
              <a:rPr lang="is-IS" err="1">
                <a:cs typeface="Arial"/>
              </a:rPr>
              <a:t>the</a:t>
            </a:r>
            <a:r>
              <a:rPr lang="is-IS">
                <a:cs typeface="Arial"/>
              </a:rPr>
              <a:t> </a:t>
            </a:r>
            <a:r>
              <a:rPr lang="is-IS" err="1">
                <a:cs typeface="Arial"/>
              </a:rPr>
              <a:t>template</a:t>
            </a:r>
            <a:r>
              <a:rPr lang="is-IS">
                <a:cs typeface="Arial"/>
              </a:rPr>
              <a:t> is mandatory, choose your preferred colour among the three given slides</a:t>
            </a:r>
            <a:endParaRPr lang="is-IS"/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Y</a:t>
            </a:r>
            <a:r>
              <a:rPr lang="is-IS" dirty="0"/>
              <a:t>ou are allowed to change the titles of the sections and their sizes, but please keep the main elements and layout of this template.</a:t>
            </a:r>
            <a:endParaRPr lang="en-CH" dirty="0">
              <a:cs typeface="Arial"/>
            </a:endParaRPr>
          </a:p>
          <a:p>
            <a:pPr marL="180975" defTabSz="2587830">
              <a:spcBef>
                <a:spcPts val="0"/>
              </a:spcBef>
              <a:spcAft>
                <a:spcPts val="1698"/>
              </a:spcAft>
            </a:pPr>
            <a:endParaRPr lang="is-IS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E74EF-DA55-41CD-90C3-36DA181F6AF0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describe how the problem was studied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include detailed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identify the equipment and describe the components/materials used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EB584985-86BE-4AD2-B59D-A6F2C2779EDC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D04C9BA-CE12-4E5F-8055-582C3BBB028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A18A4778-B59C-4C71-99A4-270AEA962EE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A9E1D8A-6F42-48E1-B296-FCD3841693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A4A8642-7A3F-4A08-9EB4-C7B02F09A1A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8EE6A6FD-86E1-45B1-9C32-EA3E0593C3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A3C8B9-1533-47CA-B8E9-143C6D872B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The </a:t>
            </a:r>
            <a:r>
              <a:rPr lang="de-CH" dirty="0" err="1"/>
              <a:t>actions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9A722F-7C59-423F-B72B-0264EBD4638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CH" dirty="0"/>
              <a:t>1 Introduction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7E77B2-35C9-4D48-A2C3-BE0D81A5C5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e-CH" dirty="0"/>
              <a:t>2 Method </a:t>
            </a:r>
            <a:r>
              <a:rPr lang="de-CH" dirty="0" err="1"/>
              <a:t>Overview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033B9EE-E7F4-4859-B330-D0F7EA93DC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CH" dirty="0"/>
              <a:t>4 </a:t>
            </a:r>
            <a:r>
              <a:rPr lang="de-CH" dirty="0" err="1"/>
              <a:t>Results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96B1FA7-61A5-42FD-AF67-36293827EE9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CH" dirty="0"/>
              <a:t>5 References</a:t>
            </a:r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9A8A2E9-AC7D-4DFD-8AD2-B829C7FCAC3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C29170E-E358-4C3F-91F5-B83CDA7BCC5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CH" dirty="0"/>
              <a:t>3 Case Study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A0882A-D720-4ADD-A5B0-503185E50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u="sng" dirty="0"/>
              <a:t>First </a:t>
            </a:r>
            <a:r>
              <a:rPr lang="de-CH" u="sng" dirty="0" err="1"/>
              <a:t>name</a:t>
            </a:r>
            <a:r>
              <a:rPr lang="de-CH" u="sng" dirty="0"/>
              <a:t> A Last Name A</a:t>
            </a:r>
            <a:r>
              <a:rPr lang="de-CH" u="sng" baseline="30000" dirty="0"/>
              <a:t>1</a:t>
            </a:r>
            <a:r>
              <a:rPr lang="de-CH" dirty="0"/>
              <a:t>, First Name B Last Name B</a:t>
            </a:r>
            <a:r>
              <a:rPr lang="de-CH" baseline="30000" dirty="0"/>
              <a:t>2</a:t>
            </a:r>
            <a:r>
              <a:rPr lang="de-CH" dirty="0"/>
              <a:t>, …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50B7E9-D0B6-40C4-8A46-36B97739D6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786AC68-F677-48CD-BD8B-6D5B9FC04E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7CB0B5A-9008-45A6-B992-251A628467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7A40DC0-D93A-44F2-9205-AECB7041523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B9A5B56-0126-4CDF-A043-D69E5EE395F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D7D435D-4412-4EF2-A7D4-6A55A1277D3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46AFF90-2021-4285-91AD-ADCD76A51F4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de-CH" dirty="0"/>
              <a:t>e.g., Chair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Sustainable</a:t>
            </a:r>
            <a:r>
              <a:rPr lang="de-CH" dirty="0"/>
              <a:t> Construction, ETH </a:t>
            </a:r>
            <a:r>
              <a:rPr lang="de-CH" dirty="0" err="1"/>
              <a:t>Zurich</a:t>
            </a:r>
            <a:r>
              <a:rPr lang="de-CH" dirty="0"/>
              <a:t>, </a:t>
            </a:r>
            <a:r>
              <a:rPr lang="de-CH" dirty="0" err="1"/>
              <a:t>Switzerland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F315B1F-418A-4330-940C-B22D62579C1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852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6C57D8B-C9FE-41AF-89C9-FBACAA80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Title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contribution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EB252D-6C89-4649-BD63-8A10569151F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 vert="horz" wrap="square" lIns="360000" tIns="360000" rIns="360000" bIns="509591" rtlCol="0" anchor="t">
            <a:noAutofit/>
          </a:bodyPr>
          <a:lstStyle/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Remember to have your font small enough to fit everything, but big enough so that people can still read your poster.</a:t>
            </a:r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Add images that allow a reader to get a quick overview of your methods and/or results.</a:t>
            </a:r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Avoid a wall of text.</a:t>
            </a:r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Less is more.</a:t>
            </a:r>
          </a:p>
          <a:p>
            <a:pPr marL="180975" defTabSz="2587830">
              <a:spcBef>
                <a:spcPts val="0"/>
              </a:spcBef>
              <a:spcAft>
                <a:spcPts val="1698"/>
              </a:spcAft>
            </a:pPr>
            <a:r>
              <a:rPr lang="is-IS" err="1">
                <a:cs typeface="Arial"/>
              </a:rPr>
              <a:t>Using</a:t>
            </a:r>
            <a:r>
              <a:rPr lang="is-IS">
                <a:cs typeface="Arial"/>
              </a:rPr>
              <a:t> </a:t>
            </a:r>
            <a:r>
              <a:rPr lang="is-IS" err="1">
                <a:cs typeface="Arial"/>
              </a:rPr>
              <a:t>the</a:t>
            </a:r>
            <a:r>
              <a:rPr lang="is-IS">
                <a:cs typeface="Arial"/>
              </a:rPr>
              <a:t> </a:t>
            </a:r>
            <a:r>
              <a:rPr lang="is-IS" err="1">
                <a:cs typeface="Arial"/>
              </a:rPr>
              <a:t>template</a:t>
            </a:r>
            <a:r>
              <a:rPr lang="is-IS">
                <a:cs typeface="Arial"/>
              </a:rPr>
              <a:t> is mandatory, choose your preferred colour among the three given slides</a:t>
            </a:r>
            <a:endParaRPr lang="is-IS"/>
          </a:p>
          <a:p>
            <a:pPr marL="180975" marR="0" lvl="0" defTabSz="2587830" fontAlgn="auto">
              <a:lnSpc>
                <a:spcPct val="100000"/>
              </a:lnSpc>
              <a:spcBef>
                <a:spcPts val="0"/>
              </a:spcBef>
              <a:spcAft>
                <a:spcPts val="1699"/>
              </a:spcAft>
              <a:buClrTx/>
              <a:buSzTx/>
              <a:tabLst/>
            </a:pPr>
            <a:r>
              <a:rPr lang="is-IS" sz="4000" dirty="0"/>
              <a:t>Y</a:t>
            </a:r>
            <a:r>
              <a:rPr lang="is-IS" dirty="0"/>
              <a:t>ou are allowed to change the titles of the sections and their sizes, but please keep the main elements and layout of this template.</a:t>
            </a:r>
            <a:endParaRPr lang="en-CH" dirty="0">
              <a:cs typeface="Arial"/>
            </a:endParaRPr>
          </a:p>
          <a:p>
            <a:pPr marL="180975" defTabSz="2587830">
              <a:spcBef>
                <a:spcPts val="0"/>
              </a:spcBef>
              <a:spcAft>
                <a:spcPts val="1698"/>
              </a:spcAft>
            </a:pPr>
            <a:endParaRPr lang="is-IS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E74EF-DA55-41CD-90C3-36DA181F6AF0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describe how the problem was studied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include detailed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identify the equipment and describe the components/materials used</a:t>
            </a:r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1F1B4DF-B389-41FB-A3C1-1E92381B3B19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A266EF99-A99A-4F80-BC35-EAA2A01C5CE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299E1E66-2BDC-4123-98FB-BEF108B299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9986597-30A4-4836-8D60-4C1F581EFF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CCCDA14-130E-4753-BCEF-5E3E2FCCD44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C7AB1296-9821-40B8-92B3-834470DC4CA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A3C8B9-1533-47CA-B8E9-143C6D872B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The </a:t>
            </a:r>
            <a:r>
              <a:rPr lang="de-CH" dirty="0" err="1"/>
              <a:t>actions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9A722F-7C59-423F-B72B-0264EBD4638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CH" dirty="0"/>
              <a:t>1 Introduction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7E77B2-35C9-4D48-A2C3-BE0D81A5C5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e-CH" dirty="0"/>
              <a:t>2 Method </a:t>
            </a:r>
            <a:r>
              <a:rPr lang="de-CH" dirty="0" err="1"/>
              <a:t>Overview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033B9EE-E7F4-4859-B330-D0F7EA93DC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CH" dirty="0"/>
              <a:t>4 </a:t>
            </a:r>
            <a:r>
              <a:rPr lang="de-CH" dirty="0" err="1"/>
              <a:t>Results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96B1FA7-61A5-42FD-AF67-36293827EE9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CH" dirty="0"/>
              <a:t>5 References</a:t>
            </a:r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D343F4A4-496B-4ADE-95CD-8F59C3D9072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C29170E-E358-4C3F-91F5-B83CDA7BCC5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CH" dirty="0"/>
              <a:t>3 Case Study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A0882A-D720-4ADD-A5B0-503185E50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u="sng" dirty="0"/>
              <a:t>First </a:t>
            </a:r>
            <a:r>
              <a:rPr lang="de-CH" u="sng" dirty="0" err="1"/>
              <a:t>name</a:t>
            </a:r>
            <a:r>
              <a:rPr lang="de-CH" u="sng" dirty="0"/>
              <a:t> A Last Name A</a:t>
            </a:r>
            <a:r>
              <a:rPr lang="de-CH" u="sng" baseline="30000" dirty="0"/>
              <a:t>1</a:t>
            </a:r>
            <a:r>
              <a:rPr lang="de-CH" dirty="0"/>
              <a:t>, First Name B Last Name B</a:t>
            </a:r>
            <a:r>
              <a:rPr lang="de-CH" baseline="30000" dirty="0"/>
              <a:t>2</a:t>
            </a:r>
            <a:r>
              <a:rPr lang="de-CH" dirty="0"/>
              <a:t>, …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D36A2C2F-B681-4047-8941-1DC9BE22B9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612DE10-D552-4A2F-947C-FBFE97890D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61D2927-5470-473F-B0EB-4BCBD9C18B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23FB66E8-DA40-4B3A-9834-1D4EFE2B19F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E010E33-F88A-420D-92DA-1A9FB8863BB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1B2419D1-986A-4C18-B03F-4AD5608070C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46AFF90-2021-4285-91AD-ADCD76A51F4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de-CH" dirty="0"/>
              <a:t>e.g., Chair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Sustainable</a:t>
            </a:r>
            <a:r>
              <a:rPr lang="de-CH" dirty="0"/>
              <a:t> Construction, ETH </a:t>
            </a:r>
            <a:r>
              <a:rPr lang="de-CH" dirty="0" err="1"/>
              <a:t>Zurich</a:t>
            </a:r>
            <a:r>
              <a:rPr lang="de-CH" dirty="0"/>
              <a:t>, </a:t>
            </a:r>
            <a:r>
              <a:rPr lang="de-CH" dirty="0" err="1"/>
              <a:t>Switzerland</a:t>
            </a:r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B0308295-6A26-4C84-9C48-8072E65A8B7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782039"/>
      </p:ext>
    </p:extLst>
  </p:cSld>
  <p:clrMapOvr>
    <a:masterClrMapping/>
  </p:clrMapOvr>
</p:sld>
</file>

<file path=ppt/theme/theme1.xml><?xml version="1.0" encoding="utf-8"?>
<a:theme xmlns:a="http://schemas.openxmlformats.org/drawingml/2006/main" name="1_ETH Blau">
  <a:themeElements>
    <a:clrScheme name="UFS 2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E0000"/>
      </a:accent1>
      <a:accent2>
        <a:srgbClr val="264653"/>
      </a:accent2>
      <a:accent3>
        <a:srgbClr val="299D8F"/>
      </a:accent3>
      <a:accent4>
        <a:srgbClr val="E9C46A"/>
      </a:accent4>
      <a:accent5>
        <a:srgbClr val="F3A261"/>
      </a:accent5>
      <a:accent6>
        <a:srgbClr val="E86F51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baseline="30000"/>
        </a:defPPr>
      </a:lstStyle>
    </a:txDef>
  </a:objectDefaults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Template_Poster_IBI.potx" id="{5C011CFD-272A-4379-B01B-8130B441F308}" vid="{FDB1CDE3-D4F5-45E1-93F8-F99FE7610FCE}"/>
    </a:ext>
  </a:extLst>
</a:theme>
</file>

<file path=ppt/theme/theme2.xml><?xml version="1.0" encoding="utf-8"?>
<a:theme xmlns:a="http://schemas.openxmlformats.org/drawingml/2006/main" name="Office">
  <a:themeElements>
    <a:clrScheme name="ETH Bla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4D7DBF"/>
      </a:accent2>
      <a:accent3>
        <a:srgbClr val="7A9DCF"/>
      </a:accent3>
      <a:accent4>
        <a:srgbClr val="A6BEDF"/>
      </a:accent4>
      <a:accent5>
        <a:srgbClr val="D3DEEF"/>
      </a:accent5>
      <a:accent6>
        <a:srgbClr val="E8EEF7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Bla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4D7DBF"/>
      </a:accent2>
      <a:accent3>
        <a:srgbClr val="7A9DCF"/>
      </a:accent3>
      <a:accent4>
        <a:srgbClr val="A6BEDF"/>
      </a:accent4>
      <a:accent5>
        <a:srgbClr val="D3DEEF"/>
      </a:accent5>
      <a:accent6>
        <a:srgbClr val="E8EEF7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85d455-fd89-4369-91d1-7184fef0c324">
      <Terms xmlns="http://schemas.microsoft.com/office/infopath/2007/PartnerControls"/>
    </lcf76f155ced4ddcb4097134ff3c332f>
    <TaxCatchAll xmlns="b3b85d0f-6293-44bf-accc-4a6031b2756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7505A2AA55143AED3E921F23A7F66" ma:contentTypeVersion="11" ma:contentTypeDescription="Create a new document." ma:contentTypeScope="" ma:versionID="e38275431c569a8a1f3016fd35d6eaf9">
  <xsd:schema xmlns:xsd="http://www.w3.org/2001/XMLSchema" xmlns:xs="http://www.w3.org/2001/XMLSchema" xmlns:p="http://schemas.microsoft.com/office/2006/metadata/properties" xmlns:ns2="fe85d455-fd89-4369-91d1-7184fef0c324" xmlns:ns3="b3b85d0f-6293-44bf-accc-4a6031b2756c" targetNamespace="http://schemas.microsoft.com/office/2006/metadata/properties" ma:root="true" ma:fieldsID="dfe14540bb76df92bad19e50711c8047" ns2:_="" ns3:_="">
    <xsd:import namespace="fe85d455-fd89-4369-91d1-7184fef0c324"/>
    <xsd:import namespace="b3b85d0f-6293-44bf-accc-4a6031b275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5d455-fd89-4369-91d1-7184fef0c3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c9e7485-be34-49c4-99ae-4536981a18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85d0f-6293-44bf-accc-4a6031b2756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9330160-6f12-44e0-b54b-c22cd27be0f3}" ma:internalName="TaxCatchAll" ma:showField="CatchAllData" ma:web="b3b85d0f-6293-44bf-accc-4a6031b27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4B1658-5AC7-4619-948A-FA40E7B74197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ad0cfccc-d9e2-4dd1-88e7-575e41924c65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597f1c05-748f-4160-96ad-0b763423d591"/>
  </ds:schemaRefs>
</ds:datastoreItem>
</file>

<file path=customXml/itemProps2.xml><?xml version="1.0" encoding="utf-8"?>
<ds:datastoreItem xmlns:ds="http://schemas.openxmlformats.org/officeDocument/2006/customXml" ds:itemID="{4A635473-BDB6-48FE-AEC0-8509257B31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95C7FA-B029-4BDB-91C5-C535E057D674}"/>
</file>

<file path=docProps/app.xml><?xml version="1.0" encoding="utf-8"?>
<Properties xmlns="http://schemas.openxmlformats.org/officeDocument/2006/extended-properties" xmlns:vt="http://schemas.openxmlformats.org/officeDocument/2006/docPropsVTypes">
  <Template>Template_Poster_IBI</Template>
  <TotalTime>0</TotalTime>
  <Words>942</Words>
  <Application>Microsoft Office PowerPoint</Application>
  <PresentationFormat>Custom</PresentationFormat>
  <Paragraphs>108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1_ETH Blau</vt:lpstr>
      <vt:lpstr>Title of contribution</vt:lpstr>
      <vt:lpstr>Title of contribution</vt:lpstr>
      <vt:lpstr>Title of contribution</vt:lpstr>
      <vt:lpstr>Title of contribution</vt:lpstr>
      <vt:lpstr>Title of contribution</vt:lpstr>
      <vt:lpstr>Title of contribution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Bendiek Laranjo, Ana</dc:creator>
  <cp:lastModifiedBy>Bendiek Laranjo, Ana</cp:lastModifiedBy>
  <cp:revision>34</cp:revision>
  <dcterms:created xsi:type="dcterms:W3CDTF">2025-05-16T09:54:06Z</dcterms:created>
  <dcterms:modified xsi:type="dcterms:W3CDTF">2025-08-05T14:12:32Z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0x0101006FA7505A2AA55143AED3E921F23A7F66</vt:lpwstr>
  </property>
  <property fmtid="{D5CDD505-2E9C-101B-9397-08002B2CF9AE}" pid="3" name="MediaServiceImageTags">
    <vt:lpwstr/>
  </property>
</Properties>
</file>