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0" r:id="rId4"/>
  </p:sldMasterIdLst>
  <p:notesMasterIdLst>
    <p:notesMasterId r:id="rId17"/>
  </p:notesMasterIdLst>
  <p:handoutMasterIdLst>
    <p:handoutMasterId r:id="rId18"/>
  </p:handoutMasterIdLst>
  <p:sldIdLst>
    <p:sldId id="267" r:id="rId5"/>
    <p:sldId id="279" r:id="rId6"/>
    <p:sldId id="280" r:id="rId7"/>
    <p:sldId id="281" r:id="rId8"/>
    <p:sldId id="283" r:id="rId9"/>
    <p:sldId id="284" r:id="rId10"/>
    <p:sldId id="260" r:id="rId11"/>
    <p:sldId id="268" r:id="rId12"/>
    <p:sldId id="262" r:id="rId13"/>
    <p:sldId id="269" r:id="rId14"/>
    <p:sldId id="261" r:id="rId15"/>
    <p:sldId id="282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1AF26FA-CF4F-08D8-1541-9ED0B5DBB34F}" name="Belizario Silva  Fernanda" initials="FB" userId="S::fsilva@ethz.ch::658f3f3a-f2da-467d-a9dd-90c2f8b0bdd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gmann, Michael" initials="mih" lastIdx="8" clrIdx="0">
    <p:extLst>
      <p:ext uri="{19B8F6BF-5375-455C-9EA6-DF929625EA0E}">
        <p15:presenceInfo xmlns:p15="http://schemas.microsoft.com/office/powerpoint/2012/main" userId="Hagmann, Michael" providerId="None"/>
      </p:ext>
    </p:extLst>
  </p:cmAuthor>
  <p:cmAuthor id="2" name="Bendiek Laranjo, Ana" initials="BLA" lastIdx="1" clrIdx="1">
    <p:extLst>
      <p:ext uri="{19B8F6BF-5375-455C-9EA6-DF929625EA0E}">
        <p15:presenceInfo xmlns:p15="http://schemas.microsoft.com/office/powerpoint/2012/main" userId="Bendiek Laranjo, A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6F51"/>
    <a:srgbClr val="F3A261"/>
    <a:srgbClr val="E9C46A"/>
    <a:srgbClr val="264653"/>
    <a:srgbClr val="299D8F"/>
    <a:srgbClr val="03334D"/>
    <a:srgbClr val="FFFFFF"/>
    <a:srgbClr val="658752"/>
    <a:srgbClr val="525686"/>
    <a:srgbClr val="637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45E048-C3ED-E9AF-4C77-4E4131B5D9B2}" v="3" dt="2025-08-05T15:41:58.347"/>
    <p1510:client id="{9C473F96-3709-54E0-0CBF-754B1E62E412}" v="12" dt="2025-08-05T19:46:43.8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12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diek Laranjo, Ana" userId="S::ana.bendieklaranjo@empa.ch::81bafc16-f748-4668-a57b-bc696755b11c" providerId="AD" clId="Web-{2AFB487D-D92E-B97D-EF06-7FB7F16FE394}"/>
    <pc:docChg chg="modSld">
      <pc:chgData name="Bendiek Laranjo, Ana" userId="S::ana.bendieklaranjo@empa.ch::81bafc16-f748-4668-a57b-bc696755b11c" providerId="AD" clId="Web-{2AFB487D-D92E-B97D-EF06-7FB7F16FE394}" dt="2025-08-05T14:19:59.850" v="2" actId="20577"/>
      <pc:docMkLst>
        <pc:docMk/>
      </pc:docMkLst>
      <pc:sldChg chg="modSp">
        <pc:chgData name="Bendiek Laranjo, Ana" userId="S::ana.bendieklaranjo@empa.ch::81bafc16-f748-4668-a57b-bc696755b11c" providerId="AD" clId="Web-{2AFB487D-D92E-B97D-EF06-7FB7F16FE394}" dt="2025-08-05T14:19:59.850" v="2" actId="20577"/>
        <pc:sldMkLst>
          <pc:docMk/>
          <pc:sldMk cId="3228304022" sldId="261"/>
        </pc:sldMkLst>
        <pc:spChg chg="mod">
          <ac:chgData name="Bendiek Laranjo, Ana" userId="S::ana.bendieklaranjo@empa.ch::81bafc16-f748-4668-a57b-bc696755b11c" providerId="AD" clId="Web-{2AFB487D-D92E-B97D-EF06-7FB7F16FE394}" dt="2025-08-05T14:19:59.850" v="2" actId="20577"/>
          <ac:spMkLst>
            <pc:docMk/>
            <pc:sldMk cId="3228304022" sldId="261"/>
            <ac:spMk id="14" creationId="{A26B849A-7274-807E-7708-E565E4FD59A3}"/>
          </ac:spMkLst>
        </pc:spChg>
      </pc:sldChg>
    </pc:docChg>
  </pc:docChgLst>
  <pc:docChgLst>
    <pc:chgData name="Bendiek Laranjo, Ana" userId="S::ana.bendieklaranjo@empa.ch::81bafc16-f748-4668-a57b-bc696755b11c" providerId="AD" clId="Web-{9C473F96-3709-54E0-0CBF-754B1E62E412}"/>
    <pc:docChg chg="modSld">
      <pc:chgData name="Bendiek Laranjo, Ana" userId="S::ana.bendieklaranjo@empa.ch::81bafc16-f748-4668-a57b-bc696755b11c" providerId="AD" clId="Web-{9C473F96-3709-54E0-0CBF-754B1E62E412}" dt="2025-08-05T19:46:43.477" v="9" actId="20577"/>
      <pc:docMkLst>
        <pc:docMk/>
      </pc:docMkLst>
      <pc:sldChg chg="modSp">
        <pc:chgData name="Bendiek Laranjo, Ana" userId="S::ana.bendieklaranjo@empa.ch::81bafc16-f748-4668-a57b-bc696755b11c" providerId="AD" clId="Web-{9C473F96-3709-54E0-0CBF-754B1E62E412}" dt="2025-08-05T19:45:50.163" v="3" actId="1076"/>
        <pc:sldMkLst>
          <pc:docMk/>
          <pc:sldMk cId="3228304022" sldId="261"/>
        </pc:sldMkLst>
        <pc:picChg chg="mod">
          <ac:chgData name="Bendiek Laranjo, Ana" userId="S::ana.bendieklaranjo@empa.ch::81bafc16-f748-4668-a57b-bc696755b11c" providerId="AD" clId="Web-{9C473F96-3709-54E0-0CBF-754B1E62E412}" dt="2025-08-05T19:45:50.163" v="3" actId="1076"/>
          <ac:picMkLst>
            <pc:docMk/>
            <pc:sldMk cId="3228304022" sldId="261"/>
            <ac:picMk id="8" creationId="{D97633F2-7EEA-4320-B4B0-187BB8BCBA99}"/>
          </ac:picMkLst>
        </pc:picChg>
      </pc:sldChg>
      <pc:sldChg chg="modSp">
        <pc:chgData name="Bendiek Laranjo, Ana" userId="S::ana.bendieklaranjo@empa.ch::81bafc16-f748-4668-a57b-bc696755b11c" providerId="AD" clId="Web-{9C473F96-3709-54E0-0CBF-754B1E62E412}" dt="2025-08-05T19:46:43.477" v="9" actId="20577"/>
        <pc:sldMkLst>
          <pc:docMk/>
          <pc:sldMk cId="3790508639" sldId="269"/>
        </pc:sldMkLst>
        <pc:spChg chg="mod">
          <ac:chgData name="Bendiek Laranjo, Ana" userId="S::ana.bendieklaranjo@empa.ch::81bafc16-f748-4668-a57b-bc696755b11c" providerId="AD" clId="Web-{9C473F96-3709-54E0-0CBF-754B1E62E412}" dt="2025-08-05T19:46:26.023" v="5" actId="20577"/>
          <ac:spMkLst>
            <pc:docMk/>
            <pc:sldMk cId="3790508639" sldId="269"/>
            <ac:spMk id="14" creationId="{A26B849A-7274-807E-7708-E565E4FD59A3}"/>
          </ac:spMkLst>
        </pc:spChg>
        <pc:spChg chg="mod">
          <ac:chgData name="Bendiek Laranjo, Ana" userId="S::ana.bendieklaranjo@empa.ch::81bafc16-f748-4668-a57b-bc696755b11c" providerId="AD" clId="Web-{9C473F96-3709-54E0-0CBF-754B1E62E412}" dt="2025-08-05T19:46:43.477" v="9" actId="20577"/>
          <ac:spMkLst>
            <pc:docMk/>
            <pc:sldMk cId="3790508639" sldId="269"/>
            <ac:spMk id="15" creationId="{90852E11-953A-06F6-4D91-80833EBA53B0}"/>
          </ac:spMkLst>
        </pc:spChg>
      </pc:sldChg>
    </pc:docChg>
  </pc:docChgLst>
  <pc:docChgLst>
    <pc:chgData name="Bendiek Laranjo, Ana" userId="81bafc16-f748-4668-a57b-bc696755b11c" providerId="ADAL" clId="{4E627042-0AFC-4709-9B7C-6B9A8FA022E1}"/>
    <pc:docChg chg="undo custSel modSld modMainMaster">
      <pc:chgData name="Bendiek Laranjo, Ana" userId="81bafc16-f748-4668-a57b-bc696755b11c" providerId="ADAL" clId="{4E627042-0AFC-4709-9B7C-6B9A8FA022E1}" dt="2025-08-06T14:52:00.710" v="266" actId="478"/>
      <pc:docMkLst>
        <pc:docMk/>
      </pc:docMkLst>
      <pc:sldChg chg="addSp delSp modSp mod modClrScheme chgLayout">
        <pc:chgData name="Bendiek Laranjo, Ana" userId="81bafc16-f748-4668-a57b-bc696755b11c" providerId="ADAL" clId="{4E627042-0AFC-4709-9B7C-6B9A8FA022E1}" dt="2025-08-05T15:23:42.314" v="144" actId="20577"/>
        <pc:sldMkLst>
          <pc:docMk/>
          <pc:sldMk cId="3790508639" sldId="269"/>
        </pc:sldMkLst>
        <pc:spChg chg="add del mod ord">
          <ac:chgData name="Bendiek Laranjo, Ana" userId="81bafc16-f748-4668-a57b-bc696755b11c" providerId="ADAL" clId="{4E627042-0AFC-4709-9B7C-6B9A8FA022E1}" dt="2025-08-05T15:20:04.601" v="94"/>
          <ac:spMkLst>
            <pc:docMk/>
            <pc:sldMk cId="3790508639" sldId="269"/>
            <ac:spMk id="2" creationId="{A63CA487-88B6-4433-BE7E-CCA36ED1EB17}"/>
          </ac:spMkLst>
        </pc:spChg>
        <pc:spChg chg="add del mod ord">
          <ac:chgData name="Bendiek Laranjo, Ana" userId="81bafc16-f748-4668-a57b-bc696755b11c" providerId="ADAL" clId="{4E627042-0AFC-4709-9B7C-6B9A8FA022E1}" dt="2025-08-05T15:22:09.466" v="110"/>
          <ac:spMkLst>
            <pc:docMk/>
            <pc:sldMk cId="3790508639" sldId="269"/>
            <ac:spMk id="3" creationId="{7B6078E9-B4B4-4290-87BE-9D12B6F98DAF}"/>
          </ac:spMkLst>
        </pc:spChg>
        <pc:spChg chg="add mod ord">
          <ac:chgData name="Bendiek Laranjo, Ana" userId="81bafc16-f748-4668-a57b-bc696755b11c" providerId="ADAL" clId="{4E627042-0AFC-4709-9B7C-6B9A8FA022E1}" dt="2025-08-05T15:22:26.114" v="123" actId="20577"/>
          <ac:spMkLst>
            <pc:docMk/>
            <pc:sldMk cId="3790508639" sldId="269"/>
            <ac:spMk id="4" creationId="{2DBD274E-CF98-4E92-B34A-DC81A52B050D}"/>
          </ac:spMkLst>
        </pc:spChg>
        <pc:spChg chg="add del mod">
          <ac:chgData name="Bendiek Laranjo, Ana" userId="81bafc16-f748-4668-a57b-bc696755b11c" providerId="ADAL" clId="{4E627042-0AFC-4709-9B7C-6B9A8FA022E1}" dt="2025-08-05T15:21:14.648" v="100" actId="931"/>
          <ac:spMkLst>
            <pc:docMk/>
            <pc:sldMk cId="3790508639" sldId="269"/>
            <ac:spMk id="6" creationId="{0153C962-7037-47C8-B4AA-96F51E5D45DA}"/>
          </ac:spMkLst>
        </pc:spChg>
        <pc:spChg chg="add del mod">
          <ac:chgData name="Bendiek Laranjo, Ana" userId="81bafc16-f748-4668-a57b-bc696755b11c" providerId="ADAL" clId="{4E627042-0AFC-4709-9B7C-6B9A8FA022E1}" dt="2025-08-05T15:22:05.755" v="109" actId="21"/>
          <ac:spMkLst>
            <pc:docMk/>
            <pc:sldMk cId="3790508639" sldId="269"/>
            <ac:spMk id="10" creationId="{87A9358E-ABA1-4B29-A9AC-063E65FE296C}"/>
          </ac:spMkLst>
        </pc:spChg>
        <pc:spChg chg="mod ord">
          <ac:chgData name="Bendiek Laranjo, Ana" userId="81bafc16-f748-4668-a57b-bc696755b11c" providerId="ADAL" clId="{4E627042-0AFC-4709-9B7C-6B9A8FA022E1}" dt="2025-08-05T15:22:35.440" v="124" actId="20577"/>
          <ac:spMkLst>
            <pc:docMk/>
            <pc:sldMk cId="3790508639" sldId="269"/>
            <ac:spMk id="13" creationId="{ECD7D143-1DA5-4E92-9E9B-E699F9B6F53B}"/>
          </ac:spMkLst>
        </pc:spChg>
        <pc:spChg chg="mod ord">
          <ac:chgData name="Bendiek Laranjo, Ana" userId="81bafc16-f748-4668-a57b-bc696755b11c" providerId="ADAL" clId="{4E627042-0AFC-4709-9B7C-6B9A8FA022E1}" dt="2025-08-05T15:19:15.693" v="87" actId="700"/>
          <ac:spMkLst>
            <pc:docMk/>
            <pc:sldMk cId="3790508639" sldId="269"/>
            <ac:spMk id="14" creationId="{A26B849A-7274-807E-7708-E565E4FD59A3}"/>
          </ac:spMkLst>
        </pc:spChg>
        <pc:spChg chg="mod ord">
          <ac:chgData name="Bendiek Laranjo, Ana" userId="81bafc16-f748-4668-a57b-bc696755b11c" providerId="ADAL" clId="{4E627042-0AFC-4709-9B7C-6B9A8FA022E1}" dt="2025-08-05T15:19:15.693" v="87" actId="700"/>
          <ac:spMkLst>
            <pc:docMk/>
            <pc:sldMk cId="3790508639" sldId="269"/>
            <ac:spMk id="15" creationId="{90852E11-953A-06F6-4D91-80833EBA53B0}"/>
          </ac:spMkLst>
        </pc:spChg>
        <pc:spChg chg="mod ord">
          <ac:chgData name="Bendiek Laranjo, Ana" userId="81bafc16-f748-4668-a57b-bc696755b11c" providerId="ADAL" clId="{4E627042-0AFC-4709-9B7C-6B9A8FA022E1}" dt="2025-08-05T15:19:15.693" v="87" actId="700"/>
          <ac:spMkLst>
            <pc:docMk/>
            <pc:sldMk cId="3790508639" sldId="269"/>
            <ac:spMk id="17" creationId="{8FC067B3-EF55-4F2F-9F8C-4E58AAD9A5D9}"/>
          </ac:spMkLst>
        </pc:spChg>
        <pc:spChg chg="add del mod">
          <ac:chgData name="Bendiek Laranjo, Ana" userId="81bafc16-f748-4668-a57b-bc696755b11c" providerId="ADAL" clId="{4E627042-0AFC-4709-9B7C-6B9A8FA022E1}" dt="2025-08-05T15:22:17.272" v="113" actId="478"/>
          <ac:spMkLst>
            <pc:docMk/>
            <pc:sldMk cId="3790508639" sldId="269"/>
            <ac:spMk id="19" creationId="{BFEF84A0-F154-4D0C-92D5-513F4656D6E9}"/>
          </ac:spMkLst>
        </pc:spChg>
        <pc:spChg chg="mod ord">
          <ac:chgData name="Bendiek Laranjo, Ana" userId="81bafc16-f748-4668-a57b-bc696755b11c" providerId="ADAL" clId="{4E627042-0AFC-4709-9B7C-6B9A8FA022E1}" dt="2025-08-05T15:23:42.314" v="144" actId="20577"/>
          <ac:spMkLst>
            <pc:docMk/>
            <pc:sldMk cId="3790508639" sldId="269"/>
            <ac:spMk id="20" creationId="{466147D3-4DC8-4B93-A779-D8F3428E1B34}"/>
          </ac:spMkLst>
        </pc:spChg>
        <pc:spChg chg="add del mod">
          <ac:chgData name="Bendiek Laranjo, Ana" userId="81bafc16-f748-4668-a57b-bc696755b11c" providerId="ADAL" clId="{4E627042-0AFC-4709-9B7C-6B9A8FA022E1}" dt="2025-08-05T15:22:41.858" v="125" actId="931"/>
          <ac:spMkLst>
            <pc:docMk/>
            <pc:sldMk cId="3790508639" sldId="269"/>
            <ac:spMk id="26" creationId="{E2293EE6-F95C-49D1-9DC2-BD05111468A8}"/>
          </ac:spMkLst>
        </pc:spChg>
        <pc:spChg chg="add del mod">
          <ac:chgData name="Bendiek Laranjo, Ana" userId="81bafc16-f748-4668-a57b-bc696755b11c" providerId="ADAL" clId="{4E627042-0AFC-4709-9B7C-6B9A8FA022E1}" dt="2025-08-05T15:23:27.289" v="133" actId="478"/>
          <ac:spMkLst>
            <pc:docMk/>
            <pc:sldMk cId="3790508639" sldId="269"/>
            <ac:spMk id="32" creationId="{501598AC-063F-4EB9-90F9-A862756839E4}"/>
          </ac:spMkLst>
        </pc:spChg>
        <pc:picChg chg="add del mod modCrop">
          <ac:chgData name="Bendiek Laranjo, Ana" userId="81bafc16-f748-4668-a57b-bc696755b11c" providerId="ADAL" clId="{4E627042-0AFC-4709-9B7C-6B9A8FA022E1}" dt="2025-08-05T15:22:14.416" v="112" actId="21"/>
          <ac:picMkLst>
            <pc:docMk/>
            <pc:sldMk cId="3790508639" sldId="269"/>
            <ac:picMk id="8" creationId="{7C238873-B424-4598-AC98-C5EB402C486C}"/>
          </ac:picMkLst>
        </pc:picChg>
        <pc:picChg chg="add del mod">
          <ac:chgData name="Bendiek Laranjo, Ana" userId="81bafc16-f748-4668-a57b-bc696755b11c" providerId="ADAL" clId="{4E627042-0AFC-4709-9B7C-6B9A8FA022E1}" dt="2025-08-05T15:13:05.160" v="16"/>
          <ac:picMkLst>
            <pc:docMk/>
            <pc:sldMk cId="3790508639" sldId="269"/>
            <ac:picMk id="11" creationId="{CF349E13-13FE-4458-AFEC-590D5147133C}"/>
          </ac:picMkLst>
        </pc:picChg>
        <pc:picChg chg="add del mod">
          <ac:chgData name="Bendiek Laranjo, Ana" userId="81bafc16-f748-4668-a57b-bc696755b11c" providerId="ADAL" clId="{4E627042-0AFC-4709-9B7C-6B9A8FA022E1}" dt="2025-08-05T15:22:03.859" v="108"/>
          <ac:picMkLst>
            <pc:docMk/>
            <pc:sldMk cId="3790508639" sldId="269"/>
            <ac:picMk id="12" creationId="{779C6318-4F5C-482D-8798-6C358BC5419B}"/>
          </ac:picMkLst>
        </pc:picChg>
        <pc:picChg chg="add mod modCrop">
          <ac:chgData name="Bendiek Laranjo, Ana" userId="81bafc16-f748-4668-a57b-bc696755b11c" providerId="ADAL" clId="{4E627042-0AFC-4709-9B7C-6B9A8FA022E1}" dt="2025-08-05T15:20:54.760" v="99" actId="18131"/>
          <ac:picMkLst>
            <pc:docMk/>
            <pc:sldMk cId="3790508639" sldId="269"/>
            <ac:picMk id="18" creationId="{66A71636-2476-4A17-BB03-6B4B70ED29F2}"/>
          </ac:picMkLst>
        </pc:picChg>
        <pc:picChg chg="mod ord modCrop">
          <ac:chgData name="Bendiek Laranjo, Ana" userId="81bafc16-f748-4668-a57b-bc696755b11c" providerId="ADAL" clId="{4E627042-0AFC-4709-9B7C-6B9A8FA022E1}" dt="2025-08-05T15:19:55.795" v="92" actId="18131"/>
          <ac:picMkLst>
            <pc:docMk/>
            <pc:sldMk cId="3790508639" sldId="269"/>
            <ac:picMk id="21" creationId="{052C1D30-BCD1-4C51-B963-0E9C9041CB4F}"/>
          </ac:picMkLst>
        </pc:picChg>
        <pc:picChg chg="add del mod">
          <ac:chgData name="Bendiek Laranjo, Ana" userId="81bafc16-f748-4668-a57b-bc696755b11c" providerId="ADAL" clId="{4E627042-0AFC-4709-9B7C-6B9A8FA022E1}" dt="2025-08-05T15:22:00.355" v="106"/>
          <ac:picMkLst>
            <pc:docMk/>
            <pc:sldMk cId="3790508639" sldId="269"/>
            <ac:picMk id="22" creationId="{FB527831-8F51-4816-9FB5-F425F2B377A3}"/>
          </ac:picMkLst>
        </pc:picChg>
        <pc:picChg chg="add del mod">
          <ac:chgData name="Bendiek Laranjo, Ana" userId="81bafc16-f748-4668-a57b-bc696755b11c" providerId="ADAL" clId="{4E627042-0AFC-4709-9B7C-6B9A8FA022E1}" dt="2025-08-05T15:22:12.002" v="111" actId="478"/>
          <ac:picMkLst>
            <pc:docMk/>
            <pc:sldMk cId="3790508639" sldId="269"/>
            <ac:picMk id="24" creationId="{98EB6495-6C7B-424D-A050-FBB78E51DEC9}"/>
          </ac:picMkLst>
        </pc:picChg>
        <pc:picChg chg="add mod modCrop">
          <ac:chgData name="Bendiek Laranjo, Ana" userId="81bafc16-f748-4668-a57b-bc696755b11c" providerId="ADAL" clId="{4E627042-0AFC-4709-9B7C-6B9A8FA022E1}" dt="2025-08-05T15:23:14.798" v="131" actId="18131"/>
          <ac:picMkLst>
            <pc:docMk/>
            <pc:sldMk cId="3790508639" sldId="269"/>
            <ac:picMk id="28" creationId="{87A8996A-D545-43A3-AE58-643181BEBF56}"/>
          </ac:picMkLst>
        </pc:picChg>
        <pc:picChg chg="del mod ord modCrop">
          <ac:chgData name="Bendiek Laranjo, Ana" userId="81bafc16-f748-4668-a57b-bc696755b11c" providerId="ADAL" clId="{4E627042-0AFC-4709-9B7C-6B9A8FA022E1}" dt="2025-08-05T15:20:02.828" v="93" actId="21"/>
          <ac:picMkLst>
            <pc:docMk/>
            <pc:sldMk cId="3790508639" sldId="269"/>
            <ac:picMk id="29" creationId="{5AA8E2CD-5D82-40EE-9126-D03CB5B790ED}"/>
          </ac:picMkLst>
        </pc:picChg>
        <pc:picChg chg="add mod">
          <ac:chgData name="Bendiek Laranjo, Ana" userId="81bafc16-f748-4668-a57b-bc696755b11c" providerId="ADAL" clId="{4E627042-0AFC-4709-9B7C-6B9A8FA022E1}" dt="2025-08-05T15:22:22.076" v="115" actId="1076"/>
          <ac:picMkLst>
            <pc:docMk/>
            <pc:sldMk cId="3790508639" sldId="269"/>
            <ac:picMk id="30" creationId="{83530768-AB11-4837-8579-D88AA7CCBD39}"/>
          </ac:picMkLst>
        </pc:picChg>
        <pc:picChg chg="del mod ord modCrop">
          <ac:chgData name="Bendiek Laranjo, Ana" userId="81bafc16-f748-4668-a57b-bc696755b11c" providerId="ADAL" clId="{4E627042-0AFC-4709-9B7C-6B9A8FA022E1}" dt="2025-08-05T15:23:24.204" v="132" actId="478"/>
          <ac:picMkLst>
            <pc:docMk/>
            <pc:sldMk cId="3790508639" sldId="269"/>
            <ac:picMk id="33" creationId="{F340388B-2CFC-4F0A-8090-76603C1970E6}"/>
          </ac:picMkLst>
        </pc:picChg>
      </pc:sldChg>
      <pc:sldMasterChg chg="modSldLayout">
        <pc:chgData name="Bendiek Laranjo, Ana" userId="81bafc16-f748-4668-a57b-bc696755b11c" providerId="ADAL" clId="{4E627042-0AFC-4709-9B7C-6B9A8FA022E1}" dt="2025-08-06T14:52:00.710" v="266" actId="478"/>
        <pc:sldMasterMkLst>
          <pc:docMk/>
          <pc:sldMasterMk cId="3426612037" sldId="2147483720"/>
        </pc:sldMasterMkLst>
        <pc:sldLayoutChg chg="addSp delSp modSp mod">
          <pc:chgData name="Bendiek Laranjo, Ana" userId="81bafc16-f748-4668-a57b-bc696755b11c" providerId="ADAL" clId="{4E627042-0AFC-4709-9B7C-6B9A8FA022E1}" dt="2025-08-06T14:41:12.066" v="154" actId="1076"/>
          <pc:sldLayoutMkLst>
            <pc:docMk/>
            <pc:sldMasterMk cId="3426612037" sldId="2147483720"/>
            <pc:sldLayoutMk cId="2649185027" sldId="2147483721"/>
          </pc:sldLayoutMkLst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970" creationId="{C5C5A7E4-0543-4C90-BF7A-879ADB7C9D0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971" creationId="{C8E38CF9-42EE-4DC7-B93F-56C0C72BB4A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972" creationId="{101BFDFA-CC77-46AE-8816-1894FF31577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973" creationId="{3B0DA8D9-1D3D-4BA0-B723-2FBBB853FA2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974" creationId="{07691D98-76C0-4012-8D7A-CF11BB84D65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975" creationId="{C4F4C8D0-0726-4EB0-8371-ED891249993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976" creationId="{2C8816E6-67AB-4615-B4F1-1D00DDB2867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977" creationId="{81234BA2-4C0B-412B-B72C-CFB9D5E04FE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978" creationId="{785146D9-26BB-40B2-A624-72ADAECE841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979" creationId="{796AFA78-CAE9-4FFF-8F09-ECC57D567A1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980" creationId="{C16D315A-B83F-4347-A67B-C2A2361D486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981" creationId="{DBB9074B-0626-4D9A-BC41-35BCC17B83E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982" creationId="{BCE6C3F7-00FA-42DF-B4A0-7446CEEF3D5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983" creationId="{5BB8F2A0-6944-49D6-BF55-E3AAD14809D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984" creationId="{1388B2E7-F59D-4E58-8E82-17FB08BF8B8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985" creationId="{484DF8E0-DD00-4780-A698-FD99FCBF4AD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986" creationId="{2D2E4510-EB00-492B-A5FD-B5020AA1D11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987" creationId="{1DAA015B-FBD6-4D08-84B3-73B591A95F0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988" creationId="{5D0BF94A-737B-48AB-B92E-EB9AD0D3B23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989" creationId="{1386739F-9A56-45B3-8BE3-04815E0111E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990" creationId="{EF8CEAC7-E68D-47F9-8445-4105A23A87D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991" creationId="{CEDF5F10-DA6B-4B7E-B3D5-63E3BCC248B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992" creationId="{2BF6E896-418D-47A2-B95D-EA6DE753C63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993" creationId="{EBF83864-F173-43AA-8939-6834AE7C31F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994" creationId="{2866E72B-894B-4A35-8AF6-A6473EEE28B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995" creationId="{21ED4877-BBAA-42D7-82BD-12151AB5826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996" creationId="{74F20C49-E8B2-49E3-9F32-0573A085517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997" creationId="{F0464567-3171-412A-AD8E-DED7EFA57C6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998" creationId="{20A52382-CDF9-4E41-97CA-7B532B4BBDB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999" creationId="{90BE92C8-9F64-4DED-B24C-A5D2D0A6B8E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00" creationId="{CBD07B25-2BAE-4839-B7E7-FF64AAE7B8A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01" creationId="{FD1AA13C-AA48-4CA0-8462-C869516B3F3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02" creationId="{E9C8B04D-7A3F-4D22-8A18-E6531FF33BD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03" creationId="{71E9EA40-69DD-483E-BFD8-503EB6DA3F1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04" creationId="{A0E93905-0CA5-474B-BAAD-FA973C9A0E6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05" creationId="{569C1A56-D344-4CBF-910E-7B602C934D4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06" creationId="{4DBEE548-841D-4816-A6C1-60D8F74AFB2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07" creationId="{E600AF98-D640-4BE0-8FF7-3FA937FCA15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08" creationId="{5BB2C148-03FF-4ACF-A274-6F420730D9B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09" creationId="{65BE1D8F-8AE0-47C8-AE18-2FC20C46AF5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10" creationId="{C7FB622F-CE2B-4152-962E-EAF9C6F208B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11" creationId="{DA2402C8-099C-4620-BD26-404A27D3854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12" creationId="{FF00546F-039A-47F3-B3CA-6650FDACFFF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13" creationId="{E7946FF9-A1C7-4FB1-B506-0890A934325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14" creationId="{62AC955A-D3EE-472A-9FFC-D653B9451AB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15" creationId="{C1070FD4-6A69-42B4-B15F-0DEBB1263C6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16" creationId="{D30A230E-5FEC-485E-98B5-AAEF3BD0B5A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17" creationId="{FA50DC18-A4E4-466A-BF8B-BB1AFF42B3C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18" creationId="{885C06A2-261E-40C0-B94E-98404500370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19" creationId="{AC76330A-083A-42D9-8D53-B5C240759BA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20" creationId="{D5B3B621-2E4D-4655-9633-177BB7F36A9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21" creationId="{FD8048E1-DCD2-47EF-836D-503C18A9E42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22" creationId="{DEDC111C-0C33-4C43-BD32-21022D751B5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23" creationId="{6A621735-130E-4FA1-8062-3A6194175B0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24" creationId="{4BC1F3C0-4130-475A-8301-9C27E6A8B54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25" creationId="{260CE964-45BB-4450-9C3F-E2E0B31BE75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26" creationId="{F0DD8B9E-584E-4D56-9413-2F313441EF6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27" creationId="{4C8FF8C6-BC95-49EF-B278-049CE4670B2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28" creationId="{36684868-CB65-451D-ACD1-404FB1270AF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29" creationId="{D2331DDC-0768-4269-BE1A-818D0744EC0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30" creationId="{4F41DEB9-B852-44D5-9E1D-F61E8FACF31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31" creationId="{60CDD831-2A9C-489D-B67C-9EFFC2230B2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32" creationId="{77011DA7-B102-4FB1-BAD8-F16A36CA4E5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33" creationId="{4D4784D1-97AF-4907-A39E-19BF0C7F7E3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34" creationId="{7903B8FA-2303-46F0-BD9E-5744296D814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35" creationId="{CBACB8D5-F81F-4BF0-A6D4-A4BD80DC3A4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36" creationId="{1A584813-32D9-4FDA-8E8B-E32047D3F2B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37" creationId="{E1909135-E3A7-4BEE-A10A-51E1681C1CD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38" creationId="{7DD99722-7464-4C0C-BD1F-E336D38123A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39" creationId="{25EBFDA6-33CB-4DFA-92AA-2E22D06C34D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40" creationId="{F4D96C77-B4BF-4425-9C92-901514F459D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41" creationId="{44D0E92E-2EE6-4A39-905A-76F463F74C0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42" creationId="{300A6665-8650-498B-B621-D4FC16A54AB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43" creationId="{C9C383BA-FF55-4FE5-9F52-CD857EC892C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44" creationId="{EE9363A9-6D9F-487E-80C6-8C4A0D9BE7F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45" creationId="{7EB2DDD3-D23D-4515-A915-048FB6F393E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46" creationId="{A1565399-90A5-40DC-890E-EABF4EED402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47" creationId="{8BDBE2D1-6592-4343-964A-49FFE3B3EAE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48" creationId="{0AD0BDBA-17B0-4784-B3D8-D27502EE8B3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49" creationId="{4DE15726-0D5C-443E-A265-402E4DF88C8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50" creationId="{3A865AB9-F476-482A-959E-310494A5CA5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51" creationId="{1A1804CF-32C7-4B80-9186-E66AB1C8062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52" creationId="{3731C623-8155-4F79-8F5A-DA0A510F5A8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53" creationId="{EF43BEDC-CAD9-4F49-A335-3B4B27FC644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54" creationId="{CC0BBA7E-EDB9-40AA-AB4A-7FEE2F51AD5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55" creationId="{7E374324-A059-4F06-8D95-DB86D3763AB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56" creationId="{0093AAF2-1A0B-4887-81EC-EAED6F0D02C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57" creationId="{299B2C0A-7E1E-49D6-BAB1-B30EDF5AECD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58" creationId="{378B5DBD-382F-4597-8310-A1560860171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59" creationId="{D40CDB28-FCF2-4AE5-9406-538F171C2B0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60" creationId="{6D3CBE8C-7E08-4424-A838-CFDC14F5EF4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61" creationId="{9B5189D6-4455-4FA3-ACC7-A8F043615F9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62" creationId="{8E97881F-21B8-4110-A19F-502E446534D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63" creationId="{1717A1F2-4A69-4037-9A5C-FD5B6AB795F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64" creationId="{4E5C10F3-6898-4AD8-9408-CF219A09F1E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65" creationId="{44EF7629-03B9-470A-8C97-6A9D8095618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66" creationId="{60A985DF-9523-4A57-A959-35CB9B49600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67" creationId="{13988E5D-3D0F-40E5-9A17-478427E1F3C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68" creationId="{1566B800-03DC-4006-AF65-394AB43BB53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69" creationId="{CFBCECFD-307A-4755-87C8-89D01D70678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70" creationId="{EF0C5540-93C6-4FA8-905E-6C55977878D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71" creationId="{40C96FC5-D31A-4729-BFF2-8BC233C7BE7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72" creationId="{7C2F72B8-DB61-4459-B3C8-D4892E27661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73" creationId="{E9EF5B28-A0C0-4878-A48B-5D72E56C455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74" creationId="{0571F38C-11D4-4BBA-9671-DE63E4110D9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75" creationId="{75A88BD5-9702-42E9-B9F2-39E3D6DD7BA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76" creationId="{5F967CB8-CD12-4A85-9CE6-37894FD91E8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77" creationId="{E6872A0B-30BF-4DD9-B6BF-6F23FA41FE1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78" creationId="{4CA9B4C7-70B0-4033-B6BD-203CE2CD11C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79" creationId="{E36A2EC0-C37E-46E5-9F02-A974C4ACD30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80" creationId="{E943F0F1-8067-4844-A71A-17893877240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81" creationId="{D9BDFC98-90EE-422F-8851-62F94000456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82" creationId="{65CC113C-EB7F-4FA9-B386-9A513BB8566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83" creationId="{B3D5BCA0-B895-4215-B70C-320317510F2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84" creationId="{62CEFA6D-ECE6-41E4-936E-3E20B00C597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85" creationId="{DF6981B4-2DAC-4F42-A358-54AE3A406D6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86" creationId="{0B03A135-09D3-41C3-A516-24C4C85B07F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87" creationId="{2BF1DE9D-28BC-4493-B015-97D0A02D9F4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88" creationId="{98334241-A528-4CF5-8630-5348F0A146C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89" creationId="{6D14C64A-15EC-472E-A6C1-A502B8224A0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90" creationId="{41E91FD4-6B48-43A4-A962-795BB159996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91" creationId="{0FF6C375-A3F5-44A9-B2E0-6A723D86621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92" creationId="{021BB628-E6E8-478B-99E7-FEAC6226275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93" creationId="{CF56571D-090A-4CB9-B5B8-14F47BF66A3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94" creationId="{E2682C5B-D17E-47EC-8E98-04C6B56683C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95" creationId="{FBCD5957-F4C9-4899-889A-312F0117C84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96" creationId="{123FAA7B-6F3C-4A02-ADD5-76308CA54DC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97" creationId="{DE9D33C8-4250-4074-AAC7-C7C8887E584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98" creationId="{32604D07-FC7A-413C-BF0C-0065D420341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099" creationId="{2D17BA1F-4D2F-4F21-91D9-0F2C8212516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00" creationId="{DBB8052C-82BE-430B-B8D0-D65ACE9DDA3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01" creationId="{3B93ACD1-00EA-444C-82D3-969E401F964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02" creationId="{E723D9BF-0EDB-4F4C-A2D2-2E3319FC42A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03" creationId="{5AB49008-3C2A-4805-96EE-07290994024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04" creationId="{7175282A-A5EF-4C64-BF79-98F99CECC48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05" creationId="{3D52CF60-B06E-469F-9D2B-BEA4114CEF1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06" creationId="{141FFE39-3441-44C2-832A-EC98FCDA142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07" creationId="{A1A0708B-1117-4E53-85E6-BB3D3D50CAE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08" creationId="{2C7A389C-2D2E-4F8B-950C-7BE6B02555E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09" creationId="{C96E09F7-A326-4C7C-A53F-6976E42AA17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10" creationId="{92BCA2C6-A811-4120-B61F-6CF1C451C05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11" creationId="{50CF89D9-9C8A-41DA-B7CE-8D22A0653F0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12" creationId="{FEFF9796-F7EB-48C1-B196-D71670AAD81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13" creationId="{2FEBC6D7-2511-45FF-9DDA-E23951E0448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14" creationId="{186EDE36-8422-4948-9F86-55F1602DCC5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15" creationId="{3C8E8002-3BE9-4A8B-8886-D769F492D1C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16" creationId="{B28D8C91-27F3-4F3E-99C3-C343AEE4EF2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17" creationId="{07EB0442-9DC7-4AE6-9A06-B17D6BF5840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18" creationId="{73A5D8AC-8D06-4824-B21E-A1B1948870A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19" creationId="{23D34D19-77C2-4CDB-BCB4-BCEC0EA6E7F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20" creationId="{9F674BF6-AACF-4EA2-B24A-488C81EC68A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21" creationId="{B13C29B1-BACF-48D3-8333-6B1D3D8EC2E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22" creationId="{BBDBA060-A995-4BDC-B993-448D702A8E1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23" creationId="{9D728B82-2B9D-46FC-B79A-13830D5A2E5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24" creationId="{4B13DA21-CCD5-42F3-BE2B-292FF2516B2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25" creationId="{EDE04CCC-EDBB-461F-8480-D0157333CF7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26" creationId="{59AB2378-43DB-49B2-B323-C694284F569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27" creationId="{3606E139-5E08-4225-B6E8-2A6B0696A5B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28" creationId="{2AEBC933-BE6D-4BCC-89A5-45F567E3AD9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29" creationId="{2FCAF404-6398-4634-9790-58494BD0B23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30" creationId="{199CC8CB-0B80-4E54-AD3D-C130C7C4AE8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31" creationId="{6B80217E-FD10-4AA0-A0BB-7998C1D7DAC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32" creationId="{E5358C15-67EF-445E-A7BF-D51A5D94515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33" creationId="{05CF64A8-5C67-4FDF-8D27-A53B6B9CA1D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34" creationId="{AA46CC4D-1A1D-46D0-AD16-D327072F5BB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35" creationId="{B05BBDC3-CE31-4CD6-8065-6A56A01BDB4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36" creationId="{28DE9755-8125-4DDB-8FC7-0DA46A84682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37" creationId="{FE453A0E-1CF7-4D33-BB59-B46449549EF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38" creationId="{CB63921C-496D-4FA7-ADA4-C935DBDE140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39" creationId="{0DB1A9DA-7438-4ADF-BA0D-717A33E3374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40" creationId="{8C3D0107-9949-4864-8CB1-81F3ED5B566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41" creationId="{B981C4E0-AC60-48C3-B0F6-094EF558A40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42" creationId="{359F9DB4-326A-4476-ADA7-12AA0267476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43" creationId="{CFC685B1-201A-44BB-A466-68DCEA171B3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44" creationId="{087EB0F9-52F7-4740-83E8-4E1A2E5E74E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45" creationId="{126165AB-90EC-4BB5-AE9E-A92C97D5742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46" creationId="{6A54AFCC-D4E5-4C16-A244-0A7AD198529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47" creationId="{4AA33543-5A71-4385-B3B4-491316826C3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48" creationId="{81B22C13-A4A4-444D-98C4-CE622ED6B0C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49" creationId="{9FE11354-E500-4BD6-924D-FA6CFA85E79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50" creationId="{5552CBB6-3285-42FF-96CB-6D2826B2C9C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51" creationId="{CBED0F9B-88B6-4BD5-A5AF-68145E4A9DB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52" creationId="{F2933E93-BF08-4835-AC93-D775FED1003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53" creationId="{D18C6BD3-5E87-4771-BA33-53882E8D3BB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54" creationId="{89BCA338-23DA-4D16-A164-A07CBB24A24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55" creationId="{B0521DFD-61AC-4BBF-97ED-59984D45EBF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56" creationId="{3D7D6745-DF32-40B2-91B9-CA087A1E583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57" creationId="{61679AB6-FF6F-489C-AA85-4F669DBE2D4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58" creationId="{4A38F14B-4D4C-4843-A88A-96D092E538D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59" creationId="{CC2E015D-268C-49B8-9E27-1A6BC332D1D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60" creationId="{98391B32-A181-4067-9276-30824DB47BE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61" creationId="{A83E6075-DF97-45CA-9CC1-43B957AC65B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62" creationId="{9D4C7646-A986-4743-818B-87E6F1C3512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63" creationId="{CCBC4EBF-7361-48DE-8E7B-B31315DB3A1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64" creationId="{B9D8BDB5-6A09-4E95-8B46-9990E50D1D4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65" creationId="{78337571-CC11-48BC-9510-B8033D38259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66" creationId="{0F60889E-A9CC-4F45-A7E1-D33EB8757D6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67" creationId="{B9160EFB-BB2F-48F0-9E2D-7EED7B58C7B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68" creationId="{D998F72C-D64B-4109-B9CA-2FAFAC26DDA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69" creationId="{BFE0C014-3313-48AB-827E-D93A10F2DF6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70" creationId="{347FE0AC-B2BF-4C98-9798-5DDBCD0FF41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71" creationId="{E5C72DF5-647D-4E5C-B0E3-8F0F61AE432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72" creationId="{DDFBC88E-9BCD-4FB2-8621-C5127BF3D85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73" creationId="{48ECBCEB-5C19-4252-BB3E-0A672A246B4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74" creationId="{A2770AC1-F507-407E-B6D6-C97A27BC905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75" creationId="{2316E7EF-A0C1-41A1-BB19-F76B54807EC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76" creationId="{14495CED-F50C-4081-835A-814ACCF4811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77" creationId="{E935111E-C924-465D-BAEC-D57491B2AD7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78" creationId="{3BB75DD2-F021-4A02-9D92-AAA04BA8A3D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79" creationId="{5701FA4A-4A48-41F2-AE7A-72074C26050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80" creationId="{F88090D7-F4CD-481C-8059-F292B636FB0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81" creationId="{455A2C1F-6D8C-41F4-8488-FEBDB24466B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82" creationId="{FCBF51E4-395F-4C8C-BA03-DC700F1D20B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83" creationId="{82FD1527-F5EF-4F96-9FC3-694B51C7464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84" creationId="{3010F109-8C88-47C0-9BAC-2E10ABF6CE1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85" creationId="{F686A75F-856E-400A-9860-E0DF1CB37B1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86" creationId="{8E633D9A-5FBC-4F1F-A8A5-4B06AD11476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87" creationId="{246C2673-6834-4274-B83D-2E7313B8854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88" creationId="{9B1B6163-CA09-450C-9F23-907F75A819C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89" creationId="{F6A07BCE-E1D6-4AE2-A52A-05607247FC2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90" creationId="{7DD7A3E9-E250-41D1-AC7A-8CF6EA5F0D9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91" creationId="{06329674-B687-4E5C-87C4-A887DAC8163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92" creationId="{073B923F-83D7-4FCA-8C39-259D7F35651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93" creationId="{05C8028B-DF72-4476-91BF-BF1B4E151A5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94" creationId="{576E25F6-80E0-4DB9-9B7B-31713C44437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95" creationId="{1CC24E48-24B9-4F9C-A712-D2F970672E1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96" creationId="{F53D2BA1-76ED-4311-BBB2-16151888E3B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97" creationId="{260C8395-D250-4555-A1BA-421ED2F4031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98" creationId="{CACE0FCD-AC39-4B7E-9579-CFED4862C05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199" creationId="{4D786A92-0DCA-44B3-9D54-86032302929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00" creationId="{E19413D6-8ABD-4B44-8413-CEBFFD28268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01" creationId="{6F0807FA-EACE-4E04-86BC-50D95740493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02" creationId="{473F7345-7026-4FE4-88DE-5790E8F39B8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03" creationId="{3A458650-46B3-4B80-8148-CA4EA163BC8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04" creationId="{54DC8C29-90D2-4918-9F44-D87F227CE4C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05" creationId="{17668CD6-3029-48CF-9FA6-41003663549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06" creationId="{B8B7ACD5-028A-4ACF-8B83-7926ADA6502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07" creationId="{51A582AE-3D20-41D5-82DC-91E2A62C019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08" creationId="{2E8D546F-9003-42BC-B50B-4A8306FFAA5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09" creationId="{4BBECAEA-24A7-417B-8CDF-4C4EA0E6983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10" creationId="{2C295FD2-86CF-4550-979C-13F643690C2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11" creationId="{974CF310-2C8B-49A6-B903-A1FB91B6E8F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12" creationId="{2FD5FCF9-258C-4E9F-AF80-84A68C12869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13" creationId="{F802F618-8004-4DA9-8861-A7D839C4675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14" creationId="{122C8D61-507A-4C0D-AEE3-46E5E85064B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15" creationId="{90250C4E-3820-4A07-B5E9-325B58E72C6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16" creationId="{4AB94AC4-C4E9-4F01-A245-C78BC91B9CC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17" creationId="{9E043658-A305-4A6E-8CD4-029B244E39C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18" creationId="{C538345E-956D-4B06-B638-BB9501747FA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19" creationId="{1D428E80-82CC-44E1-B8C2-D53BF7AFF79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20" creationId="{3C1CDD46-77A5-4034-9D29-ECB8D7D3326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21" creationId="{FB8DFEF1-0870-48EF-9B98-28C4AAC47C0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22" creationId="{891D3BFA-C5C1-420F-829E-6A5D52CF885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23" creationId="{15C2C382-5333-4AB0-A741-AB2745DDBF6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24" creationId="{CEB284E4-6BED-4310-8F1B-AF35C373A63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25" creationId="{22476606-7F04-48AF-999C-A6238467D0E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26" creationId="{E3917FAB-E400-4071-9A9F-D4854ED2A69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27" creationId="{A94DC021-9912-4E87-BA3C-E28D7FE0AFE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28" creationId="{1EB876C2-E6CB-4E8D-88C7-37FD5AFA97C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29" creationId="{71496568-5595-4D55-907B-49C5CE9B01E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30" creationId="{89553401-D619-449B-A441-88933626AEA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31" creationId="{3A90A8F8-133E-4B04-BF33-D4A908A3D52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32" creationId="{0275CF80-8AA2-4E71-83D7-6D2E482E434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33" creationId="{EF952A87-1C51-4786-9F95-8ED7478B644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34" creationId="{E3E1A6D8-7026-486C-8689-5966D36D7DC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35" creationId="{E49B12AC-2C0A-47E4-823D-955836AA294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36" creationId="{5A6992D0-82E9-48B1-BE05-F9F8BB95DAB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37" creationId="{8102DDC5-3B27-4B41-9F99-FBB12F705A3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38" creationId="{50E9B21D-3190-4A64-91CA-2360576F937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39" creationId="{92C35451-8064-410D-853D-DF6A2792B4D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40" creationId="{0C40C611-BE89-4F7C-9FD0-C2484A271F0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41" creationId="{567995D7-68D2-46BD-91FE-A2A66EFA730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42" creationId="{D2A586FC-BABF-4579-9142-99AA472F446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43" creationId="{0D1D6B9F-10BB-4B74-AF20-E5AACEAAA93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44" creationId="{B8DEEB73-EEFE-4EB1-9707-070D62DECA3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45" creationId="{3B4A2F22-A396-4607-803A-EC9BE212748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46" creationId="{96AF239F-4712-401A-9673-5E20A107C7B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47" creationId="{4B24994A-7F02-4C72-86E3-58BCF0DD10A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48" creationId="{6ED6445C-EBB2-47F7-8762-D15D6DBDE3D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49" creationId="{9D8320FC-0857-4624-90BA-2BAF984DFB1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50" creationId="{A40CC7ED-4BA3-4433-ABF5-F3896A3D666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51" creationId="{A87BC377-EE98-4872-86A0-112B17F114E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52" creationId="{CECE8020-E1DE-4001-B6BE-A9255783C7B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53" creationId="{4C780A65-2E49-4B3C-A18D-7DB53B82DD2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54" creationId="{35CA37E6-281D-4862-A2B2-4269AFE95E5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55" creationId="{2077E544-721C-4377-9184-DBE80B36879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56" creationId="{5BAC7E90-DDCB-4DB9-AEC2-9985A81F405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57" creationId="{CAD34CE5-1FCF-4A10-B56C-1A6BFF001EF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58" creationId="{7A696550-742E-4934-AD49-622B05B8591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59" creationId="{F9186516-355F-464F-9E29-0BAC7C4145D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60" creationId="{BF0ED949-8BF9-4C9D-83C8-69C0EEB6E78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61" creationId="{87575BAC-40F8-4BEB-919F-E5B4D68A460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62" creationId="{222FCDB2-72EA-4CC6-9E4B-E56AA76433E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63" creationId="{BDE2795B-8872-4C47-BAEC-E0EE3B672AB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64" creationId="{6170BB1E-85E9-4E09-ACE9-FFFFE8F2106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65" creationId="{D1A20A46-AF2D-4323-AE42-CEEB4AD61D8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66" creationId="{BED5DC01-7D98-4E91-ADA8-79AF6E089A3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67" creationId="{6E425AD3-5862-42C8-8F44-FB1B355AF56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68" creationId="{C440FC72-BB19-4B68-98BD-24E4B5D2F02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69" creationId="{B7717BE7-29E4-4094-B434-061B5B83A36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70" creationId="{A67BA9BA-E5BA-4021-9EBF-D12A2BFBB1C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71" creationId="{D3A5D56F-E95C-4C03-AF7F-FE5EFD6EB4B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72" creationId="{F6C54E43-1147-4218-8088-4F286E88536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73" creationId="{9674BF11-83E5-4E7B-9DBA-82F3746CCA2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74" creationId="{2FDE398F-C7DF-4C21-AE9D-6FA6FBCA92C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75" creationId="{730D2131-345B-4A87-8B18-E3E4212FA3F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76" creationId="{508CFBA0-7729-4829-8BFD-8CD045FA8B2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77" creationId="{738E868F-6465-4471-8B0F-D15AF920C88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78" creationId="{B7E1732A-7C36-4CAF-AAF3-AFE32BF3732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79" creationId="{F48CA2F7-AAB3-445C-A3AA-BACE5DB2B22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80" creationId="{ED55ECCF-5323-4228-B1B1-5283B3B514D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81" creationId="{E98A28A4-3150-4AA9-B62A-58A827BCFB5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82" creationId="{E6691622-19C1-4CD1-9D6E-E37800BF2C8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83" creationId="{86A62A62-4057-41C9-9256-4A4B36C66B1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84" creationId="{004CD789-021F-476C-A571-A8B084C119F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85" creationId="{F86B6B3A-E4BB-4D9A-B7EB-6BFB90185A7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86" creationId="{FC922CB6-964B-419E-906B-381E9A9296A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87" creationId="{470AB36E-74A3-4F92-B594-97A384B43A6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88" creationId="{34F40AEB-8307-40A7-800A-A99CD723905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89" creationId="{438A9532-C24D-48E2-8986-B50CFC25A1B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90" creationId="{762202FA-E928-44E1-8372-08131D99817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91" creationId="{56793EC6-7BB6-4BD2-987E-C8FDF6B855D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92" creationId="{CFD1AFC2-0A38-4EE4-908C-730A4B66341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93" creationId="{8B9E1D1A-FE76-4BF4-9D8F-73DED9237B9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94" creationId="{41D9D89B-C9E1-454E-8670-1FE657BAACD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95" creationId="{F849FD2D-4880-4AFE-8377-30C35765A22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96" creationId="{EDFE95CC-1145-413E-A01C-F3A1054FE80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97" creationId="{C1B094AD-A67D-49FE-B09F-6365C41ED38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98" creationId="{3E4CB4A6-0314-46BA-8C38-6D28C498EEF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299" creationId="{EAF73ACA-2B67-4695-AFE7-13131170E58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00" creationId="{8034C7B4-025F-48F5-91FA-DB4368BC1B1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01" creationId="{398F5372-C85B-4648-BFEB-29F82CEF505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02" creationId="{02C9F637-55DB-4842-B5A6-0EC06006073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03" creationId="{B5F6CB13-0B64-41E9-B109-394438609B7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04" creationId="{23CBD2ED-50CD-44E8-B5CB-E94898309A0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05" creationId="{695ACE4D-274F-41BD-91D3-F7F15D8C70F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06" creationId="{0042B34E-4230-46F6-8C00-1A0063C5383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07" creationId="{4EF23D90-9C91-4582-A9A5-D356FFDC84F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08" creationId="{2267A9F8-0CF1-4BEC-BDB0-AE095798392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09" creationId="{4CB21933-A1B5-4FE1-B5A5-1FA75880FF0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10" creationId="{FF2033F0-73FC-4AC6-B39F-9D0FE71BC6C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11" creationId="{85F1C115-DC79-4E69-9A2B-CEA9A3F5563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12" creationId="{F45AEAF1-C3F2-492F-BA84-C628DE28914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13" creationId="{798718AE-B6C2-48A0-B86D-E3DC86EEF4A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14" creationId="{A59584EA-906C-4AA7-A3A2-7E231C87A0B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15" creationId="{834A8D2E-9CE4-47F6-9791-7EDC1B55EC4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16" creationId="{010DF1B1-B045-42B9-ADBA-F449437B0E9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17" creationId="{E3AF0603-B42B-4315-A42A-A8DFBF0CDA0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18" creationId="{91B76D04-FD0E-4863-9B42-B430FD20023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19" creationId="{E674089D-1752-4847-8749-3C40BA41278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20" creationId="{B1A73536-5B77-4D57-8B38-8FD0AB6735C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21" creationId="{DA14F3A3-1B73-4769-82BA-080E63A4FEC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22" creationId="{2C087E9F-AB07-47AE-9646-9B3B3CFD96B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23" creationId="{4F3DD68F-0FF3-4A6E-9447-FF01F0F5A07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24" creationId="{AD116ED5-8863-437D-8921-D3408FFE630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25" creationId="{79681EC4-90AF-4B1D-8568-6318547F9E6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26" creationId="{1B2AD370-1016-4C4B-92B8-066FFCD88EF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27" creationId="{D44C9770-886E-42DB-B4C0-E964CCC407A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28" creationId="{EA29D236-2C40-47B0-82AE-75A1CFBECDE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29" creationId="{37A3D1AA-51E1-45AA-BC63-7E1B60CC895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30" creationId="{55BFFE59-9BC5-4238-8125-ECA8D76810A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31" creationId="{11489C4D-8EAC-450E-BE92-D19BD19D102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32" creationId="{9F967350-A556-45FF-9924-1B542407954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33" creationId="{9053D441-C9A5-4593-8346-B916BEFD03A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34" creationId="{9C89A96E-4559-4CE9-B46A-9D91D46B7B0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35" creationId="{C9AB24D2-63ED-415E-96EB-3E345593261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36" creationId="{E10496FB-FB18-4DB9-B277-EAFD01F8242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37" creationId="{5FDF76B3-429E-41B4-B203-4D056CE8153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38" creationId="{F7F3AB23-0216-4617-A82A-F7C11D1E5DA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39" creationId="{34780C83-8BF3-4B6B-BD5D-11C211ABD22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40" creationId="{3F21B3CB-E443-4C40-B1E1-98FA63B0FE8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41" creationId="{AECF86B8-5A6E-4641-9D11-7990CB0D520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42" creationId="{7EF8A95A-7A8D-46EA-8ECC-F959F2E996E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43" creationId="{F0F54D8D-078F-452A-A880-75D8B8DB66B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44" creationId="{D87A9ECC-A8BD-4A36-9633-9F808908697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45" creationId="{DEDC1360-A0C2-4D08-86CC-F0D68D4750E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46" creationId="{ACDBC186-01E4-4D5C-B092-C8573D6C032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47" creationId="{B120A6A2-C9B4-46F8-97C4-337422FB74A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48" creationId="{E79F5620-CDF0-46BE-BA4B-DCD1014EDEF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49" creationId="{A3FE07B0-24A4-490C-ADCC-87726A3C0D3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50" creationId="{629EA299-550A-472B-9AAC-3364757D097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51" creationId="{D0A97187-B860-4243-B1F1-CC84912419E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52" creationId="{790DDFDF-EFEA-4F52-9929-0B43AC067BB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53" creationId="{D10FE8EB-B594-4AFA-8954-AD185A99A69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54" creationId="{C7BCCA6F-9782-4519-9F80-E923D109F0A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55" creationId="{70FBC171-B925-4E9A-B056-DDF9DFF9DAF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56" creationId="{080C05C9-475A-48D5-977E-F0A1DD2FB37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57" creationId="{D08C2B93-D0B7-4F96-802F-59E2A72CE7D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58" creationId="{80F2FE02-215A-4C92-9883-B97A7F80198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59" creationId="{ECF8370C-C1D0-410B-BD71-3C0E9FA270B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60" creationId="{95F6F81B-B369-44FF-8027-A3E65C3C8FC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61" creationId="{041A7AFF-FC04-4E17-A8F7-E211C6E7494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62" creationId="{377D6BE2-C9FF-4E88-B237-E6D7DB765D6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63" creationId="{AEA0BE6A-F7FE-4671-94F2-C8559B763B7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64" creationId="{BB35D787-3C1C-4842-86C6-87AC1BC383F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65" creationId="{E5F99348-1A82-43D7-BF86-38EBA22DD94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66" creationId="{3BBBD188-3F39-4F2C-AE1E-C90E63ADD56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67" creationId="{A863486D-65FE-4788-8509-DD26CA6469E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68" creationId="{65671E0F-5205-4F25-8B3F-9A644EAC68E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69" creationId="{6CCD8E3B-059E-4756-866A-296088E203A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70" creationId="{48BF83AF-63EA-4E79-963F-60E5DDA59A0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71" creationId="{EB6CAA6D-4628-4864-BC20-202F4356D64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72" creationId="{8FAA7363-3A39-4B13-92E8-DC89DEAD011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73" creationId="{50E17CA9-F7F3-41D7-9E4A-CEB076C8284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74" creationId="{FDD37095-0911-4021-84E1-F998ED64AB8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75" creationId="{0B01405E-67F9-46E2-B729-18276EA18CE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76" creationId="{E869B373-A2B4-4E9F-8931-4A87A5F3D2C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77" creationId="{0EA95CD6-5620-4D15-B353-18F8B5CC6D9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78" creationId="{16D9F127-4455-4445-8232-EFD12883AF6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79" creationId="{AB086E4A-3B25-4141-B088-C9C037B555C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80" creationId="{51FC850F-AB0D-4569-B208-FA267532EA1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81" creationId="{AC65DA0B-F518-4C83-AE41-DECCB7B7EFC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82" creationId="{43FD31B3-82AE-4708-994F-6286142B975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83" creationId="{7B253AEE-7CF3-4270-8845-1A2426994F0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84" creationId="{4101BF7C-E5D0-451C-A7CB-99F5659A244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85" creationId="{0910D80D-6E5D-47EA-BA94-FAEA232AF10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86" creationId="{441DA0E4-9E27-419B-B92D-BD37F9736C7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87" creationId="{91488C25-4B88-4085-9352-2D6DD88741D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88" creationId="{1A55E27D-FF51-4C6D-93D9-BBC8AA5F279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89" creationId="{72CC5289-74A5-4D6C-B1E1-E5ABBFEF178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90" creationId="{84F591A2-43AE-4A55-9DA2-F75D657E377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91" creationId="{7C603817-DBF1-4FE7-9E21-34E76218790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92" creationId="{45A89FA1-D581-42CF-AE85-F452BAB97A3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93" creationId="{845B7AA5-C8EA-45B4-BEBF-6E85614E87B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94" creationId="{20C162A2-11B5-4E6C-B614-66B54ACEF70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95" creationId="{CF2E0355-3C83-4F6F-8E32-EF4A1B7EFE9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96" creationId="{AD78D488-39B2-40D6-897E-DFC8AB85892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97" creationId="{9DC990DA-D5E0-4FB3-9171-B58F8893CA1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98" creationId="{6445FBD0-061D-4679-B443-6262F0D17D4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399" creationId="{816231AF-1EDF-4EAD-9AB3-95427640869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00" creationId="{FAF27CBB-FF0B-427B-9A8B-BD3165E8B63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01" creationId="{0C817CEE-1B48-4403-87A4-D9579C6A200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02" creationId="{233C4F0B-B181-4AAA-BAEF-5DCA31AF2DD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03" creationId="{E1D86B66-C08D-4F38-919F-BC42ECEC9D2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04" creationId="{741FA98D-AAE7-4CA3-80DD-DAEC1E18AD8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05" creationId="{7CA2FB92-EE9C-4F15-A89E-ACF526B7449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06" creationId="{E53E85E3-C2A0-49B1-9D07-6EA18994585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07" creationId="{F2162CD3-DA28-49C0-94E6-888F7D6E3A5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08" creationId="{B9196B26-CEE9-45F2-B209-656203EECD1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09" creationId="{C5991EFA-6531-45F2-B9D5-F14C8376809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10" creationId="{2CA6319F-D79E-4D97-BEEC-DE2F102F889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11" creationId="{DFDB1BE3-CD1B-4B61-BECE-9B774C98387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12" creationId="{333DA494-3F1F-448A-B5AC-295FD707B55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13" creationId="{EF68D5FF-1B5B-4E61-92AD-D0C456E2F08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14" creationId="{A868D086-F839-4138-BF52-113EA2F8121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15" creationId="{8BE85B1B-22E6-4A7A-A1A2-BAFB361B74F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16" creationId="{8BCA2627-A09F-44B6-B89E-7ACE9571D5E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17" creationId="{6648885C-869A-45DC-B1F4-20E513FDB92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18" creationId="{073C2E89-00A4-4DEE-8A1B-1CA98439DA5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19" creationId="{E78E2BD4-A40B-441D-BDB5-38CD2E5C89F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20" creationId="{FD06C1B1-14C9-4E00-9E7B-01BE14D09BD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21" creationId="{7D8CA627-A2CD-406F-BA06-4B795417576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22" creationId="{8C13B1BF-12DB-45C3-87D3-DA3D3705AE2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23" creationId="{4478C34A-7AD1-4788-9746-F65C7606F71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24" creationId="{C95576C0-48EA-45E9-847E-EEA25239EA3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25" creationId="{D8A53094-0607-44A8-859E-7E1AC36E057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26" creationId="{85D6DF8A-3B64-41FF-AF25-C4AB1B7CD79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27" creationId="{1C2E889A-16BD-4702-91A0-046F8088850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28" creationId="{30171F32-C79B-4AF9-9661-192A0CE4422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29" creationId="{CEAD6FD0-D0B1-45A4-8A8F-CDAE58C5EE0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30" creationId="{699FB553-8647-45BC-AA22-E95216376D5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31" creationId="{1564EC12-DB26-431D-9E5C-5F3B8B1F11D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32" creationId="{94B39332-25D5-4683-AA31-9A59DDE3ECB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33" creationId="{9817F227-4C8F-4FB0-B0F5-5A329B75859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34" creationId="{DCD3B396-735F-4F7C-8078-8FE44481707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35" creationId="{60A27A19-BDAC-4A8B-B7DE-E038ED317B2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36" creationId="{8BBD7ED3-A2CE-487F-88BF-8E818110C81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37" creationId="{31B7F79E-EF6E-456F-8552-4219E31CF22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38" creationId="{0D9FA52E-F3C3-4E7E-9ADB-575F0CDEE1F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39" creationId="{2D405BCE-67A9-4423-BE2C-F196F009522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40" creationId="{D822A211-F22F-47B6-82FF-C2A9F43A59C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41" creationId="{F82C1693-1F8D-4D52-B832-9381402B29C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42" creationId="{5AEAC21F-3FC8-43C0-8478-4AC5BB30AD2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43" creationId="{28F23EFF-A928-4F8A-A876-1A40CD1E4A3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44" creationId="{1D765FAB-6484-40A5-8836-5B3973838CD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45" creationId="{03C55950-3557-4E9A-880C-D2ABBF499C2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46" creationId="{981C9748-5CFD-4F78-940E-79B88B6BDBE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47" creationId="{7A42A38A-8435-4F64-8827-C8933800BDA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48" creationId="{D901FE56-3669-4740-B000-DCB98167A38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49" creationId="{08264461-182F-4840-9F3C-C305913AF09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50" creationId="{E3A2981A-6F56-44B3-9118-2B6564D096C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51" creationId="{DA000C4E-CFD8-4BC4-AFB5-6A2BD23174C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52" creationId="{901E1D0A-C4DF-403C-AECA-0A9BE95BAAB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53" creationId="{CD97CEDE-95A4-424C-A9A0-3E685688D6E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54" creationId="{2F070D33-FBC9-4EFD-B997-AA362F61F0A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55" creationId="{187A27A4-A491-4370-8DBD-889170E697F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56" creationId="{E82E9B82-7030-4B06-9359-0E8FC1B3EAB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57" creationId="{08564777-3554-4990-A017-09AE755FBB7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58" creationId="{1C9DBF18-2343-43F9-98C1-DEB0F629BFE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59" creationId="{6FD74183-86AC-4E36-828F-29A1CBC6065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60" creationId="{DA2AA853-714F-4418-BE2D-A41533C1F56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61" creationId="{09B1178A-F1EF-498E-B04A-70F7B7215A7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62" creationId="{803AB823-E50F-4517-9584-2737042980E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63" creationId="{191162CF-BEFC-4B3C-9E92-88E3592942B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64" creationId="{310EDB81-46CC-4300-9050-154777E78D0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65" creationId="{BF8370E4-9565-4871-A949-283CF8EC26B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66" creationId="{B856F4B3-B1AD-4E5F-9882-511379A3BCF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67" creationId="{0E276207-7645-467F-A4A8-C6D7EAEB308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68" creationId="{AB6C663E-9107-459F-B6E6-5D23C54C623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69" creationId="{535FE34B-3F4F-47E4-B655-03F4B6CC477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70" creationId="{029E11D9-99C4-4A3A-8162-6112E20AAB4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71" creationId="{1926B3C7-A4CD-4945-8BAA-5556645B373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72" creationId="{7AB8FF23-A4AA-4746-B05C-53B51C429B4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73" creationId="{B3A4552B-69E5-446B-B9E8-0A6505A8409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74" creationId="{DA100924-CD66-4301-8B88-C42E7A6401E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75" creationId="{B6A1D173-6433-4AE6-B885-2DF65AEF045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76" creationId="{3C635BB4-9C28-407C-971E-B1350A333A2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77" creationId="{2DC42B27-0CB8-48BA-BE0D-646BD7A3415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78" creationId="{6D7D556B-9B0F-40D8-9B29-A5AC66D8DF3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79" creationId="{2FCE6E29-1139-4A50-9F85-83E3686AB96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80" creationId="{D4726133-99B8-4EF8-A690-FEB56E7B43C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81" creationId="{FDE731B7-D2CF-410C-B6B6-E6038637245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82" creationId="{C17A4C65-698D-438D-BE5F-70111D4C44D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83" creationId="{17266987-129B-4A11-AB1B-246AB85EEF2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84" creationId="{A99873DA-E26E-4576-B0EC-5F795B981E9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85" creationId="{013E5C53-70B7-4E18-AE97-57951C1ADA2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86" creationId="{0AE38C3D-B8C3-42B8-A89A-1E3DFD83C32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87" creationId="{5CFCC99B-02A0-4444-9512-A8825096B81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88" creationId="{320656C0-973E-4D27-B14B-966FA71A2B9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89" creationId="{9D338496-473A-4F76-BC19-207D9D5F020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90" creationId="{CA45CC77-564A-493E-8270-2C41DD151A3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91" creationId="{E0C00B75-63DF-4D12-BB18-2526363749B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92" creationId="{5007915C-4CC3-47DB-BA6F-E0BA048D40F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93" creationId="{19EA3A38-EAFF-4755-9F74-2783358A48E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94" creationId="{789E3345-E667-43ED-8B92-4389E4DC5D3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95" creationId="{C532F5BC-BB65-4E30-B1B9-C723F01FFDA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96" creationId="{A894DCCD-3ED2-4023-80AB-C1357FE6800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97" creationId="{553DCC92-94D1-4744-8763-92C66C07700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98" creationId="{38499C89-ED5F-4864-A943-1D3C701F148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499" creationId="{6B026FCC-2B77-4726-A2AD-76327C45189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00" creationId="{8F6A8ACD-58F6-42AF-8B8B-3EDD0007748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01" creationId="{60354A79-D8D7-41C2-97BF-5B79FF49FE3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02" creationId="{FB8C55F6-0623-4DA2-8BC9-934B5E1508A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03" creationId="{B6AADC52-8BB9-43EB-9125-0657B216B3F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04" creationId="{F91942E6-21A7-4D5F-8188-84DA35E6F5F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05" creationId="{3CC3AAE4-EEC1-42CC-88A6-36936916DA8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06" creationId="{67FD1F6D-CE7D-44D8-AC44-63C3E4002DB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07" creationId="{444DF9C1-B56B-448D-B0A1-31E1A00E632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08" creationId="{9D992D6C-CD85-41BD-A706-E0A775A6700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09" creationId="{0587D9AD-A2BC-4ACD-A46C-7BD2D443951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10" creationId="{6490D963-4952-4191-8218-D1F98528E88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11" creationId="{4EB6CEE0-FD3A-4763-85D6-3BC640E801F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12" creationId="{C98E313D-037A-458E-9058-1CC56659E23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13" creationId="{AA8E1EE6-AED7-41E1-8F83-5A055D527B4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14" creationId="{AB8F8BB3-3D76-4CBC-A1AA-6123867054B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15" creationId="{CA02BE96-D1D1-4653-85A2-24A13FF3BB9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16" creationId="{0F640846-6817-4E95-965E-0CF62CD90E6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17" creationId="{72486A1D-8B60-43B9-A8A3-4C217189FE6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18" creationId="{F4519180-9530-4891-A0CF-3093BE44A06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19" creationId="{00543546-C5C7-4902-A0A8-98F532468FC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20" creationId="{CF150AA8-BCA3-40E1-847D-0AAD9E9DE3D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21" creationId="{C15AE504-4FC2-423F-91D3-9A89CE59115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22" creationId="{FDCF19E1-94AB-4A73-9885-6092B21E9D5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23" creationId="{DEFF8C2A-E190-4670-BBF6-BEC4EF34DFA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24" creationId="{7A9A1D34-387B-4DC4-878A-D075C02FA02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25" creationId="{2C78DDF8-CA25-494D-A70D-1D70426A5E2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26" creationId="{F03BA847-44CF-4D35-B606-6E381C44876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27" creationId="{A2FC4D4C-BF41-499C-8F05-D4E5C161F54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28" creationId="{DF4DAF86-8075-4559-9A9B-66B6D3B70A6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29" creationId="{E3ABC961-81BF-46C4-95AF-DBEC598D791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30" creationId="{6F1DB2AA-C8F8-4C05-9013-FEC83AEA2D1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31" creationId="{7C799379-C53F-46B5-9582-52A7A8D2EC7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32" creationId="{11055AAF-EC28-4ABE-93FA-37AAA6B0178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33" creationId="{74DD14D7-210D-4609-AB92-51A98E97B17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34" creationId="{BB090C03-6535-49C9-B336-E768F2C67A3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35" creationId="{82721556-110E-4E3A-9AEE-7694E457CC4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36" creationId="{487CEB71-5948-49B1-989F-457AD1E1F67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37" creationId="{1D27B921-8027-4D01-8EF2-E83830EDB6D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38" creationId="{166AC3F8-9ABB-43AB-8486-BBE643EB353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39" creationId="{F21223F5-2E00-4DA3-A435-A9C12D4017C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40" creationId="{D0DD23CD-3ECD-4837-B531-8465397E304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41" creationId="{5A2B120D-99A5-4217-AC98-612695908E4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42" creationId="{F0D459E5-17FC-403B-A1E9-D02C9F838C5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43" creationId="{C4BC60C3-46D1-4AB6-A65D-F91DD927260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44" creationId="{5BEABE9D-79E3-4E34-9E8D-1F66B8DDF8F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45" creationId="{0B840781-0D38-40D4-8418-8133AA67582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46" creationId="{A39026AB-2634-4513-9B18-5D8AA1A2432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47" creationId="{49290131-77B8-4A37-A8F2-5457E36EE78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48" creationId="{1B4250A9-9669-431D-805D-364119F1CA0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49" creationId="{7D8EB5F5-3B46-453B-BF9C-A3E6E55F89A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50" creationId="{AB0F9F5F-0639-4F10-AB0F-E26C28D7089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51" creationId="{B3A2BF9A-8735-4F03-88D3-57E2B3CD69B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52" creationId="{55393E73-0345-4E4D-B8B4-8C2E4EDD377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53" creationId="{96CC982D-CEE3-4452-B75E-AE047622504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54" creationId="{854F1F8A-ACA4-4A7F-AE51-C412B183696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55" creationId="{084EC779-4B5A-453B-8278-7897C110CC8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56" creationId="{5518CDD3-4A20-4304-B966-79F79A75E47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57" creationId="{77D922BC-CF63-45B8-82C3-CC15D92E0A3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58" creationId="{EB19F7F2-59B9-4197-B639-F4960FA51C4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59" creationId="{BB794431-2B8F-43ED-800C-F0B62C0EE45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60" creationId="{1A178C4B-A970-498B-A352-6F466419DF1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61" creationId="{CA0642B2-7601-48FF-824A-1F4BCB9529B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62" creationId="{73B9649A-43A8-4318-A660-E75CF72AF4A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63" creationId="{E04834D1-626C-48B8-9D0D-1382133FA51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64" creationId="{6F11D539-421B-44EB-BB28-C4F2FCF4D49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65" creationId="{DF6FE08C-BB57-4C9C-8E63-182B3537629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66" creationId="{A0F37FB9-F789-4CCA-9DCC-4E4E59CEFBA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67" creationId="{1052C629-CED5-4BC7-96A8-6308100AD87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68" creationId="{56D999A6-B6BC-4A7C-B5BA-5D00C22E433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69" creationId="{B4F5E148-2A96-4BFF-9EE9-F3AB1F7280B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70" creationId="{25370C28-78FB-44E4-81C6-8F2300F84B8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71" creationId="{29F5B553-2CEF-4411-A798-810CBFDF1E5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72" creationId="{C4A2CAB9-D786-4E00-9CFD-B1F77DDE14B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73" creationId="{FB6CCD2C-B2F3-4409-BFBF-6D6DD897157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74" creationId="{99594CC1-24D8-4124-86AB-79BF218DCE4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75" creationId="{0F87BB79-CA04-4CA0-A76D-EBF60676FEE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76" creationId="{66ED970E-D852-4F86-8D4A-99E10CDAEBD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77" creationId="{9F34FAE0-DB75-42C7-8F62-97819E09639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78" creationId="{83E95AF8-80EE-4445-98B1-8A1817F6F6B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79" creationId="{F4409D22-E99A-4C25-AAD3-184F0A840B9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80" creationId="{A2395BE2-93BA-4769-BA0A-A13A807C809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81" creationId="{3A02C0A7-9910-40A1-A48E-3D0CC59BA0D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82" creationId="{EC9460E0-6814-43E8-A4CC-B6C8D10573C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83" creationId="{929DBD35-99D6-4BCB-8E2A-53D09C598E7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84" creationId="{A09092DC-F635-48E7-A89B-78900354502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85" creationId="{BBC71EC8-DA01-496B-998F-D3BCB9BB21A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86" creationId="{CD801E50-45E4-4CA2-8258-5E361E82C2B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87" creationId="{9C0F6BFC-D625-4627-ABB2-B47C89C5671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88" creationId="{65846294-DF0A-4730-8A82-97BA42CA06E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89" creationId="{B9C7FE52-2EED-4E08-8571-F2457CF5B68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90" creationId="{63534ABD-F02E-4C1A-8231-884ADAABFB7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91" creationId="{2777A4FD-A1E5-4079-AD51-4E583E59ED0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92" creationId="{299D4B5E-530E-45EF-A4AC-DE112E95E41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93" creationId="{E6E7C7CA-A22A-4A13-8F1B-C395A764843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94" creationId="{7583F1EA-87F0-4675-ACCD-7AF2E25D532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95" creationId="{65F5ECD3-8D95-46F2-A403-4376CF92577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96" creationId="{A65DE06C-95A4-4F69-9FF8-5B71738B4DF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97" creationId="{3CD24303-01A1-4E8A-81CF-24F3F372714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98" creationId="{A825CC0C-C80A-4CD0-9AA7-192FBACF458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599" creationId="{6F08EB98-69ED-4D2E-B387-47178D864EA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00" creationId="{21C1D011-DB96-40F7-ADDF-7AC311330AD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01" creationId="{9548BAC5-E050-4B67-B7EE-4CF953A8A00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02" creationId="{3CD7D49C-0AC3-4625-89F7-4A42462AA9E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03" creationId="{BB9DCAD1-B554-442C-B4B4-B2F7B8967F3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04" creationId="{F39A06BC-A83C-4993-889B-DFF8F25FADE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05" creationId="{AAC4DC30-7986-4498-8D5C-B97DFEE0F24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06" creationId="{D655AE94-96D0-4822-8E99-5F912F1EA5F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07" creationId="{7B93A50E-ACBF-470F-A37E-C6243586956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08" creationId="{575E4BE4-C366-4A27-9E0A-C606FA584F7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09" creationId="{055CE55D-F7F0-476B-99F9-14EFDCB68E4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10" creationId="{1D80DA7F-87DE-402F-8B92-3AE9B21D3E5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11" creationId="{0F59765F-6065-4E71-98A8-6725F4FDB1D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12" creationId="{2116A0EF-2E4D-4FA8-B850-2E62B8DE1C0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13" creationId="{85098BC2-9255-42C8-A7D1-29E91B341A0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14" creationId="{98E11721-6CE1-40EA-9A1C-CA7B20BDA7C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15" creationId="{44AFE97B-5173-432C-9081-61F8AD73B85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16" creationId="{868177F9-0AF3-4C47-84A5-FE8729A4952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17" creationId="{B0A0EC68-1D65-4178-8841-61D86858407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18" creationId="{F362784B-5BA7-4789-9EA3-EE61CC9FC1C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19" creationId="{108F12F1-FC25-4727-AE42-2D44ABADAFA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20" creationId="{503854C5-E569-4EE8-9C39-DAB76449334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21" creationId="{D491C180-60B2-4BA3-8E3E-4483B1F8589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22" creationId="{E6B18813-981E-46F1-BFDE-BD3572457D4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23" creationId="{4BB3F229-C5FA-4E46-AE8A-64ABB42ADD5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24" creationId="{F5F730E5-2FD0-4280-B669-B3D8FE61CD3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25" creationId="{BF708B7B-2BAE-4A93-A647-9131A1390BF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26" creationId="{E0D05138-0992-48A7-9C95-6A3F67C6E9D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27" creationId="{D884F4EC-8F2C-4546-B5A7-4D629C4E193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28" creationId="{1B8B923D-7AEA-47A2-92FF-80DB95B849C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29" creationId="{00486BD3-25B0-4594-97F5-F6943473F3A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30" creationId="{58092078-C43F-47C1-A28F-6DB08C5D883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31" creationId="{92CEC5AF-4107-41FE-B6EA-FA045E96D51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32" creationId="{4454D617-E39F-4BAE-ACD1-CEF24945D7A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33" creationId="{65DC5B38-7F1C-4371-989F-307EED195A0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34" creationId="{1AF256B8-2849-43A9-9E5D-8E4FB02D7E1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35" creationId="{AD428DB9-E848-4B92-A59A-7E49DEF6A23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36" creationId="{F71FE7C6-9770-4BB2-A038-477007856E0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37" creationId="{BF55B868-9BDA-413B-B653-436FCC9F70D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38" creationId="{EABE9C1B-E9B7-4379-A0F6-0E6F905EFF9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39" creationId="{DE56FB02-8295-4747-9C99-B0B8F74F834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40" creationId="{B1B8B6D9-4803-4E70-8336-18B120559C4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41" creationId="{45EE5624-91F3-49BE-BA16-5ECEF14A7DA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42" creationId="{9ED88AAE-0FB0-440F-BB3B-2E4139E9F75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43" creationId="{136BF8DD-F31E-4E74-A71D-0343D5E155C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44" creationId="{02FAEEE8-3E51-4EE6-8EB8-20F5B55E4FF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45" creationId="{312FEF3E-8022-4FF6-89BC-184671D1C6B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46" creationId="{FA0DABF0-CC25-4521-851A-1897A5B92A6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47" creationId="{A03017EF-461A-4D65-AFD0-25E614D0508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48" creationId="{25AB07E3-D515-4DCA-855E-9E7751B92C1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49" creationId="{635ED659-20AE-4FFF-9B94-BC455CC736D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50" creationId="{0B0198A5-2836-4D53-82B8-0E5FE48D755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51" creationId="{AB5268E0-00DD-4D88-8EAB-67A845E0A67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52" creationId="{ECB2F7F4-839A-459B-9E1A-C79A33EAB16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53" creationId="{6BEBD2AF-FEF7-4404-AFCD-B6875C68EB4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54" creationId="{B64670C7-872F-4E6C-AE3C-462DFF94ADB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55" creationId="{9130E8A5-8E3F-42F9-BD95-7C3780F6C6E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56" creationId="{879980EC-3FAB-4CB1-AB7F-6E0278AECE2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57" creationId="{8570FB72-5682-4976-BD28-D8EA6F6E3A2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58" creationId="{93427998-1C48-46B1-8E58-68A62E5D11C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59" creationId="{5A6E6B02-F424-4D22-A5BF-8E75C5D552F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60" creationId="{7378BB45-494B-4D7B-941F-4B2E8CE3EB6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61" creationId="{3B9AF480-3FAE-4FC0-81BA-D0BFC2B941A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62" creationId="{95711060-D257-48DF-82D0-30D0D1E5AA0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63" creationId="{0184405F-562D-4373-8B32-565BDDAE2C1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64" creationId="{77DFD2DA-63B0-48BE-ACD1-13AD9F0C7E0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65" creationId="{23238DAC-ED80-4F55-AE96-1513F622D1F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66" creationId="{E3D08072-0D54-4992-8470-D6D90A6A1E2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67" creationId="{A608B704-E3E8-4F92-B95B-D923A0D0DD1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68" creationId="{48EF0396-7400-4803-BD3D-B903A54F5B8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69" creationId="{6B886ED2-F05A-468E-B2B0-9F2FF871D18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70" creationId="{41CF9335-7115-4D0D-B6AB-938F7020679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71" creationId="{302168FA-A49E-420B-BC6C-D1427DB3A86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72" creationId="{89AB1F4F-3126-46FD-88F3-70B5F9A8510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73" creationId="{B1B63B68-E176-45EA-9C20-BE39E58F9E2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74" creationId="{89E36BCE-7F1A-4CCB-96BC-7E2F330A459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75" creationId="{E9CC0915-C085-43D9-934A-D26414F3B92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76" creationId="{97349139-143E-47AB-AE4E-EC7E19CB643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77" creationId="{5CA2D3DA-E3B1-4197-A56F-ADDADFBC158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78" creationId="{FA64DB28-91E0-4FC1-AA16-FAC8C9A3DF4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79" creationId="{9EF21023-C82A-4830-9CF7-BDEE70AD307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80" creationId="{919F5827-4312-4925-8F9B-CBD819D3AF8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81" creationId="{38F7EBAF-F7FC-4D60-AFAF-39CDD600A0B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82" creationId="{B5E389E2-DA55-4C67-82ED-B00DE52F02E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83" creationId="{DC20774D-2AB0-4BD7-AD55-AFE2054CD97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84" creationId="{56400047-C78E-4DFD-B648-95846DCEB25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85" creationId="{BAEB8008-B16C-44CF-B1B1-08D9B04ED2D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86" creationId="{4F549865-967B-4422-AE26-D77F92BECFD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87" creationId="{19C82671-59B7-4C9B-93D3-44949F810F9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88" creationId="{486557F6-8295-4AF4-921F-84E499BB1A4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89" creationId="{3339064B-B38F-40D2-B736-99F2B097AD8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90" creationId="{FF19E13E-1626-4DCE-9473-0E275D5CF3C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91" creationId="{C89D4461-FDA5-4DB9-B331-6F39DE27608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92" creationId="{7E419E48-DCED-426E-B36C-E0E20C92B5E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93" creationId="{E5766540-97E5-44CB-828E-7BEDA6D9A30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94" creationId="{E878AF19-CCB3-4A6A-BB66-142FC4A3A22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95" creationId="{3606614B-A66C-4FBE-B0B8-7AE09E61F17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96" creationId="{FB967EDF-6FA5-4CA8-AC3D-7DDCB07B941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97" creationId="{FFE4D6F0-BE40-453F-A2F5-345191503FB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98" creationId="{12A5C0A5-71B4-45B6-A1BF-F77D8F63FFA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699" creationId="{CA68DFDC-189A-425B-8EEC-AC6D6A57F28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00" creationId="{554DA3B4-4B26-4680-A662-3DCC49D9D4C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01" creationId="{4B5BAF36-8224-48AE-9CBC-74D7C7CE412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02" creationId="{DFA457D8-6A86-4B30-94D1-B8F53DE579E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03" creationId="{960A88C7-8E2C-4CAD-BE83-247982B2981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04" creationId="{6B931B19-EEB4-42C8-9CFD-F2DFF84E3E5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05" creationId="{732E1ADF-7DB1-4A55-AFD5-774C2E9B0C3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06" creationId="{3533C47D-5746-4BA9-BAE5-857739CACA3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07" creationId="{DD61B1B3-B3DC-4BDD-AE57-CFBC2CAC6FC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08" creationId="{23B42624-AAB0-4EC2-A6A4-25A7E267E62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09" creationId="{AB47BABC-8AF0-4652-BB23-D9AB9A6EFF7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10" creationId="{5FE3DC89-E387-4C2D-B871-9CDB3B45FCD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11" creationId="{27BD2448-BF87-4C7B-84A2-424262D0215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12" creationId="{9FC49CA9-1DBA-4A31-AE39-CF82352AAE6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13" creationId="{3CD6376D-1EDA-4016-A451-BDCD312A5C6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14" creationId="{8798AA8E-A61B-4737-AE6F-5CDE889B283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15" creationId="{8A5D5D7C-64F0-4002-ACA1-61F74F62E99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16" creationId="{8B54A484-71E5-4D42-B939-68B351D6A57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17" creationId="{B2FAAC8D-E8BD-409A-8F05-24052F0A2B5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18" creationId="{9E4FACF9-DF48-4B59-A04C-0E4DC5C625E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19" creationId="{B0AFB236-C3E1-4579-9F36-3C81171A2DB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20" creationId="{C538611F-F911-4770-9D32-113A78785A4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21" creationId="{BA101EDC-161F-480A-9F6D-165A97292BE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22" creationId="{B36538C2-0E84-4227-BE8E-8D325CB8771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23" creationId="{98B74C81-D533-41AD-84FF-0777F5BFBC2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24" creationId="{D209FA52-EFB8-4E36-A9FE-22C5AA25FB4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25" creationId="{253B5E00-5FE7-41F7-82AC-B7FF13CB67E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26" creationId="{57581FED-832F-4552-83F7-62CCF76EA68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27" creationId="{D20FA3C7-DE69-4CA7-999F-67CA899FDB7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28" creationId="{0D8ABC5C-BEDB-49F1-BEB4-06C45B2AB77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29" creationId="{A5408038-0AA4-4FA6-AFAE-732CA2D6023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30" creationId="{281A42DD-3D43-4933-9B7A-7D8C4E14E63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31" creationId="{A128B01D-B27E-4776-81E3-798BC7A4A58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32" creationId="{7FA09524-894C-44C3-83A6-C9E34F58E70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33" creationId="{61966ACF-72D3-45D5-A18A-7DDCF0AD98A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34" creationId="{F1A6E6F2-9929-49A2-9AF3-DD4F7773928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35" creationId="{7ADB5DD7-7851-4C3F-82DB-4DFD943633D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36" creationId="{66AA6106-3CAC-414C-895F-707E5DAD5B3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37" creationId="{984F4572-03F4-4097-95EF-E9C5E455747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38" creationId="{149F1B1D-E358-496A-83F2-88C409E32AF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39" creationId="{44B3CF36-3E6C-4F68-9719-1F41A41A629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40" creationId="{AC3A8599-3168-4AA8-8B8D-252ECAB6C7E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41" creationId="{D811BAE1-7FF7-4903-A493-2FA77D0C583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42" creationId="{D64F57D4-6434-4490-9EE3-F174F5A2D30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43" creationId="{A6AD1D78-C697-4E33-9F9A-DBB43D11852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44" creationId="{AD13DB93-A43E-45F3-8003-D31BFF4EEB3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45" creationId="{0050EC94-DC92-489D-8BFD-1BE8C54EB17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46" creationId="{A337B482-CDF4-4692-85D7-475274B7F02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47" creationId="{5868A951-559A-4AD0-8997-986921F2612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48" creationId="{2CFACE45-5ECE-4733-B026-2200B1C7D19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49" creationId="{40792927-0954-4437-919F-91E1C9F70E5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50" creationId="{F2C1E8ED-A3EB-410C-9AE6-B9B577C85BE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51" creationId="{E88B7A9C-49DA-4760-A3FE-C0AD48639B5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52" creationId="{5E47A3F4-80EA-4F31-BE1F-34A8CBCF96F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53" creationId="{12956D47-700F-41B2-963C-0A4B46355B2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54" creationId="{B0D9381A-DA6E-4849-85AD-B9A7198E1FB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55" creationId="{AA63FD00-BDF8-4EFD-8E34-4252AE93E62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56" creationId="{C3B37130-6EF0-4D24-AC58-A6013FA43D6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57" creationId="{A50AF456-D0B9-40A1-854D-163831EAB6D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58" creationId="{EA01DCEF-6075-4013-A439-5BB2F9D3B84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59" creationId="{AEA01B11-4B6D-402E-94B3-EC1252F3E83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60" creationId="{1638BE3C-E85B-4234-B0C5-E77B548AB42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61" creationId="{CB395A75-AC9C-4AEE-84D3-741B2D8C943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62" creationId="{8FB7A216-B646-4251-8A65-ABE37C049F5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63" creationId="{7E6670DF-6463-4CB6-9F7C-843D611CDFC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64" creationId="{C1EAECEE-1F45-4DCB-9802-07ACDFD14EB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65" creationId="{D0C4E356-2D3F-4D0E-9663-815CAEDB226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66" creationId="{D70F6677-FAC8-4E98-853B-661E751D995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67" creationId="{1DE16A1F-6C8E-4CA8-AC0D-F61B568F359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68" creationId="{0EA2CFA2-65BB-447C-B4D8-80D0DBF4B3C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69" creationId="{CA02B1BE-54E8-4C8D-B752-301CBB588C1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70" creationId="{A8A5E775-7D10-4DD2-B96D-AB7D4C5ABA1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71" creationId="{61C5F6BE-F613-48EE-9BD9-CA952AF7A4F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72" creationId="{2922F05B-0447-40D9-A4BC-41898E68F51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73" creationId="{5991D5BA-8CE7-4514-8A1D-9724546BC3F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74" creationId="{9B6941C9-CDD7-44A0-8CB8-E71F7709B94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75" creationId="{55A7E425-39C4-419A-8A9D-1288A57192A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76" creationId="{C44DBDC9-5E36-4FC0-974E-86A7C70A570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77" creationId="{5F73873D-85C3-484D-8C53-6E8D761C2D6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78" creationId="{1928C834-0802-4203-93BD-26E40404130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79" creationId="{5BD7617D-EE76-4687-B1B9-9D4D91F6D78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80" creationId="{E6BF62A6-5EC4-4885-B123-0F8EB212264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81" creationId="{697251A8-0FAA-4C7B-94CD-ED35514A537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82" creationId="{05FFF342-B587-4486-9920-8C223A4935E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83" creationId="{63E28B26-64F8-45C9-B813-EE00A6183DB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84" creationId="{5C4DC49A-3655-40C7-8853-C04560609A6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85" creationId="{1DDA40BC-0A6C-4D42-8AE2-93A37FDFFA9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86" creationId="{7413EF86-2776-4738-9102-F72DAAF9446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87" creationId="{E5498AFC-8D97-4007-B4E4-0A151D90D63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88" creationId="{D568911B-B5B4-48A9-B6A9-F61E5454861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89" creationId="{0580BA66-95DB-48D1-BE8E-27647692C55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90" creationId="{A7260E1A-CD91-4F84-8A12-8DCE9705718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91" creationId="{055DB34B-DFAB-4C12-BB77-54507A56482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92" creationId="{27D8DFF9-FCA2-45BA-8092-CFFAD1B2B25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93" creationId="{E0E47F3C-3ADF-4753-BF97-DA56B459F00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94" creationId="{A352A865-BA84-45C0-BEB9-6690FAC2563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95" creationId="{115442E8-6B1C-4BCA-9812-18FFFA3C4FC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96" creationId="{47B37A39-D2F8-4C66-AB52-01E9DD8E513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97" creationId="{C9A17161-5E54-4A4A-99AF-7237CBFAE60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98" creationId="{6BF41C9A-63B4-4029-8D1C-7FDEACE3D85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799" creationId="{7106A94C-8853-4246-A88F-F5B84E3ECF1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00" creationId="{B7604B17-C323-43CB-90B2-81D955268D6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01" creationId="{9DFD5C05-D454-4F85-92B8-C18F0B55E5F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02" creationId="{0CE594C3-7624-43C7-B483-1C6D937DB41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03" creationId="{12F2ADE4-E3EB-423C-9DAC-302ADB7246B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04" creationId="{FE52E620-8A12-4FF8-8BF3-5F77936F969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05" creationId="{4D1CB72D-17BF-43F0-A8BA-A5F6C84F589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06" creationId="{642A32C0-D05E-42F8-A080-D558753A269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07" creationId="{A853E1E9-3F9B-481F-9806-DF679224A77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08" creationId="{0CD89B9A-BFDB-453E-8E09-B8D25EF5CBF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09" creationId="{1D9C227A-D4E6-4217-8F3A-0B4D183D836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10" creationId="{E62783F7-52E3-4A7B-9E37-35E1711ED28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11" creationId="{8756BBDB-8E34-4D00-9296-B9702D10C10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12" creationId="{95314EE5-57FE-4B98-8D43-BF1B016FC77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13" creationId="{4F326E44-2D21-4081-80A4-FCC8F7E473B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14" creationId="{734BC83F-5E5C-459F-AD5F-9A540A15008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15" creationId="{7E2A2A6F-010D-4602-865A-3441196BE67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16" creationId="{ADC85AF5-E9ED-4AAE-88D1-E79126DF930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17" creationId="{CD526A31-966F-461C-BEC2-4DF26A064BE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18" creationId="{88E3DF87-E5E8-49FF-B659-1BE27CBC4F6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19" creationId="{05D510C6-D6ED-4467-80B1-B31C98AE25C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20" creationId="{90858265-1C20-4DB9-943D-56A5FAFA7AB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21" creationId="{8123B1B5-FBE7-4483-BC04-494738B041C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22" creationId="{FD4F80AA-30EB-4C89-9212-266DD325F43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23" creationId="{A402B199-59F2-4BD9-8F34-5573C48FA3D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24" creationId="{EE2BC798-6D7D-4205-A308-EA94DAB3A92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25" creationId="{135C95FB-A2FF-4BD9-B3EF-58BF387B888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26" creationId="{A91E2E64-9C5C-4C35-9D53-22C117117E3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27" creationId="{C3F2D6EA-2E96-4298-AD18-7D2692D5FAD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28" creationId="{9161DB67-FEDD-484F-B691-52E75F5B7FF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29" creationId="{052C63AF-54FC-4643-AB26-DA7052F8571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30" creationId="{98995739-413A-4025-8D7E-B5CD29977D1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31" creationId="{820107C7-D929-4B32-A84F-ABA16A0FB19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32" creationId="{FB093038-FE43-4CF1-B3D5-D68D8B2B358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33" creationId="{8A009666-CA17-4D9C-95B1-ACDBC435E94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34" creationId="{65D699D4-F625-4D91-B36E-86960230BBA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35" creationId="{31C53229-6603-419B-AD5C-479CCFE005A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36" creationId="{C8FC171D-76FD-455A-97B4-D49791CC5F2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37" creationId="{269EEACA-7BCF-446B-9EE0-9B8FDB6855C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38" creationId="{38B6F5EE-232C-4B44-A51F-F2A5857E8E1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39" creationId="{E1108E70-AA8C-40B7-A3F4-92F79183F32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40" creationId="{B0BCA101-5A31-4F9D-9173-DE8AB38508A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41" creationId="{2A36329D-8C07-4D32-AA87-A0DF31405A0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42" creationId="{B302B105-F554-4D3D-AE0C-A429C7F2A77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43" creationId="{639090AE-1E38-4CAD-8525-72EB0E63577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44" creationId="{752F8ED5-92E5-4A51-885E-64E2D5295CF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45" creationId="{764CFC3E-C675-4209-8AA8-0B0E486B044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46" creationId="{0F3231B9-60C3-472B-9E1F-C69E003FB83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47" creationId="{341A3167-EB2A-42C3-85B5-8DE2C228B15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48" creationId="{7482212F-72D8-4848-8931-BEC5574D44E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49" creationId="{4797EF61-5F20-40AA-8A54-904B3BE14B2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50" creationId="{24067D98-496B-4098-A6AC-A6BE136C43D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51" creationId="{C3CF1088-9EB4-4AA7-8B25-52350619A3D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52" creationId="{0CFB161F-40A1-434E-8B70-557C5B2D0DF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53" creationId="{B11647C0-68BE-4380-B31F-C60CDB253ED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54" creationId="{2FC1600D-AE18-4437-9B6D-C56FC639DE5F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55" creationId="{5FCAB223-7B9C-4856-BF7E-7CFCE2C70D3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56" creationId="{55E3D124-7C96-48A6-92BE-BB90A90FDFD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57" creationId="{62E0E912-3835-4D0A-ABC7-5FC30ADF6AA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58" creationId="{D73FE633-E81E-40CD-A235-0A14EBE0D5B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59" creationId="{9FAE7FFB-A6E7-443F-9EFB-BC6CC1AAEC9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60" creationId="{D149142F-435C-4598-9FCE-87BCF5D8A91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61" creationId="{FC4EC8AA-8595-4C59-B024-DBECEBEDCEC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62" creationId="{6C90BA14-FA1E-489E-823C-6F0758332DC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63" creationId="{00AEE597-1644-477F-81AE-4D1640309F5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64" creationId="{761D5E6C-D4D0-4596-8679-CA4B44F8DEC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65" creationId="{8B73DEAC-FF33-49B3-9C71-6ADEA64CEEA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66" creationId="{A383BD51-44FC-410C-BA14-CE3613B8D97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67" creationId="{F0F331CF-1514-45DB-9ED0-DA80864C4A1E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68" creationId="{4309DA41-0A46-4603-94DA-EDC110ED6D5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69" creationId="{13E858EA-6DE9-48FB-9C05-3471B11D3F5B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70" creationId="{3DF345CE-EA51-4175-988F-6B19960D5E8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71" creationId="{4886A268-2343-4F0A-B566-3E4E81A1B89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72" creationId="{04D37F3F-6092-4AD4-B925-5CC425E4701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73" creationId="{44F1349E-D1B5-45A3-BE86-2BF78437CFF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74" creationId="{D349BC87-4B19-48F2-8BD7-AA0563C8D3E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75" creationId="{D3E15C77-CA24-429A-9B6D-D1A513010BD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76" creationId="{C667B497-7028-4B34-BA9B-1CE57EA51C6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77" creationId="{680A6F07-D933-46EA-AB7A-361DEFE6449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78" creationId="{3772FF5B-ECA1-4B5D-A50E-985E369969E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79" creationId="{910FCDC7-DD1A-416B-89A3-047258B5611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80" creationId="{8319CCB5-8B4A-492C-B21F-9A01E3E8187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81" creationId="{56A1E43D-0665-4177-A273-451FFEC92F9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82" creationId="{DBE00E83-A844-4AA2-A59D-3781EE35684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83" creationId="{CD54F17A-C2B5-4DDF-BB1B-261D65712CD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84" creationId="{8C54F48E-1B13-4E18-9F8B-F27136748CE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85" creationId="{B05676C1-5B29-4427-B346-6E6ABF66F05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86" creationId="{8E781E30-B67E-4E9E-8E77-08FF2B9355F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87" creationId="{B2BCC79E-0D4F-4BE8-98A5-FF14933EA0B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88" creationId="{7BDE3BC5-DB8F-4D53-A98F-098EF3EE5C1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89" creationId="{D7F84396-DE91-4360-9378-6FBEADF3DA2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90" creationId="{864C2C0F-6F51-4714-900E-7BA89CC85B6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91" creationId="{D879AFE6-9DB2-4CD8-89F9-F9C3A46FF9B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92" creationId="{C728A56C-8B55-4643-BC61-7E7BB4F3C6A9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93" creationId="{F5FC0240-3118-402A-8C0A-56C118331F9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94" creationId="{C6BC2012-B7E5-4457-A6B9-56FAE8386DF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95" creationId="{614C77BC-9AC7-44C6-BEFB-2CAE3AA6B04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96" creationId="{3ABC49E9-B455-4171-ACD7-1683AE1CABE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97" creationId="{373AB7B0-3F69-4610-B77D-DACE90E79C0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98" creationId="{8973B5A5-6735-43AA-ACA4-EB37F6876EC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899" creationId="{67FFFDB8-C6F9-46BD-898A-B93285CA7013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900" creationId="{D81095F5-9D9E-46EC-B121-F354C1F66DAC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901" creationId="{E1E3B651-A636-4C9B-B09E-5C551F909702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902" creationId="{C6D80D4D-0D98-4F56-8FB7-28C037874320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903" creationId="{23829175-96AC-4782-BD91-47B4B5623B5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904" creationId="{24354A1A-AAF9-4294-92BB-B92B8B803604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905" creationId="{771D807A-CFBC-4ACC-AFE8-F9A1B801D616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906" creationId="{DA207F58-47CD-45E0-9AF7-4EB3E5659061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907" creationId="{A60F269B-7176-40DA-9A3E-56EAD0BC07EA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908" creationId="{4FDAB063-30AF-41BD-823A-199890A709A8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909" creationId="{6E82D720-9A57-4142-BF52-2F486807D0D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910" creationId="{FDFFD9B6-2297-4951-9406-0F1F658BC3A5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911" creationId="{FA847415-E956-449D-9F6C-61672028092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912" creationId="{55ADB5EF-D000-45B3-B197-E949A4AC1C6D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913" creationId="{BBCE181E-5572-47A6-98FC-5CF995257137}"/>
            </ac:spMkLst>
          </pc:spChg>
          <pc:spChg chg="mod">
            <ac:chgData name="Bendiek Laranjo, Ana" userId="81bafc16-f748-4668-a57b-bc696755b11c" providerId="ADAL" clId="{4E627042-0AFC-4709-9B7C-6B9A8FA022E1}" dt="2025-08-06T14:38:14.298" v="146"/>
            <ac:spMkLst>
              <pc:docMk/>
              <pc:sldMasterMk cId="3426612037" sldId="2147483720"/>
              <pc:sldLayoutMk cId="2649185027" sldId="2147483721"/>
              <ac:spMk id="1914" creationId="{0311F0D9-4F8C-42C2-97C4-F3E5ABD801B8}"/>
            </ac:spMkLst>
          </pc:spChg>
          <pc:grpChg chg="add del">
            <ac:chgData name="Bendiek Laranjo, Ana" userId="81bafc16-f748-4668-a57b-bc696755b11c" providerId="ADAL" clId="{4E627042-0AFC-4709-9B7C-6B9A8FA022E1}" dt="2025-08-06T14:38:31.245" v="151" actId="478"/>
            <ac:grpSpMkLst>
              <pc:docMk/>
              <pc:sldMasterMk cId="3426612037" sldId="2147483720"/>
              <pc:sldLayoutMk cId="2649185027" sldId="2147483721"/>
              <ac:grpSpMk id="6" creationId="{9CA9A308-A70D-4F5F-AAD4-DF174F0C91BD}"/>
            </ac:grpSpMkLst>
          </pc:grpChg>
          <pc:grpChg chg="add del mod">
            <ac:chgData name="Bendiek Laranjo, Ana" userId="81bafc16-f748-4668-a57b-bc696755b11c" providerId="ADAL" clId="{4E627042-0AFC-4709-9B7C-6B9A8FA022E1}" dt="2025-08-06T14:38:16.608" v="147"/>
            <ac:grpSpMkLst>
              <pc:docMk/>
              <pc:sldMasterMk cId="3426612037" sldId="2147483720"/>
              <pc:sldLayoutMk cId="2649185027" sldId="2147483721"/>
              <ac:grpSpMk id="967" creationId="{929E5985-A0BB-4006-9DEE-4F3809A753A2}"/>
            </ac:grpSpMkLst>
          </pc:grpChg>
          <pc:grpChg chg="mod">
            <ac:chgData name="Bendiek Laranjo, Ana" userId="81bafc16-f748-4668-a57b-bc696755b11c" providerId="ADAL" clId="{4E627042-0AFC-4709-9B7C-6B9A8FA022E1}" dt="2025-08-06T14:38:14.298" v="146"/>
            <ac:grpSpMkLst>
              <pc:docMk/>
              <pc:sldMasterMk cId="3426612037" sldId="2147483720"/>
              <pc:sldLayoutMk cId="2649185027" sldId="2147483721"/>
              <ac:grpSpMk id="968" creationId="{B9D91DF1-EC1F-46A9-8F57-4778FF8178D3}"/>
            </ac:grpSpMkLst>
          </pc:grpChg>
          <pc:grpChg chg="mod">
            <ac:chgData name="Bendiek Laranjo, Ana" userId="81bafc16-f748-4668-a57b-bc696755b11c" providerId="ADAL" clId="{4E627042-0AFC-4709-9B7C-6B9A8FA022E1}" dt="2025-08-06T14:38:14.298" v="146"/>
            <ac:grpSpMkLst>
              <pc:docMk/>
              <pc:sldMasterMk cId="3426612037" sldId="2147483720"/>
              <pc:sldLayoutMk cId="2649185027" sldId="2147483721"/>
              <ac:grpSpMk id="969" creationId="{02230A2D-8DA7-43E7-B95E-B5FE46F2B1E6}"/>
            </ac:grpSpMkLst>
          </pc:grpChg>
          <pc:picChg chg="add del">
            <ac:chgData name="Bendiek Laranjo, Ana" userId="81bafc16-f748-4668-a57b-bc696755b11c" providerId="ADAL" clId="{4E627042-0AFC-4709-9B7C-6B9A8FA022E1}" dt="2025-08-06T14:38:21.227" v="149"/>
            <ac:picMkLst>
              <pc:docMk/>
              <pc:sldMasterMk cId="3426612037" sldId="2147483720"/>
              <pc:sldLayoutMk cId="2649185027" sldId="2147483721"/>
              <ac:picMk id="2" creationId="{9F9FC77E-9CCF-49F6-85FA-FC9AED975FAF}"/>
            </ac:picMkLst>
          </pc:picChg>
          <pc:picChg chg="add mod">
            <ac:chgData name="Bendiek Laranjo, Ana" userId="81bafc16-f748-4668-a57b-bc696755b11c" providerId="ADAL" clId="{4E627042-0AFC-4709-9B7C-6B9A8FA022E1}" dt="2025-08-06T14:41:12.066" v="154" actId="1076"/>
            <ac:picMkLst>
              <pc:docMk/>
              <pc:sldMasterMk cId="3426612037" sldId="2147483720"/>
              <pc:sldLayoutMk cId="2649185027" sldId="2147483721"/>
              <ac:picMk id="4" creationId="{91E087F3-A85F-47CA-81F5-1693DE0656FF}"/>
            </ac:picMkLst>
          </pc:picChg>
        </pc:sldLayoutChg>
        <pc:sldLayoutChg chg="addSp delSp modSp mod">
          <pc:chgData name="Bendiek Laranjo, Ana" userId="81bafc16-f748-4668-a57b-bc696755b11c" providerId="ADAL" clId="{4E627042-0AFC-4709-9B7C-6B9A8FA022E1}" dt="2025-08-06T14:51:39.446" v="262" actId="478"/>
          <pc:sldLayoutMkLst>
            <pc:docMk/>
            <pc:sldMasterMk cId="3426612037" sldId="2147483720"/>
            <pc:sldLayoutMk cId="3795925454" sldId="2147483741"/>
          </pc:sldLayoutMkLst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967" creationId="{3971995D-2C23-4B14-A0A3-1945EF73550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25" creationId="{02AD820C-9E8D-49C2-94B6-39E81A151ED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28" creationId="{E42CCE21-1A23-4B77-9520-1AC0AD23790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29" creationId="{344CDD63-E8C8-42CD-8652-3C51CEAC2F0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30" creationId="{A39CE0C7-1FFF-49FA-A13E-7AF01F92385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31" creationId="{E1664BE0-3D5E-4554-B187-7F1B828F59C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32" creationId="{3787B981-2B64-4F4E-84CF-9AA9D6AD999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33" creationId="{F704427B-A974-477C-902B-5CA16332769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34" creationId="{CBEE6157-5DBD-410A-B106-371160A52F9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35" creationId="{97D6A8C9-1E7E-4B64-8385-519F2AA64B1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36" creationId="{E6B3A468-F03F-4B0D-A893-EC223F786C2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37" creationId="{6A79AC0F-7310-4987-A94E-9592553B348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38" creationId="{BF7E9FF7-1089-41AF-80C7-B7B21D1E88A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39" creationId="{C3774619-D539-49AF-B9DF-0C79B0989DF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40" creationId="{7772BBEA-4F0E-4820-8D18-041E139033E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41" creationId="{D8D4EA8F-379C-4787-9D5C-888576BAD02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42" creationId="{6EEBA308-C468-4664-86DA-C97DE6A22F7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43" creationId="{59269C72-8205-466E-BC0C-32927E50796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44" creationId="{1065DC98-71C9-455B-BFDC-3486A2993F1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45" creationId="{2D160BAC-4F89-4FC6-95EA-7C6CFB3BB2D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46" creationId="{47D7C06C-6D0E-4DD6-B31A-018AE0968DC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47" creationId="{18120988-8526-420A-BE75-2DEC695F3C0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48" creationId="{E1F3E4EA-EE07-4345-A9DC-E631D258F6E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49" creationId="{9AF91BE4-DD84-4923-AF55-BD62CC087F4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50" creationId="{578A5299-9143-4BCF-B624-E00812AB25B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51" creationId="{D1BEED18-893D-4178-97A7-0A9370B7650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52" creationId="{E1ACF0B3-A59B-4FD6-8F52-65FEAB5BF1D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53" creationId="{339907E8-32A5-40CA-9836-B61723BCD5F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54" creationId="{2478DE85-2872-4A95-A439-49782249EEA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55" creationId="{E13D4A14-4084-4986-96D2-1ECCC0F8D40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56" creationId="{FF12174D-7DAA-4287-8EDD-B5D8E235176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57" creationId="{8414FD3A-440A-455C-B0C4-CCCA1028FD4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58" creationId="{0768C4E9-A771-459C-8D68-CCB87F0B5CB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59" creationId="{AA58A3C7-F2E9-45B6-80AF-FAE9DB4BE93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60" creationId="{72C18036-FC7B-41BA-90D5-958F6FD34F1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61" creationId="{08237ACB-7D97-4E50-B197-BC9441A46A2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62" creationId="{7C81AD10-7026-4688-AB62-0B98490ACB6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63" creationId="{D4A5047D-B028-40A6-9490-29689D895F9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64" creationId="{CF8F87F3-4D84-4610-8270-608EFEBA80A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65" creationId="{120E51A0-DDC2-44EF-9C82-1FCCFC380ED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66" creationId="{0D5E2069-F934-4581-BEFA-5516FAD3D3B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67" creationId="{39CBF447-D7DF-40B0-9CE2-D071A0A85C2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68" creationId="{6114FDB1-A328-471B-86B7-477841F8599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69" creationId="{66FCB1DB-F3F4-41E1-B96B-BF83310E064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70" creationId="{F3845C1E-8C90-4703-950A-0F7A25368F7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71" creationId="{220DB653-E7AF-46A6-B025-DF9B91FE118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72" creationId="{76BA9AEC-C86E-4B4A-901C-E0D699AD671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73" creationId="{DC32C8B8-182C-4F5A-A5AC-E90144BD47C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74" creationId="{DF0D8936-3A75-4A87-B7B4-0DCC009BF77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75" creationId="{DC2A5141-61B0-47BD-A6AB-20726097CBB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76" creationId="{C6757B58-07B8-4339-99F5-1B9F7E55738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77" creationId="{FC5A2514-8054-4AB3-A28E-458CF037B9B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78" creationId="{F942F73C-3FC9-4D94-A015-269EED3607F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79" creationId="{2BA00AA3-BD45-48D3-BE13-751FA2799CC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80" creationId="{D2DB42EB-C968-4D6E-A09C-A45F3A78CC5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81" creationId="{8BB5747F-F9FC-4106-8F11-A123AEDB8D3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82" creationId="{4D6C6F3C-A35C-4012-96FC-FBA7E6DEAAA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83" creationId="{951AD034-55E5-4F2D-8CEF-F2D0E1E99BA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84" creationId="{39E30EA9-9619-4C4C-A075-4E270EE8E89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85" creationId="{CC3A78A1-C976-4897-9161-68FAF6B59AB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86" creationId="{777579CE-A389-4BC8-8D0B-900BA526D89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87" creationId="{F6A0876A-5F81-4377-8C22-978356F3408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88" creationId="{3BCE36DD-594D-4D61-BF4C-70375630780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89" creationId="{5002B1B9-3037-4462-81DD-E3524E0B1D2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90" creationId="{644FD761-D9D2-46D2-BA85-C0B284D6AF5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91" creationId="{13C5092E-FE30-44FC-A96B-E289811AD1F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92" creationId="{41F97278-281B-4641-8A01-91F299D3545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93" creationId="{19D1A916-98F5-4490-AFC3-B9782B4DB12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94" creationId="{A8397500-AD67-4F9E-A003-95A64CF3934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95" creationId="{637E5DB1-E364-451E-B738-71FE717706A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96" creationId="{750846CE-FD16-47B1-8798-75DBB2C09E5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97" creationId="{2B1ED5E2-7725-435E-A182-CF719C0D54E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98" creationId="{EC0F4166-F270-4F68-BDF6-3B8D8336664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1999" creationId="{EFEB1609-9CB7-404E-B8AD-DF22A96EA1C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00" creationId="{2D5F4226-04AD-4B47-8F17-0ABFB7A5559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01" creationId="{23505071-A1B7-4752-AB3E-DA7452A09CB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02" creationId="{DE1D76D5-C768-4F0C-A79E-F18C43C9369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03" creationId="{7FE48651-F659-44C0-AC24-A5C97040DE7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04" creationId="{EAF2DE78-4185-421C-A31B-2AE7AEB9059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05" creationId="{73757002-550C-4F52-994C-160BD042621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06" creationId="{5DFAA4BA-F45C-4EC0-B8A0-64F38B7A6AF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07" creationId="{18F907F6-C1EE-4AA6-8DCD-5649F0152D6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08" creationId="{8CEC2D97-1815-428F-80F7-3696982A6D5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09" creationId="{73EB1317-694F-4994-863F-5DD036BCACA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10" creationId="{0D1C6222-1D64-4C5A-AF45-954A9316352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11" creationId="{9269EEDC-AA23-42FC-9948-06E25B2B45F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12" creationId="{8668A287-E640-4159-B628-6A5E233B009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13" creationId="{C924270A-3FA2-4FC2-BE59-E84D1C5F009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14" creationId="{8368A75F-FB8D-41E1-9B12-A7E06764168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15" creationId="{09615817-83F2-4C5E-9A41-0D8D2E7B811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16" creationId="{6E90DF5D-F210-4F00-8A0E-46EF936D705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17" creationId="{5EC1D563-17C2-462A-AB2E-004786A69DA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18" creationId="{C921D226-9544-47A3-9088-3540AA00BF5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19" creationId="{31F8A1E1-E4F7-4997-ACD2-73CEDFF5275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20" creationId="{71643502-B083-477C-BCB7-F3A3CAB399B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21" creationId="{33428AF1-135C-4652-A05D-61F5CC6178C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22" creationId="{2EBCC53E-39CC-46D9-9A97-1E21CD3AD18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23" creationId="{76C98998-673A-4186-84E6-704433E5553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24" creationId="{1FA83383-A257-498D-B298-34F092783CD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25" creationId="{674B0FB1-0702-4593-9EF3-F93BDABD9EB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26" creationId="{4E6E0B0A-682F-45C5-B997-C89A1230BB7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27" creationId="{E4FA8828-46AB-470B-9112-B3C1969FB3D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28" creationId="{FACDC774-8B78-43F2-B3D3-55ACB5B1B59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29" creationId="{B695B166-C61C-4209-A899-C71929078B8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30" creationId="{240957C4-86DB-418A-849A-44DE939F9FE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31" creationId="{2020CB3E-8150-4542-95F1-14C2861588E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32" creationId="{2F09043B-A576-400D-96FB-21E9B1798CB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33" creationId="{BF7F2315-6F0B-4B46-9410-088B7D8D436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34" creationId="{BC5015F9-F225-47E6-8862-7FDF435A9FB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35" creationId="{0E2E24CA-4D00-42FE-B3DD-498BA16EACA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36" creationId="{B96EFE93-58F3-4DA0-B1C8-394DC1FE52F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37" creationId="{18B58FFA-12D4-4651-A110-8CB48414492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38" creationId="{64CF41E2-E841-4245-9C93-E0316D66F68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39" creationId="{76FEF461-1510-484E-99F6-3D2E95FCF14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40" creationId="{10064C8B-49D0-494D-9BF7-C358ECA57AE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41" creationId="{09333E91-8350-44F2-A1E8-D56EA9373B5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42" creationId="{6E329059-F41E-458D-A24A-5EA1A4C860D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43" creationId="{83317080-78A1-4E2C-944D-807E1733168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44" creationId="{4F9C63EA-1915-44F5-B386-F1D5A6C5757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45" creationId="{8AAD4217-32B4-4F06-9857-877D314CA0F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46" creationId="{675E3B4A-590B-4DDB-B3F8-54DC59A181F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47" creationId="{4B3A6122-A33E-4AC0-BF27-63D4FADEE73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48" creationId="{B946FB62-ABC3-4FDC-B9A4-85AB9B0DA37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49" creationId="{2AB544E2-28E4-4D34-93F7-BC56857E60A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50" creationId="{D9AF9DA8-8A64-4F0F-8D81-48E0D8449A8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51" creationId="{BE0D9244-DE69-4E7C-9F8A-993FCF0BC08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52" creationId="{4F418E59-86EA-4F97-A0B5-148238C3675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53" creationId="{C6B93859-8543-4EB6-A9F9-6C5D73B1526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54" creationId="{8570615C-764B-4F72-8E7D-CEF7F172A78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55" creationId="{8282ED72-A1FC-4E95-A622-859D2367F1E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56" creationId="{735C56AD-415A-4745-9A25-31A9FEE1CE9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57" creationId="{5F3E9CED-2438-4C10-9BD1-2ABD151D921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58" creationId="{6AC2676E-3C18-4A15-9791-C5EEA76CFBD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59" creationId="{F0755E3E-73CE-4FF9-90AB-FD8638E98F9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60" creationId="{198EB06D-85D3-4A1F-A052-DE17CA2AC40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61" creationId="{43BDA4A2-E5C3-4646-95B0-16079701088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62" creationId="{FB97AD6F-050E-4DED-B360-7D26F4FD7CA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63" creationId="{89497DF1-E848-4D23-B2CE-E530AF1639F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64" creationId="{45881E6D-52C7-4B60-B789-686E13068CB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65" creationId="{7BD88200-D89C-4EF7-905F-208CBACCE5E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66" creationId="{0268CB29-BC08-46C8-9150-7E7B7350FC1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67" creationId="{73BB570D-6680-4D33-AA61-427309FC418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68" creationId="{AA535836-83BE-49F7-8C8B-A2C90C939A4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69" creationId="{4BC322F6-141A-443D-B278-74A7176B54B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70" creationId="{53DBC820-263B-4A80-99B2-57A0A2125A4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71" creationId="{82332081-BFCC-4D97-9879-31DC5611BD0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72" creationId="{6FCE2883-1E2A-4FDC-8346-35E0F0F2928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73" creationId="{E0AD0A13-1025-4B48-AB20-754FB4DA178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74" creationId="{53F4FBD5-A23A-4FE7-9660-9D1E745F8A6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75" creationId="{DA92EC63-C564-4B0B-B48E-2F410CE9394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76" creationId="{2A7F5879-5285-4FC3-8D20-E513060981D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77" creationId="{56C1B009-6112-40E4-8E1B-EB0F3EF3204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78" creationId="{D34FEE3D-DE5C-49B9-82B0-153A463446B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79" creationId="{9FC01360-BBDA-409F-98B8-4EAE0DC9240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80" creationId="{FA5386DD-7986-4B1D-AD2F-C41AD48B69E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81" creationId="{E529D9C3-B3FE-4B28-BFBE-39A88175CBA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82" creationId="{E6BBAAF9-856F-498D-8C84-3DFE5E3048F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83" creationId="{476F044B-25AF-45F6-990E-EFF276ADACB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84" creationId="{D470D961-50BA-4726-A973-F1FA01B9886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85" creationId="{9E4766F6-979C-41B1-BF95-1CF659C8CE0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86" creationId="{01BF32A0-F328-457B-92E2-3DF23077D45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87" creationId="{F811CA54-55A1-4F78-936A-EBB726BA6F2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88" creationId="{D3DED128-C140-433D-A79A-D14B4F25B4C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89" creationId="{E507270C-41E1-49CE-951E-1C525F8B11E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90" creationId="{4321D801-9811-4111-9CAE-CD8DF907A96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91" creationId="{8264FA63-C250-4183-8263-12E959D778B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92" creationId="{32EA3EE1-154B-41BD-8071-26689B8DD82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93" creationId="{F43E4EC7-1D27-43EB-8A79-5CBB069588F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94" creationId="{25626EA8-ADAA-43D8-ABA1-E56D5B5E9B8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95" creationId="{95EF75C9-8D2D-46C9-A089-87040C32D7C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96" creationId="{440DFC5A-EE64-4EDA-9445-B54A441AD35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97" creationId="{DC42B173-D687-42D3-8B73-18558E2EDD3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98" creationId="{408D7F65-71EE-4DA6-B3DF-E4CDB3B8C24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099" creationId="{A737ECF2-1483-405A-942C-73485BD077B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00" creationId="{B2DE3D5F-1AC5-4554-89AC-FE5B761D730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01" creationId="{FA39757C-75EB-4043-BF3C-8EFCF192F20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02" creationId="{3F162F1A-620D-4DEE-9506-DDDA3BFB4BB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03" creationId="{39ACCB47-5094-464D-BB10-E25B7EE82D8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04" creationId="{72E7C230-1B1E-4BEE-828E-F39B80AA5E8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05" creationId="{A54D7297-22A1-4E56-BA20-BCAD7F93989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06" creationId="{17CFE522-0442-402A-9912-E146C4358F7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07" creationId="{9FA48B5E-4542-4CBE-9B25-BAD3B553DD7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08" creationId="{606677C7-4701-44B4-A934-72325F25CFD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09" creationId="{034C19E3-8F2C-421C-B336-3FFEE88D21A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10" creationId="{71E73F3E-B344-4B3C-A85D-F6DB7D5A156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11" creationId="{4F377200-C921-4159-8271-B9664F581FC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12" creationId="{9493DC8D-1608-42B2-A0B7-57CB1C57948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13" creationId="{074C312B-2C29-445E-A689-5BF9BB12524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14" creationId="{3CF08F39-BC63-4F4D-9509-968450E1CE4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15" creationId="{5661BDAD-720C-4CFD-9A6B-0B67A24DAAC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16" creationId="{D12F604F-9970-41E2-A902-2D48D9A66D5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17" creationId="{A024DEA5-5429-4E45-86A3-91B976AF644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18" creationId="{532E0B0E-4C96-4DB9-A6F2-9475993CC05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19" creationId="{0FBD3495-FC40-4A8C-BA7D-9CB2C39AD34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20" creationId="{D12F6D9A-7E2E-40F2-B6D6-996EE83EAFF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21" creationId="{F0014156-9128-49F7-ACD8-D72D057DD6D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22" creationId="{8D225A9F-006C-4CC6-B3F1-EB0ADB154A5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23" creationId="{38BA416A-F33D-4C5B-93B7-4B32DE74ED2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24" creationId="{466B990A-31AC-491D-B44F-748094F0CFB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25" creationId="{37FEF5EF-D2B1-435E-985C-77937C63519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26" creationId="{A9522971-154E-4EB8-90C4-4D182BFAC32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27" creationId="{2EA632AE-2D0C-4160-A4D2-EB147A817AA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28" creationId="{1D9621CB-BE03-46AD-90CC-CDF2EC106F4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29" creationId="{61A954AA-BD36-495E-93A0-98DB7ED680B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30" creationId="{E12180FF-69FE-45F1-AB0A-3365E8FE008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31" creationId="{8A0B4911-5B6A-4526-B7FD-5542EDBD751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32" creationId="{FA42E62B-E7E0-4D73-BC59-FE3A4099948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33" creationId="{24921926-9B85-4A41-9D06-CB38B62E3A2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34" creationId="{7C06039B-7208-420D-85A6-9282BBE2497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35" creationId="{C7C1BD7A-02A6-48E7-A819-516B88675B0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36" creationId="{676B4BA1-59BA-4319-A934-6CCEBB848F5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37" creationId="{E47587FA-7B86-4D39-9FB1-84AD3B6CEC2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38" creationId="{767A6DE2-3484-42BF-9FC2-FA8D89DAE23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39" creationId="{94E4BDAB-FFF6-44E0-A440-4C8FD860498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40" creationId="{34FA8454-8CC7-4C06-83C3-185AC2F2626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41" creationId="{7447C1D3-BB05-4A9C-BC36-A1C6FC3BBD5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42" creationId="{E04F9F08-FEF8-4444-AD0A-B93634FA1FB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43" creationId="{0CF65485-AB37-4887-AAC6-7B473BDD439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44" creationId="{E472FD08-7D22-4DDC-B64B-0E3E5EA7704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45" creationId="{966E1A3A-F36A-4852-898B-25AE39D12B8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46" creationId="{AA66D07E-80E7-4B92-BB26-E74FB8F9D7A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47" creationId="{A21DE020-E90B-4424-9CEF-36A5D3177BE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48" creationId="{52CA218D-BB16-4439-A72E-211864A1C70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49" creationId="{44F96DA4-7A21-438A-AD68-D9610404178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50" creationId="{1D828F1B-2B13-4A8A-873A-11507B92FB7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51" creationId="{D54AA7E3-37CB-42D4-98DF-93A510B689D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52" creationId="{25E63623-FE2F-4EFC-815D-6C78B69B974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53" creationId="{7DF6ABCD-89BF-41E9-83EF-059B38E0011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54" creationId="{65599B37-3D94-4F1A-A09E-B0C2BCEDE8C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55" creationId="{68347FB8-98BE-458D-8E91-E244BD47D9F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56" creationId="{5BDD749E-9156-4100-99BF-8DE661262FF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57" creationId="{1D0FC38E-0C48-4EEC-8448-0DFE14BAE4C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58" creationId="{541C224B-0389-4374-9355-BA24F04BB79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59" creationId="{C45400F9-466B-447D-87A2-A830B7AF7F9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60" creationId="{EC1374EC-C168-43EB-A8E6-A2F8C049253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61" creationId="{E55BBC9E-9396-4B37-A3D9-F0479682AAB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62" creationId="{64446225-9ABA-4F9D-83E7-D2E5D70B72D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63" creationId="{0BFF24B6-FF1D-473E-B159-B3BE7725FCD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64" creationId="{7D97F7ED-3D8B-4A44-97CB-85A444EEA1B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65" creationId="{0B2FFE27-5937-42C1-AA88-8BD8C207F2E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66" creationId="{17EA13FF-1497-42A9-BFC3-B59A1BB41C0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67" creationId="{1DB81148-4886-4EA8-9FF2-B406DF8D2DC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68" creationId="{44782285-5D2E-4600-8855-96097413EFB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69" creationId="{D4C20CE5-C50B-4BF0-AD23-B1A3712F3F7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70" creationId="{87CD805B-5F3F-490B-B4BE-709C94E417A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71" creationId="{2AD071AC-5744-4EC3-8D65-C52FB1F8B39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72" creationId="{0E40E65A-45D8-4E98-9414-F81BB88E548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73" creationId="{519D5824-6683-47F7-91B2-832C268B7BD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74" creationId="{1C349747-DB0F-4170-96D5-C115E21C53B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75" creationId="{030CF352-9EAD-41AF-AB7B-126CE525F47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76" creationId="{214AF435-82FB-484D-B476-0F668DCE51E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77" creationId="{70E57F8D-DE1F-4017-8DF2-25C2FA5290A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78" creationId="{986715B7-61BA-4F3C-9C4A-CF1CCFB71EB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79" creationId="{DC665018-16D2-43D3-BCF7-5DF0AEF0EE9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80" creationId="{41BEE743-7083-478F-A9CF-AD7BE111B61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81" creationId="{D09D2093-A659-40F3-A13F-9912BDEE446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82" creationId="{6C6AC529-5CBA-47AB-8A16-217AF40A4B3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83" creationId="{8EF2B0FD-18E3-4F1B-9DA5-7AB47AF679A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84" creationId="{478673CA-2EDA-4870-8C51-3F458FD5C43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85" creationId="{9DF88755-6731-4889-85A8-BC4CAAEC9D8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86" creationId="{E7D7C5F2-5EAB-4721-A314-7C02BA69F41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87" creationId="{663EBD2F-806F-4D93-B93F-93FC01B6A9D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88" creationId="{D668A3FB-0C1A-4393-BB3A-6DCBF318659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89" creationId="{DE041156-9A06-4858-B465-AE5F46293F8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90" creationId="{E2C65EAB-C017-4A85-8210-9EEA61A55A3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91" creationId="{96F83F44-753C-4ABA-80F5-4286FD35A46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92" creationId="{2575FC36-FFD2-4019-9B89-EA6840CCAD5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93" creationId="{8CCCF04A-B91E-43E2-97A2-27295710C8B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94" creationId="{BCB309A4-E69A-449B-943A-1605BD35FD8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95" creationId="{B90BED37-2726-47AF-95AB-947A8D8D50D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96" creationId="{2476306E-D89B-47FD-8140-A12080F95E5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97" creationId="{132DBA19-14AD-4D9A-93F9-4725B063BC0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98" creationId="{FA7C2F47-1F0E-42CA-A6B6-9D5C6BE3B5D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199" creationId="{E92A67ED-D6DF-42DD-928A-B4FF8E67B98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00" creationId="{F9062673-CD09-4C28-BA3D-55D5E714333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01" creationId="{8EF4A3C6-E818-4980-AF95-EC90698C9DA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02" creationId="{D35A0C75-30DE-4601-849B-4A746AC2A3F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03" creationId="{D748FA5F-1243-45BF-AE56-67097E2F567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04" creationId="{88DC7038-4799-4A10-A5ED-C7E09B34FD8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05" creationId="{5F76B46E-2501-421A-87B3-E804237368A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06" creationId="{6533D705-9AAF-4E08-99DA-1BE1C205E87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07" creationId="{41323575-8BB5-4E2E-8692-9D73F3D3911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08" creationId="{CD7E5DA7-71EA-4BD4-B816-749C4EA7104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09" creationId="{9CE5211C-E04F-4518-8B41-6878E832DB4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10" creationId="{339CE298-401F-4689-9D07-B098347B2C6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11" creationId="{AA32189C-9B04-4C08-8F41-8B38375B877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12" creationId="{BEDAA91A-A929-4BE7-80D3-1AE984FF98B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13" creationId="{F123F44F-DFF6-4E6B-B5C6-26B055EAA1F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14" creationId="{02389299-B0F3-4573-8BC2-7936A36EF88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15" creationId="{E9F8DFFF-6AA4-411A-BA0C-2E40DFC1DF2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16" creationId="{04F42B1D-231B-44C0-AFBD-392A4301B3F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17" creationId="{4080BD9B-5FEA-4F9F-B37B-85F7876E3A2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18" creationId="{DD9678A1-E8BD-4523-AB15-0CFFC5CA36E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19" creationId="{C24C7852-8765-4D7A-8F16-FAE4991CE1B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20" creationId="{16A083EF-0276-4C6F-BC78-1FC9827BF18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21" creationId="{74867435-BA73-4E73-8C73-C7182BB5B50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22" creationId="{06C03301-3DA6-4B32-B6DA-6F5ABBAFC79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23" creationId="{444345C3-1EBF-4A73-8FD8-A2956B66034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24" creationId="{CFC1AF84-5D65-43EE-AE92-85C23A2DA85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25" creationId="{188673B4-9130-4281-BE63-D1F50A563A8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26" creationId="{C7C41C93-EA14-45F9-8F42-2FC6F230B44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27" creationId="{A5AAAA77-D8A2-482B-ACBE-96C4DE0791F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28" creationId="{038E4436-F15F-4F19-8F50-CA9079AB8B2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29" creationId="{CB13C3B6-E1EF-460D-B571-EAFA42EFA2E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30" creationId="{50AF4300-3055-43FB-868B-C2FAF32FE31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31" creationId="{5FF3AF48-9B72-4AF7-A1B6-65A8BD1C05F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32" creationId="{8C8504CE-DE76-4461-AFDF-62642E3EBF8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33" creationId="{0E3E8B12-9ACC-4705-A816-A7ADEB71870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34" creationId="{836DC057-9BC1-4166-AA7E-5EAD6E055AC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35" creationId="{5720C56C-913B-479D-8020-E520712D34D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36" creationId="{417310AC-81B2-44A4-BA30-3ED7A1228F6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37" creationId="{E7BF1840-5F1A-4AB1-9B1C-33BD7DDE8CF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38" creationId="{47F3BC50-073B-4443-B6CC-2D5E8AE8747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39" creationId="{47AB779D-6A35-4D8F-BA25-2ABC73A3CA4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40" creationId="{922153B6-3C68-490C-BB4D-A784B02D50B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41" creationId="{E11FA2E6-44EB-4910-85A1-1F16B071E01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42" creationId="{E9FD8531-ACD9-4568-897B-AA4E45EC8F4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43" creationId="{28763547-1722-42F1-A7BB-619AA48E966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44" creationId="{FD3C163C-B00B-4D6A-88D5-F8D13D22484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45" creationId="{5B1B084F-131D-4E9F-A63F-CFDF02D825F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46" creationId="{87A1BCC4-6401-4270-9318-F577FE0D3DE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47" creationId="{E4047C6A-A1FE-4A0B-92CF-6D19C6CA3DB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48" creationId="{FA276C60-266F-4303-82E2-027FE65CF47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49" creationId="{CC813936-81AF-4745-B07F-C7199CA3C89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50" creationId="{4A8DAFEE-B6FF-4B59-8D0D-6B38E6CA968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51" creationId="{A3241B17-8FAA-4FF1-B3DA-1A2654E2B2A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52" creationId="{222D5445-70CE-426A-919A-27CED528090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53" creationId="{5C99A535-E531-42D3-9463-1BF8C75E492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54" creationId="{35EB74C3-C3A7-475E-B697-4E2AED63ABA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55" creationId="{0D4A4F44-7D50-48FE-92DF-F42D1C0D1D2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56" creationId="{A48A91D7-0389-4CC5-A4DF-D4AAA22BE7A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57" creationId="{95464725-B395-4D73-8D01-CBA690D5814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58" creationId="{44F35A0B-4A87-4E59-8DE3-88BD8968680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59" creationId="{9E9CD39D-4E82-4998-B955-BE6EEA90FF2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60" creationId="{11747A93-4B35-4A82-A477-1BC07DFFCE2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61" creationId="{216ECA50-9434-4C06-A50D-744A3A99195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62" creationId="{26C3C7AF-ED19-400E-8434-E865432C9B7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63" creationId="{5D9D2582-47D3-477D-9519-045B5DB6BC1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64" creationId="{F8690044-48C6-4801-9BF2-3DE7E3AE01C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65" creationId="{16D227C9-DCD9-4616-A3E2-C6F3654FBB8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66" creationId="{A4D08BFB-C597-4D17-BBC5-6571F2C02DC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67" creationId="{77BC525C-B187-4E19-AE74-3A41C3C63FC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68" creationId="{5CA52CD7-6AAE-48C0-9AF5-9D327541C0D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69" creationId="{5C2EA48A-6603-438C-98D4-98E0FD2F8E6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70" creationId="{D02C8DD4-B375-4B8D-A2E0-5257586C577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71" creationId="{3C6F984B-B544-405F-8770-27C48B07B10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72" creationId="{40D1BFBE-3B6E-4BF3-AAD7-9CAFDF817B3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73" creationId="{4ECBF9DD-07BC-4D40-A665-F942E385228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74" creationId="{60106711-4CF8-4BEA-926F-388E3A27428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75" creationId="{D2E44690-A44A-4775-B632-3081EE302EB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76" creationId="{41A6B1AD-5893-4325-95A5-EA3E118497C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77" creationId="{173457EF-7174-449A-BEEE-57098842E08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78" creationId="{7B194F31-C763-4760-9A27-736751C7C03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79" creationId="{BA0B71EA-7DDB-46F5-AE9B-3045DE7C5F9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80" creationId="{FDB30F9B-41DF-4BA8-8DF3-00E1B720C34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81" creationId="{5770BF93-D8C5-4BAB-9F4D-115F0603DF3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82" creationId="{8E7C3845-217E-4045-BB88-09C2A335024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83" creationId="{149170FE-8A8A-4112-9613-AF6C2727C0D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84" creationId="{6F0CC630-211B-4BD4-9E39-48A50761A93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85" creationId="{0B893200-3BE6-484A-8E76-412E3F094F7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86" creationId="{B99DF9B1-7949-43D0-A561-436798E7A62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87" creationId="{366E3BD8-F3C4-4B81-A48F-65C8659CDEE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88" creationId="{8E45294D-CE01-4774-9546-BE551EF914A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89" creationId="{0EB1C97B-E007-46B2-A58F-8B8FCE9B12B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90" creationId="{F513FB87-CAE8-4DFE-BE48-E77FC9F1008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91" creationId="{D306A16D-8C6A-4059-928C-F5480AD4BFA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92" creationId="{FCBFE257-3C89-4682-8937-43917B81D9A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93" creationId="{02B127B6-9045-4CB7-9E3E-9CFECD50B82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94" creationId="{14F4DC5B-6B10-43F9-8625-E797F7B6308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95" creationId="{D3FD98D7-FA0C-413D-86E2-14501F4DE27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96" creationId="{893CCA68-5FC1-47A8-BC85-E8EDE47D3CC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97" creationId="{B1B2DC05-69B9-4A89-86BA-48F53C6B7A1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98" creationId="{B91986AC-A3DA-44C6-9988-E41D00A90FD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299" creationId="{2C1EA112-797E-4681-9FE4-74F36F0BDAA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00" creationId="{6979B564-A7B9-4297-8DC3-BEB8ADBFF1D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01" creationId="{403412A8-3222-4BA1-B0AC-A6962F683D4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02" creationId="{95C15B63-65A9-424F-9808-84155B2F8B5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03" creationId="{E8A23A24-49DA-4F10-97D0-ECB0E638380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04" creationId="{A9856AD1-D555-4847-A284-942501529BC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05" creationId="{D6861EEC-76D3-49AC-9724-DD9382B0A42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06" creationId="{C4F40B21-4152-4C57-BFAB-C0BBA701A85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07" creationId="{E5440F9B-8BB6-4907-A35A-62494426D38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08" creationId="{7BCA80D5-5610-4998-ABA6-A94D8094421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09" creationId="{E401F01C-9886-439A-9D56-A3712189C79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10" creationId="{D6E1ACA4-B005-4F28-A3DF-211D9CD4ED2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11" creationId="{BD015CBD-9979-4F93-9031-5720FCB0CE1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12" creationId="{1AC725EC-8B95-4EEF-871D-436E2E2EDF3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13" creationId="{57C41B8D-529D-4595-8335-53F74E74101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14" creationId="{FD784637-2AB9-458F-9575-FE285F301C8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15" creationId="{0063A672-6623-4470-AF45-3C712493F02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16" creationId="{4A7DBAF3-D356-4D8A-80F0-8E94749B03D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17" creationId="{8EC460C7-6FC8-4F20-8A67-9BC00E391F2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18" creationId="{EBAB3053-84B3-4B0E-8A41-F4B45E0E251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19" creationId="{8BA01761-B690-4E11-AB6A-9DB9CF045F2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20" creationId="{F9CF6B35-F523-475B-801C-FDE7B0EADD2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21" creationId="{3E5A09D3-BEEE-45FF-A802-0711A8E6EF8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22" creationId="{3F5DA0C0-239A-4FD8-B9B1-CE514A9BD3B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23" creationId="{2219C6EE-2B1E-4509-A04A-69C34517F37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24" creationId="{51819895-820E-441E-9233-DAB304B08E5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25" creationId="{F55DD8B7-22A8-409A-9A0C-9C3497658CA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26" creationId="{20AB8DB2-0198-4E75-A2F7-63DE3F9EABB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27" creationId="{75BE854E-686C-44A1-87ED-867998774FD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28" creationId="{F97C983D-6A90-4FAD-9608-B8B7154F6FB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29" creationId="{4C12E211-3AC8-421A-84D3-BFBFD851DF0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30" creationId="{D747F89F-6D23-4B0B-9898-BF1E823337C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31" creationId="{3E229607-2FC1-4719-B60A-06B4EE098D0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32" creationId="{04EE11CD-463A-4DF6-9A73-6A7DCB19926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33" creationId="{DC392270-12F0-4EF0-A462-8CAE57F376F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34" creationId="{723289F8-F8C9-44CB-994D-0E85409DF47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35" creationId="{DC31EED7-2440-440D-8708-0B1A1BB036F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36" creationId="{3E5BC5CE-17A4-4352-BF6E-5986D3A5E75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37" creationId="{49666742-E6DB-47FE-8F93-65D06734897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38" creationId="{923BE255-BB33-4AB9-9DC1-1126080B9E3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39" creationId="{6E47B473-AA4C-4664-94EC-4B1A6D9CF79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40" creationId="{ED6FA277-2B96-4BEC-9512-6C7E8E0C1FA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41" creationId="{DBEE7F1E-6B60-4095-A8DF-B4BECFCB027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42" creationId="{4EE1DC25-FB3F-46AD-B6C9-1675AAF01E5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43" creationId="{0DA7B9AC-3E06-4E45-BCEF-D701987C88B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44" creationId="{417EEB68-9F00-4B04-BAF7-32ED5D50597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45" creationId="{107095D1-C96E-4F0C-8958-118237A2DFA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46" creationId="{541A5158-108C-4B95-B32A-CCD4C839AC3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47" creationId="{9607C9DA-D5CC-4C87-A652-190A3E890BE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48" creationId="{CB8E3560-6656-4D51-B65A-7B864A41996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49" creationId="{EE6B3318-1B2D-4CB0-86CD-90BE8989E7E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50" creationId="{C2CE768E-F32C-4004-8603-09BBD83CDA3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51" creationId="{4C686308-50A2-44AB-A93F-0ED3F6322FA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52" creationId="{63094419-07C5-48A6-A522-DA72A9BEEBB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53" creationId="{20C5C987-E989-4F8E-B0CE-B10EBAB5593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54" creationId="{BD7D922B-22BD-48F2-9673-2D66F699EE8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55" creationId="{0405AD93-7DA8-49D3-A981-811E0DF2D9C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56" creationId="{EB445745-9EC2-41F0-B50D-7C440020D4B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57" creationId="{385C92B6-E55E-41A0-8C12-F479B8087F7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58" creationId="{8C89E1B3-31B2-45E9-87D8-AAD34F8FBFE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59" creationId="{8DF35933-6FB3-420F-86AB-3654B848887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60" creationId="{D26B76AA-3C19-4BF9-8ECD-26F27CB04EA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61" creationId="{5A97C88D-9BF6-4D9C-B69B-FA1ACA1C511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62" creationId="{E455775B-CB79-4FCF-9519-532A0482B34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63" creationId="{1947BC72-A7C6-4154-8DCE-DFD178D5D65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64" creationId="{B7DEF7DE-BBC4-468A-B3E4-95CDC3C07B1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65" creationId="{5E98ED8B-9DB2-4B0C-9F37-651446D6EAE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66" creationId="{EE3C87D5-FFC1-4085-B285-991D07C128E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67" creationId="{900AE54D-02B7-45AC-9E6E-1056C801365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68" creationId="{EC8E9993-E70C-4AE1-8F6E-88DBFB35685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69" creationId="{FE7FB8F2-77FC-485D-9437-3330BC2500F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70" creationId="{1CADFD7A-1E32-4AD4-95DC-B6323DF271F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71" creationId="{C232186A-0C9B-44CC-B38E-38F2B83E0D6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72" creationId="{6DFA25AC-0256-4B2A-8523-0853F6C5C09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73" creationId="{AA5E3039-EF52-4F36-8E84-109D6F1864B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74" creationId="{0A896EEB-77DF-461E-8513-B587AB65DC2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75" creationId="{8EA65F12-5E89-4B28-BBF2-EE6F82FD85D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76" creationId="{9622B606-22B0-4672-A29B-6FC002C143B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77" creationId="{9570A23F-8226-4486-951C-21A3A7FC5FB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78" creationId="{64201E6B-FD81-41B7-9AC6-7A9395BE337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79" creationId="{49FC50F2-CE95-44E5-9DC9-9CFF34E70F1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80" creationId="{DB220A90-B3F3-4AF4-81BE-847738A6A6E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81" creationId="{0FE52B76-762D-475A-8CB5-4E8BA376763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82" creationId="{A84BB4D8-1062-4634-B064-72FF0555937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83" creationId="{7055F37B-13A4-4120-BB04-456CB0921E0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84" creationId="{24DC9D35-9123-470C-A5E4-AD8DAB7A0AD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85" creationId="{2C38E663-200C-4CF6-8F09-A3A99A17EF1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86" creationId="{099C796F-36B5-43B7-9C51-6A9F30AF315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87" creationId="{AC0461F1-1F68-4BBC-ABF5-D7AE15FED27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88" creationId="{067A7EA7-E74B-441B-99C8-60C5A6899A7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89" creationId="{A6D26BC1-2AC0-4093-B70A-E579E2197D1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90" creationId="{85F11EE2-D1A7-40DB-9179-2F492F63DA4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91" creationId="{175BCF90-27F8-4BAE-9ACC-64AFEBD026B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92" creationId="{44690CC3-8200-4010-90E9-571B425DF05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93" creationId="{FD2380FD-D08E-4D87-BB3D-205199D67F5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94" creationId="{F7CE637B-0BCD-42FB-A2E8-800152D5487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95" creationId="{0AAE6C38-BDCF-4506-8BE1-9E96CBEBB0E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96" creationId="{7A3D795F-E04D-49B5-A078-B554BB9BFB9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97" creationId="{6D36DB95-E343-4A68-9DDB-138C132B6CE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98" creationId="{BA1DBF78-5CBF-46E2-9C72-C5DBE29C955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399" creationId="{CF5E18C0-D765-4D6D-93ED-ED814C5DA35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00" creationId="{5DE81DDE-AB14-4F83-81ED-2BEA091ADB5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01" creationId="{EB04CB36-1111-496E-9766-7C56EC675EA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02" creationId="{7BE8C6F5-9C19-419C-A2EA-F7DBDB0472C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03" creationId="{DCC00A77-B0F2-4151-B053-E1EB2616E42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04" creationId="{E87B96B7-D10C-4063-9F3D-9107EE24D24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05" creationId="{8CFE5567-A9F5-41BD-AFA1-EA133116379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06" creationId="{A897ED90-818C-42AE-9B09-58406369B89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07" creationId="{8DFCA800-9571-4323-B18A-C1531BC7C69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08" creationId="{E5D05074-6F81-4642-B8F0-55525C5AAFE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09" creationId="{32543752-D786-4F8E-B80D-A79A2813CBF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10" creationId="{2EF7BE1F-0302-4F65-ADFF-3A8378A3574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11" creationId="{02FF72D2-BE79-41CE-A0D1-6DC02936AD4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12" creationId="{8E729B8C-AE80-46D2-B430-79BD863C0A9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13" creationId="{89CE564E-6CE9-4027-904E-1BFBA4AFA58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14" creationId="{9731B076-980D-42F4-A344-0DAA5AF49C4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15" creationId="{184130BA-2E7A-42CD-97E9-F096E5899F0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16" creationId="{96C3F6DC-6729-4F13-9B35-1D69DD80EA4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17" creationId="{1E2DE874-8FE9-4A50-BCFC-28F72F655E1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18" creationId="{8B713ECF-21E3-4F57-AAEF-493103C71CF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19" creationId="{C76DF86E-3C6E-482B-B76D-AB979480D81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20" creationId="{916CE0F7-8BB9-4D5F-8DC3-BC7E5178960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21" creationId="{4708BF31-B9D3-4B69-9879-9420D1A1954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22" creationId="{5ED4C26F-1620-4CF9-88ED-8473B2B3603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23" creationId="{7818DE6D-00C9-4D86-8EC1-F314DBFC181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24" creationId="{6FF5B982-B26B-481A-A823-CEAFC162B27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25" creationId="{1D0BA569-C0D3-473B-B194-E71FB0553AA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26" creationId="{8FB9A76B-5D55-4C8E-B7B1-1991CDA2ACD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27" creationId="{49EBA27A-F4B0-4319-BE63-4FE1233E336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28" creationId="{FC0021C0-21C3-4F3A-A192-06F2414DE4B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29" creationId="{A53F233B-BECF-4B8A-9A6D-5DC2B7F42BF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30" creationId="{C575DBA1-A1C5-42AC-83A1-00AC625AFCC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31" creationId="{093D55E4-C73C-4123-B49B-29928653F38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32" creationId="{13B3D4F0-2F18-41BC-95E2-9653768832D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33" creationId="{A119985A-6C7B-46F6-B6C0-72EF2FAB98D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34" creationId="{673B7C3D-EBC5-4362-A1D8-9E3F6FEAC7D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35" creationId="{EBC47A34-4787-4F4D-BC4C-65C03F2F839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36" creationId="{F404D1A7-A75B-4220-ADF4-036EA8CF525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37" creationId="{DEAF18FE-C5B9-474B-B181-B1C10659772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38" creationId="{D78BECE3-588E-415B-A129-3C3A18089F0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39" creationId="{68AB53F0-A815-4F4E-A095-0467E331D42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40" creationId="{76FB3459-A2FC-48A7-B27C-FE7DAB120C8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41" creationId="{788040C0-D8A3-4AB2-8AD0-83047A922DE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42" creationId="{50166D39-C237-48F2-AA08-774894E19BD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43" creationId="{DA0C7647-04C2-4CDE-83C3-1B2FA72DEB4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44" creationId="{E4997E2D-AB78-481A-8B3C-DFCD5E4CEC1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45" creationId="{499CA895-0158-4D87-9B1B-3DD93B7F7A6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46" creationId="{DA4BE720-C67D-4143-9117-C400CB85E5B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47" creationId="{DFA74B73-B151-4955-8427-DA9E7300E96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48" creationId="{F91A4538-8DA7-48E7-8A61-22935EC0574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49" creationId="{E88E1242-8944-4B95-AA47-FFEF132EF67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50" creationId="{41AA7DAE-2F5C-4D59-A716-05AE8DC1BCF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51" creationId="{C8A68892-BC7C-4A41-9537-46603A9AD00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52" creationId="{E797424A-6EB3-4537-B4F4-EFAC45A15B4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53" creationId="{9A589455-8950-4D6A-A482-0EF81E45109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54" creationId="{6F3605DA-8BA1-4F8C-BFD2-0D54E83834A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55" creationId="{5B456DF1-DAB7-43A6-AF4F-3AE31D5F5FA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56" creationId="{3988D629-4B44-41F3-BDFC-2F3A3706F96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57" creationId="{6CBC79EC-6BD4-40D5-B0C8-37CEC049330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58" creationId="{9532A0BE-F590-41F1-AE86-EF17243C075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59" creationId="{89903DEB-2228-4397-9B3E-5D9395B0C74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60" creationId="{1851FA75-9701-418A-AAEB-C5F54B2799F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61" creationId="{040797CF-1849-42B8-8F46-319C212A1E6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62" creationId="{FFBB2CAC-3F62-4F13-A9D8-DB52ABF82AF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63" creationId="{B52E3A92-A2B2-41EA-9CB6-8326CA965DE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64" creationId="{14D4B602-77B1-40EA-B0E0-28E1EB2C7F1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65" creationId="{B28F8702-6467-4369-A358-FD38112D414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66" creationId="{020F503B-7E17-4600-8254-023ADE0EE38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67" creationId="{E5E00C02-F3D9-4428-8085-6957F0611E7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68" creationId="{337D2248-47A4-4D25-8A47-36F4F897CBA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69" creationId="{03595BDC-2A70-4D64-9DC7-05D4DB96AF9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70" creationId="{0491A891-937C-4BC9-834C-87A4E8D6E0C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71" creationId="{346A0897-5BE7-47B2-A544-39624023345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72" creationId="{6A2B371F-D120-444A-A4AD-B9A8E45F2EA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73" creationId="{6A68C010-2DF9-439E-91F8-6545E840747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74" creationId="{8FDF0160-E286-4A8B-AD97-C51C7AB6B80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75" creationId="{C3664252-5A3A-4748-8C1D-56D2661F541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76" creationId="{32FF1D28-A357-4E34-9293-886066977B6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77" creationId="{AD3DF75C-03EF-46E3-9591-71B050379E6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78" creationId="{F0A59BD3-6F7B-41B7-A8F2-6915C722F45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79" creationId="{3203B66B-41EF-4CC7-8E4F-D34A253D957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80" creationId="{5F9CFD73-8975-4DF4-B83D-35CECB8A93B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81" creationId="{D446B591-E038-40B1-969B-08C66CDF9F7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82" creationId="{04B9C1C7-E8A8-464B-943C-AAD6CD9723C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83" creationId="{76C307DA-6887-45AE-BA44-A0C821C00D0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84" creationId="{1E57FB47-D269-4B21-BDFA-F9DE2B031BB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85" creationId="{B726CB98-FA3C-4AFE-833B-15A5FB992DB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86" creationId="{3054D2EB-4D09-46F9-9308-B1D0213D9CA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87" creationId="{1346E357-409A-4C66-B7F6-A75BB7046B8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88" creationId="{9C1309A8-F77B-44F0-8253-523015DB328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89" creationId="{D994BBE2-755C-4417-B1D7-E2191DA9B14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90" creationId="{AECF9CD6-15DB-4C84-A2B7-C3A23595B21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91" creationId="{42C275CC-14F5-40EC-9FB0-8D3C2ECB223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92" creationId="{F50654DF-6593-4BF8-980F-22409544949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93" creationId="{23184532-F021-45DD-9C34-6D2EC8EE42F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94" creationId="{5A6CE7F6-B3A5-4520-94D9-3C6BD9EEE9E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95" creationId="{2666A89C-6EBD-42C0-B9AE-8FD0D70CACD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96" creationId="{C7A60BC7-435F-440F-92B4-58F8D15990C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97" creationId="{D8BF7E64-23FC-456E-B2A6-06C7B564C5A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98" creationId="{59E01020-1FB1-4489-9EBD-8A0044FEAAD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499" creationId="{8AC8446A-8F9E-40AF-852A-BC9721D2253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00" creationId="{626717B2-0E0E-4881-BFF2-3AC5F18FA69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01" creationId="{FAE35DF3-5282-4D95-A5BB-A38225F362D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02" creationId="{9CB1106B-857D-43C0-8B85-8FFD334B36A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03" creationId="{F24A657E-E9B6-41F4-AC54-0E32485ABFA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04" creationId="{A9F52DE2-1780-48D3-8C75-B93333080A2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05" creationId="{D0849F1B-5F25-42DD-8027-B9D037766E0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06" creationId="{DACDF424-00A5-4B7E-94C0-D54E324371C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07" creationId="{6A2E5BD3-0BDC-4B00-AE0D-BD8851F3125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08" creationId="{1C597AE5-2476-4F10-B31F-39E0573D82F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09" creationId="{AE18A493-EEA9-4810-A245-A37C38316BB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10" creationId="{5F9ED8CA-FB04-4846-81DE-7EB0C5C4AE2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11" creationId="{15D7CFF1-943A-4305-8BDB-1394638284D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12" creationId="{C5EC2863-5367-432C-A353-BE925CD81B1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13" creationId="{6F406A6A-C783-4141-A404-F83C8709645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14" creationId="{F7E0246C-B0CF-4130-8CEF-F5FAEE06775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15" creationId="{26E37848-286B-42A6-AB44-B83BB9A71A8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16" creationId="{D24BA5AD-B412-4B56-B9A3-8499BE07D66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17" creationId="{6F0200E7-D03C-47CF-BC48-2BF7E600559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18" creationId="{332755B9-4757-4F6E-9AC4-B31A4EAE4C4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19" creationId="{164E8023-A4CF-4C6D-BFA5-9B63C711EFB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20" creationId="{D13DD2A9-B126-449A-8D2E-5ABB95B20E6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21" creationId="{69241512-0DB8-488F-AAC0-27544C38D9E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22" creationId="{0B8A6321-F213-4ACD-B564-1C9617D7C89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23" creationId="{CBF5869B-DA42-4A97-AC9B-A6271C19F36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24" creationId="{9DAD1392-C46E-44B3-BA73-32C1AB7CBB8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25" creationId="{F46E07B4-8B09-4D8E-A814-5BAA41E6A1E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26" creationId="{FC8859D7-8918-4E6D-9738-84C06C19F5C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27" creationId="{6416F6B7-CD82-4962-AA8E-2F7CEE4EE73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28" creationId="{EC8D8B33-80B5-499C-85B6-E246937A0AA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29" creationId="{13288342-DDB2-4F57-AA5C-678A1B2E8B6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30" creationId="{CC9ADE2F-69DE-4E5A-B7FB-0374DFFA660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31" creationId="{9419628F-A362-455F-A192-155F32DB190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32" creationId="{2DD4907B-8652-4C78-AD7C-C5F8CBDDCB5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33" creationId="{094BF9B2-92D7-4961-A693-6A72AF5DB20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34" creationId="{5ED40248-44CF-4D62-8A2A-6B9044FA10B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35" creationId="{F3223D2B-C7E9-4057-AFC1-07C372EC428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36" creationId="{750EB534-A4A5-40E2-9FEE-4EA43F48C04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37" creationId="{483ACAE1-D86C-4430-B6DB-2DA342A99B0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38" creationId="{7D347FF0-D4D8-4C1B-A179-C7872B09DEC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39" creationId="{18A14E12-E4EF-4EAC-8BB0-9279845435E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40" creationId="{AA95DB79-691F-4EF3-8E71-C0902F3C61B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41" creationId="{1D20D386-B0F5-476A-8402-CFD375792D9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42" creationId="{4FA5BE5C-2139-4350-9B8A-204F20BC907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43" creationId="{87774D51-87D0-4AEB-9D86-F55C411B43E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44" creationId="{293AE0E6-0765-4C1A-A10D-FF764923C20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45" creationId="{76671497-171C-4F12-B05E-D02779742EF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46" creationId="{AA2ECD00-6086-4929-B9B5-241B00593EA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47" creationId="{73819A9D-04A3-4C12-8CD2-45462B475C7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48" creationId="{77076A58-D301-47AF-A6B3-5C50DC70B50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49" creationId="{CCF7AE9F-74F0-417C-9571-9EF45C29472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50" creationId="{696075CE-C92C-4E30-BF8E-2C7ED68EE90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51" creationId="{E101DBE9-CC7E-4682-9FAC-7EFDF781E3B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52" creationId="{C08A5702-3B28-4602-B6D8-AAC8B4DD126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53" creationId="{38AF5AA9-263C-4C2E-935E-F2C72292DFB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54" creationId="{736CAC32-E917-4A16-B21E-053E6B9F2AF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55" creationId="{43050DFF-9ACE-422D-87F8-A351E8AECF8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56" creationId="{B328689F-3067-4823-9DBD-380E5C8C1B1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57" creationId="{D8973ED0-E028-42AF-82E9-9EAA451FE13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58" creationId="{9728439E-2FC7-44CE-AD67-6A873F79F1E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59" creationId="{80BAD62D-1C2E-4437-8959-CD165BF2188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60" creationId="{D59AA4B2-2067-4DA0-93FB-ABB1A0954D4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61" creationId="{658383AF-4562-4512-9E09-2D8DCEA8D3D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62" creationId="{280264BC-1F5D-4609-B466-0842E562F96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63" creationId="{E64E359D-610E-4A6D-8286-0C1DD2FE2A4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64" creationId="{CAA96CC1-02FD-4F62-A3EE-BE48373F4BD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65" creationId="{5EF8D5B5-EAA6-4E08-99F6-FF3E68A72CE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66" creationId="{A9EE2D43-9B1C-4FDC-9BF3-E05C0719E54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67" creationId="{A2741319-16A5-4217-B6FE-B474E9D8E0F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68" creationId="{71121217-6BD1-430E-9B85-58386F19AA0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69" creationId="{56609745-C3B1-4099-9C8B-59E85EA4B45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70" creationId="{9E2B3C1C-E8ED-4C18-A21D-AA1DFD1B3F5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71" creationId="{7373134A-5E3B-4145-99D5-E34D883D11B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72" creationId="{8482F707-FD28-469E-9F79-F6E60E099FF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73" creationId="{9712D120-8BDD-4DA2-8AC2-C85CCEE38C0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74" creationId="{B37635C2-B94B-4601-9CA7-74CF3924FC3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75" creationId="{EA8D2E36-AFCC-49C7-B506-B1E07870988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76" creationId="{EEEEAAD5-1C7B-471C-9E70-C29D143257F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77" creationId="{B4EAC5DD-3D71-4E6A-A3EA-70FB1A4106D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78" creationId="{08A9B9D2-5FB2-462A-8829-0132ED11489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79" creationId="{BCC02C97-34E4-43CB-BEC4-1F1CDFDA310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80" creationId="{D517C59F-BA86-42E8-A9C8-3CCB755B862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81" creationId="{78A88A29-2E2D-4238-AF59-30A603AC644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82" creationId="{3E2406FE-5FD4-404E-8154-F3863747F8B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83" creationId="{4CC7B704-291F-4A29-A6E1-4B03EA093D6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84" creationId="{F4793D94-F2CC-4227-B3F5-73C5194B296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85" creationId="{1752B4A4-DC98-4FEE-A6D7-650E069CC28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86" creationId="{EE3BD391-8DED-4DAC-A9F8-AD782FB07B2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87" creationId="{0DDBBF8E-5338-450C-93E4-1996B4F4270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88" creationId="{90A2D9AA-F693-47A1-AA1D-614F2242E3C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89" creationId="{706193CE-F978-4A82-967E-FAE176853ED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90" creationId="{8642A55A-D7F1-40F9-8F9C-40433806055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91" creationId="{C6E58E27-861D-4348-A393-B9A12643010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92" creationId="{758B7CDC-E685-469F-B387-11A6A42083A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93" creationId="{3AEA749F-9973-478B-BEE1-2AEE0E96F28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94" creationId="{064D246A-1047-48EF-A359-BB1C929EBE5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95" creationId="{C6064721-C9DC-427B-AAEA-C300E697528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96" creationId="{0878ED08-F87E-4E97-9C82-4E8A9332FD6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97" creationId="{FCCA988D-B8AB-4080-B9A2-E2EFD4F8665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98" creationId="{4D2A2DFC-8607-4508-975C-D90C208A52B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599" creationId="{330D2828-2F26-4DBD-8FCB-75EF2341C82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00" creationId="{A3CB8F2D-BBBE-4F99-936A-35B0F8626F9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01" creationId="{F9B0339E-FC4B-4FE7-BACF-FC2BF76FAF0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02" creationId="{E787EF77-89B5-4F33-AB3B-76870BD9B71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03" creationId="{24A19390-2E90-4687-BC54-A3A50AC2031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04" creationId="{BDCA638E-4C31-45F0-85AF-612C5B479FF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05" creationId="{AC9D4E0B-ABF0-49D3-B3CC-9C679993F7B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06" creationId="{CF520271-AA3A-4BF7-BEE1-64D290BBD0D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07" creationId="{A8ABA0B9-1537-484E-973F-4A20490E02F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08" creationId="{30899E05-9D39-4746-9EDD-005C1DD2800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09" creationId="{9764B149-D5C4-414D-8BED-5D02F4627C5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10" creationId="{71D5F376-3CC5-4384-9D50-2FB5A6D45C9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11" creationId="{88F51F63-CF75-42A0-A250-3C75D44B488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12" creationId="{239D6377-6B1A-4D85-A32A-5B16C20C22D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13" creationId="{283A8C5E-2904-44DD-9CD2-CED2305E32A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14" creationId="{A463AA08-41CC-4F6F-9886-0ED901973A5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15" creationId="{376F01F2-2EC0-4AF9-B435-C000B9548DD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16" creationId="{C0394984-1A48-4159-92FF-831B4281105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17" creationId="{A6551515-EBF1-4FA5-89B2-0CD4A9C955B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18" creationId="{A2D51F88-EDC0-44EC-AB47-CF4C0A9B4AE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19" creationId="{5DA2E10B-2FA3-417D-A4E5-22124824A53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20" creationId="{89726F75-4170-47D4-8C72-043881F6891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21" creationId="{D8FCE8A3-BFDA-4626-9BA3-C02C30DF5DC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22" creationId="{800F581A-B12A-4582-B78E-4285B61EA00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23" creationId="{1F0B6CD8-442A-46C5-BE83-EE1C353647A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24" creationId="{2B01DCA1-F1E0-4ECD-B9EB-8DFD3A5BECE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25" creationId="{D3915199-B926-4FE6-B908-EB404C8DC09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26" creationId="{67485B27-FAEB-493D-B2E4-9FFF8571F1A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27" creationId="{7DDAF760-8C95-4C12-9003-3C23D41E448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28" creationId="{5AC53E01-3268-4AA2-8977-30178949D7F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29" creationId="{7D9E1D56-083D-49BD-8EE2-5F35B801333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30" creationId="{0766FCA7-F7FC-4B94-8FC9-469BF9E37F4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31" creationId="{E905F98D-D716-41CF-AF34-1647AE559FA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32" creationId="{7C5FE5DF-1C50-4874-9CA4-5F396447C1C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33" creationId="{C52D7A1A-279C-476E-A3DA-912A9C5EB1C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34" creationId="{0C8E27E0-B287-47EE-B557-2F5A6A8D5DC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35" creationId="{FF7D73AF-CC4E-4C7E-B0C7-E3735117F18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36" creationId="{A3DBE06B-9E53-4B39-91BF-A983AD5808E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37" creationId="{BF128293-9118-4577-B1BB-37F7A8308A2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38" creationId="{0CF1A229-E594-4B99-A67C-591BC6B76F4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39" creationId="{6D1771DA-613F-4ADE-9EB1-161E45B06EA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40" creationId="{358588C4-937B-4AA3-974D-76015F64016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41" creationId="{93C71296-A943-4090-BCE4-F1672126D71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42" creationId="{177A8B60-64F3-4FFE-A629-E24C567DC77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43" creationId="{2AD8B8CC-4716-44EB-B98E-CF211295343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44" creationId="{CA7B998B-4CAA-42A6-A889-0058D2313A6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45" creationId="{00989E4A-94B4-409E-9F98-BB61B373348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46" creationId="{E1768CC1-60C1-481C-8800-33F8B7DCCEE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47" creationId="{53CC5BFD-C8A0-4357-878E-E8FDA7A0346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48" creationId="{0C22BC2E-4CD2-42D6-A359-E14D458365F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49" creationId="{86920072-E700-46A0-93F0-2F70345C68D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50" creationId="{223EE5F2-55AF-49B7-B1D1-ACDAEA852CD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51" creationId="{6919A377-F346-4C30-90EC-C58795DDFCC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52" creationId="{08E9CAFF-0D85-456C-83FA-EBBCB6B8A0A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53" creationId="{E73EB7C9-E20F-463F-98BE-0799CF4613C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54" creationId="{43B639A1-6319-4F46-8260-4C3C3E4D4E0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55" creationId="{B9F6702C-9BD4-4135-9047-73E93965FB8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56" creationId="{57382269-0957-4658-8A44-919EE0738F2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57" creationId="{B6B06640-E805-43FE-AB0C-28F19A9B506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58" creationId="{E8388E5F-1BE4-4019-AE8E-799271FD99F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59" creationId="{40A32E82-4DD7-4249-8C94-989416E34F9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60" creationId="{54D603AE-847C-4765-9788-A762A075523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61" creationId="{DAC78029-AB25-4581-A914-318EEC01ED1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62" creationId="{2D33DD59-7668-4A9C-B935-9401276D4E2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63" creationId="{6D050158-D5F6-4FC7-BA48-6BF613A133E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64" creationId="{C335A352-C41C-4FC3-B70A-FB95AE76A79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65" creationId="{D0530680-1F85-4D50-BE8A-E26724722BF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66" creationId="{D7E0465C-D143-4D8D-8DCC-2121B103D0F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67" creationId="{E53CA31A-657E-4C0B-8979-57962279341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68" creationId="{43C42306-C617-4071-BB31-2AAD2755E0B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69" creationId="{313F2536-CFAD-4EE1-A752-428962A457B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70" creationId="{233470DD-B73E-4C67-8919-039E81018AD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71" creationId="{ED71090B-563C-4411-959B-BD77E2D4174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72" creationId="{A3026442-48B0-420C-9318-F3E31B7D517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73" creationId="{D54D8D16-6AF4-43D8-89A7-18B03B4B31C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74" creationId="{8F5FA5E9-D7AD-40F7-A2EE-B09607726A1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75" creationId="{DDC5D4FD-759F-45F1-8E05-B420E73928C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76" creationId="{41CCD6C3-CD02-4C6C-AA5B-AFB8F5D7915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77" creationId="{E8840EF8-577D-4B49-B4E2-E2D4AD6A3E8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78" creationId="{FEAA381A-729A-4D3C-AEC7-97CAFEF0BF6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79" creationId="{1C29445B-951B-42DE-A2BE-19BAB6A1A3F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80" creationId="{7CF882E1-AEB5-44EF-9762-6C32C54496F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81" creationId="{E5445152-02FC-4FB8-B5EC-5847ED19083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82" creationId="{2F7350B5-9F53-472C-91BC-E75D23E19AE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83" creationId="{3128B05B-90F1-442D-BCE7-B2FE9975323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84" creationId="{C6D2B1C2-03C2-4E7A-A04A-5DFC29505EC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85" creationId="{02C88266-B103-4AC9-8693-93EE16F4EAF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86" creationId="{0C9C82B9-994A-43A0-8233-43776C86B83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87" creationId="{7D939FEF-398E-498B-B351-DECD4DA76D7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88" creationId="{A49F8D34-B6A6-4FE5-B92F-B276AC3A375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89" creationId="{F6C91439-3D0D-4E77-9740-EBC84FB2459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90" creationId="{37E4240D-17A3-4126-B41C-0ECE383909D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91" creationId="{77D14800-6A5D-4F93-871E-5497AA22F95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92" creationId="{995E4E0D-9AEE-4C62-BF9E-AC7A5640627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93" creationId="{24C725EC-8A25-4100-9F34-8E6A9EEB16B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94" creationId="{73C5BB05-29BE-4E76-998E-CF20571006B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95" creationId="{F1BBFE7D-1AC6-4717-83E5-5CF17BAE3A2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96" creationId="{7B4E0E40-5642-494C-A257-AD77B4B09EE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97" creationId="{56FF05C6-A247-49F5-BA8D-60A6A145EA4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98" creationId="{D412640A-6CF4-4DAD-A45B-BC24966BD0A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699" creationId="{B8D246B3-A895-4500-B6CC-4003F9CD319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00" creationId="{8CCE59BF-8294-4D89-8C8E-A024C9610AD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01" creationId="{00D40F00-F0BA-4273-9E20-C6101E44946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02" creationId="{D02043F0-1D00-4B96-8702-68329854FD3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03" creationId="{D90ED13C-74A0-4B20-97A8-3C1E0F849EA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04" creationId="{F11A90B6-EA66-4F14-82DB-6525BE8D162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05" creationId="{4C8AD97B-5341-4F9A-8FA1-E12820FBA25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06" creationId="{AAF061CA-77F0-4609-A318-B495EB50E8D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07" creationId="{A8D6C3B5-F772-442A-A2B4-E7FF6743CBC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08" creationId="{767E9C7E-4977-4FB4-A8DC-841690402E6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09" creationId="{B3C3FAF0-786F-4796-9AC9-333AE0F6467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10" creationId="{734E7B16-9BC0-40B3-B71B-F54DF7D77FE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11" creationId="{BA7B498B-F0C1-4827-A65F-D8D461C96A8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12" creationId="{6D0F7A34-FB46-4D78-8B3F-6BA94A88F93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13" creationId="{F6A67A5C-5494-4606-8F3C-9B38CB629D7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14" creationId="{2CC0E00B-870F-4F87-92AF-A2890DEDFEB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15" creationId="{CC1120C2-9035-408A-957C-FFF5F41F523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16" creationId="{FC345B16-D101-4D83-A28B-3B9B518B9BF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17" creationId="{9B9D99CE-CB22-4AD0-B6B9-A3F81B98D8B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18" creationId="{CD872FC6-311A-4CEB-B31D-5A00E6E57BD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19" creationId="{55A85F7B-01FF-49A5-96A2-F16277D8CD3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20" creationId="{D53F8808-01C2-43E9-AC79-870F4DEBB73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21" creationId="{7477849E-642C-445A-8C9A-E414E01CE20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22" creationId="{FCDD441C-1D6B-4692-B024-308D8B3FB55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23" creationId="{F0349BC7-9967-4FDC-B892-4705A050400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24" creationId="{99F2565A-9DB3-4096-AA7A-08595E3D7BB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25" creationId="{3052F565-891C-4D6F-9CCF-45D554B66F0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26" creationId="{288A3A4B-1BA8-4A94-AEBD-512935B83F3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27" creationId="{FD0A31E7-6DC1-4669-AB4D-E50547C8C86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28" creationId="{78260296-DBEC-48A0-8DF4-B8731F4E707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29" creationId="{12391FBE-7C7F-44AA-86D8-24501EFFADD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30" creationId="{0FE59FD2-3E1C-4CE6-8D14-1E11C70D483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31" creationId="{0E6E7C6E-A351-4015-88C6-5C5CDA43A9E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32" creationId="{7C350040-385F-4A2B-A89E-592981D95AD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33" creationId="{911AA157-54A8-41E1-8D01-79DFF64FDFD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34" creationId="{69BC874D-57DE-4E01-AC25-7779FA0A26D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35" creationId="{50A4FFA9-1B53-408A-8D5A-C7D28F1F0AC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36" creationId="{37CEF755-61C5-4DE0-BDA0-5969B3CC9E6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37" creationId="{95A8930A-7281-4B49-AB91-7F9CD62DC34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38" creationId="{6E4E1B89-9B3D-4B69-8FD7-48D952A9E5D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39" creationId="{5A38127F-876C-4ADF-85D5-FDD5D1B1313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40" creationId="{78838D3A-1445-4287-BA2B-A36F1A8DA42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41" creationId="{EBEFFA5E-D427-4DB5-9194-7ED4783CD52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42" creationId="{1C325CDB-CCD3-4D1E-B7D7-B00F1BFA0FA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43" creationId="{3F9CEA65-58C2-4996-88CD-550B8C0BE18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44" creationId="{42E42148-CFEA-45E8-B0F9-88AFD1188E7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45" creationId="{8D78820C-77A9-4755-A463-2A73A354ED9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46" creationId="{2201796D-8E56-426A-90A0-16092E8C2C7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47" creationId="{37238432-27BB-409D-BC39-34DC04E26E3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48" creationId="{4FB92A7B-1513-480B-BA5C-4E0D3C79782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49" creationId="{1D9840A6-851E-471C-9BD4-CC136E0B9E7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50" creationId="{A6E898DF-D0A2-440C-8271-EB7A027C9B4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51" creationId="{9E1A31CE-C533-450E-9CA8-6BADDF87EB7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52" creationId="{1856538C-9C40-4434-B3B7-2461777C8C2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53" creationId="{DBACF6FF-01F4-40DE-89BB-DD8E2D7291C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54" creationId="{826F6994-A780-4DAD-9CA2-28A8736D462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55" creationId="{B17A4506-D227-41B9-BA06-F4F04448710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56" creationId="{5B2F1D43-D408-4AB2-B479-EFCD48E195F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57" creationId="{F5EFD19C-C2B2-4591-B3BF-1EC529FBFDE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58" creationId="{8FE17CCC-7FC4-4B23-B200-7769798956A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59" creationId="{A8D0C105-EAB8-41DF-B082-80BE32697D0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60" creationId="{08B2EDF0-2C96-45DE-B191-5A521D283EC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61" creationId="{2B4171BE-FFD0-40B3-A490-168055C2374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62" creationId="{1C5F6FE2-D433-42EC-9258-DC6FB9D66B7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63" creationId="{8BAFA14B-683B-4C79-97ED-0612C5C11A8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64" creationId="{96CCEFA9-317E-4577-B6C0-1E6C4D0A661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65" creationId="{233908BD-20DA-4023-9076-FADABC4B25D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66" creationId="{1BDCDB42-8BBA-448C-AE31-41740B8788B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67" creationId="{635D6633-F065-49E9-9B7C-4318AFF0E60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68" creationId="{C86D35FE-B3BA-48D1-B87F-B0ABA1FF261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69" creationId="{5406D583-21F1-4F9B-84F8-7D7354FDA68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70" creationId="{53C32BC0-6720-4252-A9DD-92048A4D628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71" creationId="{7EEC5C67-F0AA-400E-9B9B-F2E5E401740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72" creationId="{132599B3-D18C-4359-9BFD-70CA5557A0F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73" creationId="{F6277347-6BEA-4A05-B3FA-9807D80F17C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74" creationId="{290A3142-BC66-4F35-8E77-7BA288983F8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75" creationId="{0DC94EBA-A32A-4C35-A4D3-54EDCD42DEF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76" creationId="{3ECA6A08-E49F-4955-B1B3-2C3D55A5E5E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77" creationId="{D3EC4BD4-1F73-47DE-A7F5-9F09E39385E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78" creationId="{18739C5F-019F-4C5A-BD08-93E65D73D8D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79" creationId="{0230ECFB-B800-4A98-A722-8324BE3DD5B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80" creationId="{12814DF0-DAD2-4862-8218-08D629DAFFA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81" creationId="{EC789EAC-4C5C-44E7-A571-F528088DE85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82" creationId="{8B0CBE5B-3545-4FAC-8C25-B6AF4B806AE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83" creationId="{2D33B8F5-0CDA-4AE4-BD8C-98FA8F3CAA3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84" creationId="{9AD4C786-0AF5-43E8-8CC7-6439908D24B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85" creationId="{AB1B19D1-770B-41D4-951E-1719137CD9B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86" creationId="{D95CB67C-FCDD-4428-AF60-8FB0296AA30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87" creationId="{EE48EBEF-B287-4DF1-88FF-0189FD92B59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88" creationId="{EC3B48EC-989B-407B-8BA9-737CFBEAFBC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89" creationId="{1BFFB548-CD84-49D9-8533-0170FFE13F6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90" creationId="{6A967B01-26F2-494D-98B5-4625DB8AE05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91" creationId="{72332A86-F5A1-41A3-A5B6-0B363991681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92" creationId="{7D8DE02D-6164-4DF9-BD80-D6BFE4DDF3A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93" creationId="{1881E780-7954-44F3-9012-003B42CA407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94" creationId="{97806C1C-5C83-4269-A691-3A1A6A37525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95" creationId="{E65A2064-0062-4D6A-B687-1D7535E1D40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96" creationId="{2AC7EB5A-6181-4FEA-BF0C-8434F658420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97" creationId="{FA458AC7-C19D-4BCF-9AD2-4397B59D255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98" creationId="{449159A4-5268-422C-B61D-17A9913F9DC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799" creationId="{B3492BF1-11E4-4DE8-BEEF-341DAD44C78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00" creationId="{FE4C7596-DA99-44B4-81EB-D56C9410F6A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01" creationId="{B46A314B-AF94-49D5-B60A-00E9A3083D4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02" creationId="{A8AE3536-0702-4E3D-B5BA-2FB6E575756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03" creationId="{3BCBE41F-FDEE-4FC5-8393-83ABB71FA56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04" creationId="{610FD266-DE85-4CA6-9F19-49330BF28F7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05" creationId="{521D5DD8-38CB-4B93-BEB8-C6AD85B5421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06" creationId="{2DE6CEE4-AD75-4B6A-B22E-6DFDD88F9E7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07" creationId="{DB53B27A-1C85-4102-8679-E0489E387D7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08" creationId="{87133BC0-C527-4529-8B8D-6830A219C83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09" creationId="{3DC4D2F5-3EFB-4EB8-AAEB-C5EBA615F9A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10" creationId="{BFC99031-61E4-44AD-9165-B39952F83A1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11" creationId="{D043F295-5805-4E0E-8B1A-A88C56843F2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12" creationId="{5E281E30-AB90-4EB9-8E46-01363E19C2E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13" creationId="{AF6A92D7-698C-40D7-B78B-C940B910069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14" creationId="{77BCF297-BD4D-4E16-A8C4-8E4A852C764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15" creationId="{695319E4-3BEB-4242-A5A6-E0BA24DB3C2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16" creationId="{4B204CC9-1AAC-4646-B52C-82C6A746B4B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17" creationId="{A73D2EE0-E96C-4EB5-B8F7-963ED805223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18" creationId="{E509BD33-4ABB-48FB-9DD4-68CD609B644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19" creationId="{C2B8D00E-FB93-49B6-A081-A5645631E45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20" creationId="{89FDA480-4116-4ECA-B4BA-8556FE324210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21" creationId="{B9252650-EFBD-441E-A26F-28D4AAE0A6C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22" creationId="{7F08EA23-A264-4380-BE10-21E053D023B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23" creationId="{5B2D80E8-EC2C-4816-820D-00DC2E18A89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24" creationId="{73F43D72-C64F-479F-89C9-0FC3B9F79DC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25" creationId="{6EA1F3EC-69CF-4409-A0B8-C63ECA2C73E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26" creationId="{343C5B8C-8DB9-4D9E-99ED-5BEBF459D82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27" creationId="{B3A2A120-1293-4416-9DF8-6A80EDF6B17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28" creationId="{1E776EAF-C33A-46B2-8F2F-199DB2609D5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29" creationId="{285BA093-8F0E-4B62-862D-7EEA548FB99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30" creationId="{B0040970-8D63-4A9E-BC4C-8B2606F0537B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31" creationId="{A0152594-C19C-4562-82A2-E8155C8EF92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32" creationId="{0946B9B6-3185-4D14-AC88-A351B2EC38E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33" creationId="{C12F5400-30D3-42B0-B142-DF390D88FE3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34" creationId="{635A9717-6BDA-4592-BF0A-6DAA8C61F8F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35" creationId="{13C8E6C9-4EAE-4902-9979-ABFEB9A3A37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36" creationId="{B09FEE87-5819-4EA4-8533-5E48948E4BF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37" creationId="{2D09D1A8-3238-4FE6-BAE0-2556CEACE43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38" creationId="{633BAF4E-7C72-40E9-BAF1-A1C727E9F02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39" creationId="{E6939DEB-8BC6-43EC-93E5-2888A8D3B6F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40" creationId="{EFC2D91B-9EEB-4901-8BE3-BDB523CBF32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41" creationId="{17CE1887-F4B7-463A-BE98-D31BE8EAED5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42" creationId="{C01DF2E7-C634-4089-BBDD-B9BFB9616B1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43" creationId="{D14B70D4-2D82-449C-96EC-AC6684E6E9E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44" creationId="{67A3287F-F824-46A3-A013-0A8792792E6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45" creationId="{0A082F10-8EF1-4D91-A8F4-356CDC36683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46" creationId="{CA2A542A-FC77-4FA4-B9FC-381033AD2FC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47" creationId="{36DD74A9-B4A0-4750-A12A-668E29B8490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48" creationId="{CEBA2CEE-4E70-4B99-A916-1467E62B53B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49" creationId="{1B142600-8BE3-44A2-BF42-489CC040D1FF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50" creationId="{CC162F3E-6F6A-4C81-B596-437DB4448B97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51" creationId="{C6EC4993-F6D7-487F-B44B-6C231B42E00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52" creationId="{2B3558CF-C590-402C-9F1C-1EBB73F26BE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53" creationId="{41A7FE60-31C2-4798-AD13-35F1C8AB2B65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54" creationId="{6389C941-9CA7-46C0-956D-368F950C0C89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55" creationId="{E99E897B-2153-4097-B3BB-EA8D1E6E55EA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56" creationId="{2255552A-A88E-479F-87F9-472D9A180E21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57" creationId="{DD79F14A-77A7-44D9-8FE9-E7DDBD191198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58" creationId="{8667944A-AAA2-4E9C-BE9C-E2A8FF552E3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59" creationId="{62A18EFE-F976-4246-96AE-CC6B619A906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60" creationId="{259B1F7B-CF0E-4C2B-A2BE-D12A8188608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61" creationId="{5987EEFE-D1A7-4F35-8F30-D8CEE4E4372C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62" creationId="{944A03F0-F24C-4001-92A1-485B036E87D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63" creationId="{0A578E57-D8A8-4DC4-BC86-04C28957AFDD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64" creationId="{2B43F022-7704-45B9-8FEC-BB92B9153443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65" creationId="{F0CD6293-2934-440B-86DD-78864D432E9E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66" creationId="{441C8628-2DD2-45F0-BD25-54BED38DA9A4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67" creationId="{DDC9FB29-48F0-42B8-97C6-D5C505E199F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68" creationId="{38244B0B-E8D0-4668-BF1F-D931924ACFE2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69" creationId="{1455E500-A34B-4A2E-B1A0-9860E4450576}"/>
            </ac:spMkLst>
          </pc:spChg>
          <pc:spChg chg="mod">
            <ac:chgData name="Bendiek Laranjo, Ana" userId="81bafc16-f748-4668-a57b-bc696755b11c" providerId="ADAL" clId="{4E627042-0AFC-4709-9B7C-6B9A8FA022E1}" dt="2025-08-06T14:45:17.364" v="192" actId="207"/>
            <ac:spMkLst>
              <pc:docMk/>
              <pc:sldMasterMk cId="3426612037" sldId="2147483720"/>
              <pc:sldLayoutMk cId="3795925454" sldId="2147483741"/>
              <ac:spMk id="2870" creationId="{6621D0C8-6C6C-4022-B109-2C3A46F0CE67}"/>
            </ac:spMkLst>
          </pc:spChg>
          <pc:spChg chg="mod">
            <ac:chgData name="Bendiek Laranjo, Ana" userId="81bafc16-f748-4668-a57b-bc696755b11c" providerId="ADAL" clId="{4E627042-0AFC-4709-9B7C-6B9A8FA022E1}" dt="2025-08-06T14:45:35.493" v="196" actId="207"/>
            <ac:spMkLst>
              <pc:docMk/>
              <pc:sldMasterMk cId="3426612037" sldId="2147483720"/>
              <pc:sldLayoutMk cId="3795925454" sldId="2147483741"/>
              <ac:spMk id="2871" creationId="{67752590-6B5E-4A41-BAE6-A1074F8A121C}"/>
            </ac:spMkLst>
          </pc:spChg>
          <pc:grpChg chg="add del mod">
            <ac:chgData name="Bendiek Laranjo, Ana" userId="81bafc16-f748-4668-a57b-bc696755b11c" providerId="ADAL" clId="{4E627042-0AFC-4709-9B7C-6B9A8FA022E1}" dt="2025-08-06T14:51:39.446" v="262" actId="478"/>
            <ac:grpSpMkLst>
              <pc:docMk/>
              <pc:sldMasterMk cId="3426612037" sldId="2147483720"/>
              <pc:sldLayoutMk cId="3795925454" sldId="2147483741"/>
              <ac:grpSpMk id="5" creationId="{8CEA126A-4818-49A5-ABA3-F5BC11764DCD}"/>
            </ac:grpSpMkLst>
          </pc:grpChg>
          <pc:grpChg chg="add mod topLvl">
            <ac:chgData name="Bendiek Laranjo, Ana" userId="81bafc16-f748-4668-a57b-bc696755b11c" providerId="ADAL" clId="{4E627042-0AFC-4709-9B7C-6B9A8FA022E1}" dt="2025-08-06T14:51:39.446" v="262" actId="478"/>
            <ac:grpSpMkLst>
              <pc:docMk/>
              <pc:sldMasterMk cId="3426612037" sldId="2147483720"/>
              <pc:sldLayoutMk cId="3795925454" sldId="2147483741"/>
              <ac:grpSpMk id="966" creationId="{7D4D9406-829E-4E6F-B315-F7CD99EFA439}"/>
            </ac:grpSpMkLst>
          </pc:grpChg>
          <pc:grpChg chg="del">
            <ac:chgData name="Bendiek Laranjo, Ana" userId="81bafc16-f748-4668-a57b-bc696755b11c" providerId="ADAL" clId="{4E627042-0AFC-4709-9B7C-6B9A8FA022E1}" dt="2025-08-06T14:41:21.060" v="155" actId="478"/>
            <ac:grpSpMkLst>
              <pc:docMk/>
              <pc:sldMasterMk cId="3426612037" sldId="2147483720"/>
              <pc:sldLayoutMk cId="3795925454" sldId="2147483741"/>
              <ac:grpSpMk id="968" creationId="{E0B7F82E-AF8B-46AF-816F-F93180BB7228}"/>
            </ac:grpSpMkLst>
          </pc:grpChg>
          <pc:picChg chg="add del mod">
            <ac:chgData name="Bendiek Laranjo, Ana" userId="81bafc16-f748-4668-a57b-bc696755b11c" providerId="ADAL" clId="{4E627042-0AFC-4709-9B7C-6B9A8FA022E1}" dt="2025-08-06T14:42:07.306" v="163" actId="21"/>
            <ac:picMkLst>
              <pc:docMk/>
              <pc:sldMasterMk cId="3426612037" sldId="2147483720"/>
              <pc:sldLayoutMk cId="3795925454" sldId="2147483741"/>
              <ac:picMk id="3" creationId="{2D78AFF4-6226-4BB8-BEE8-F8C828FC4423}"/>
            </ac:picMkLst>
          </pc:picChg>
          <pc:picChg chg="add del mod">
            <ac:chgData name="Bendiek Laranjo, Ana" userId="81bafc16-f748-4668-a57b-bc696755b11c" providerId="ADAL" clId="{4E627042-0AFC-4709-9B7C-6B9A8FA022E1}" dt="2025-08-06T14:44:57.870" v="189" actId="478"/>
            <ac:picMkLst>
              <pc:docMk/>
              <pc:sldMasterMk cId="3426612037" sldId="2147483720"/>
              <pc:sldLayoutMk cId="3795925454" sldId="2147483741"/>
              <ac:picMk id="4" creationId="{2FB9310D-7A13-465B-B127-AF4B000C3060}"/>
            </ac:picMkLst>
          </pc:picChg>
          <pc:picChg chg="add del mod">
            <ac:chgData name="Bendiek Laranjo, Ana" userId="81bafc16-f748-4668-a57b-bc696755b11c" providerId="ADAL" clId="{4E627042-0AFC-4709-9B7C-6B9A8FA022E1}" dt="2025-08-06T14:51:34.003" v="260" actId="931"/>
            <ac:picMkLst>
              <pc:docMk/>
              <pc:sldMasterMk cId="3426612037" sldId="2147483720"/>
              <pc:sldLayoutMk cId="3795925454" sldId="2147483741"/>
              <ac:picMk id="7" creationId="{AD1D0247-2E01-4820-A2D6-C59954F1F667}"/>
            </ac:picMkLst>
          </pc:picChg>
          <pc:picChg chg="add del mod">
            <ac:chgData name="Bendiek Laranjo, Ana" userId="81bafc16-f748-4668-a57b-bc696755b11c" providerId="ADAL" clId="{4E627042-0AFC-4709-9B7C-6B9A8FA022E1}" dt="2025-08-06T14:51:30.418" v="256"/>
            <ac:picMkLst>
              <pc:docMk/>
              <pc:sldMasterMk cId="3426612037" sldId="2147483720"/>
              <pc:sldLayoutMk cId="3795925454" sldId="2147483741"/>
              <ac:picMk id="8" creationId="{498DB7F2-A7AE-40B6-856B-E3BC0E16ADDF}"/>
            </ac:picMkLst>
          </pc:picChg>
          <pc:picChg chg="add del mod">
            <ac:chgData name="Bendiek Laranjo, Ana" userId="81bafc16-f748-4668-a57b-bc696755b11c" providerId="ADAL" clId="{4E627042-0AFC-4709-9B7C-6B9A8FA022E1}" dt="2025-08-06T14:42:10.818" v="165"/>
            <ac:picMkLst>
              <pc:docMk/>
              <pc:sldMasterMk cId="3426612037" sldId="2147483720"/>
              <pc:sldLayoutMk cId="3795925454" sldId="2147483741"/>
              <ac:picMk id="964" creationId="{7D3DA995-7AB6-43D9-8CD8-C8CC0AA246A2}"/>
            </ac:picMkLst>
          </pc:picChg>
          <pc:picChg chg="add del mod">
            <ac:chgData name="Bendiek Laranjo, Ana" userId="81bafc16-f748-4668-a57b-bc696755b11c" providerId="ADAL" clId="{4E627042-0AFC-4709-9B7C-6B9A8FA022E1}" dt="2025-08-06T14:51:17.496" v="251"/>
            <ac:picMkLst>
              <pc:docMk/>
              <pc:sldMasterMk cId="3426612037" sldId="2147483720"/>
              <pc:sldLayoutMk cId="3795925454" sldId="2147483741"/>
              <ac:picMk id="2873" creationId="{06ACBAFB-DC59-45BD-B831-977467F3DC2F}"/>
            </ac:picMkLst>
          </pc:picChg>
          <pc:cxnChg chg="add del mod topLvl">
            <ac:chgData name="Bendiek Laranjo, Ana" userId="81bafc16-f748-4668-a57b-bc696755b11c" providerId="ADAL" clId="{4E627042-0AFC-4709-9B7C-6B9A8FA022E1}" dt="2025-08-06T14:51:39.446" v="262" actId="478"/>
            <ac:cxnSpMkLst>
              <pc:docMk/>
              <pc:sldMasterMk cId="3426612037" sldId="2147483720"/>
              <pc:sldLayoutMk cId="3795925454" sldId="2147483741"/>
              <ac:cxnSpMk id="2872" creationId="{A195C57B-E185-4473-87BA-C9BC9A7C8E5A}"/>
            </ac:cxnSpMkLst>
          </pc:cxnChg>
        </pc:sldLayoutChg>
        <pc:sldLayoutChg chg="addSp delSp modSp mod">
          <pc:chgData name="Bendiek Laranjo, Ana" userId="81bafc16-f748-4668-a57b-bc696755b11c" providerId="ADAL" clId="{4E627042-0AFC-4709-9B7C-6B9A8FA022E1}" dt="2025-08-06T14:51:47.782" v="263" actId="478"/>
          <pc:sldLayoutMkLst>
            <pc:docMk/>
            <pc:sldMasterMk cId="3426612037" sldId="2147483720"/>
            <pc:sldLayoutMk cId="1184028515" sldId="2147483746"/>
          </pc:sldLayoutMkLst>
          <pc:spChg chg="add del">
            <ac:chgData name="Bendiek Laranjo, Ana" userId="81bafc16-f748-4668-a57b-bc696755b11c" providerId="ADAL" clId="{4E627042-0AFC-4709-9B7C-6B9A8FA022E1}" dt="2025-08-06T14:43:13.747" v="176" actId="478"/>
            <ac:spMkLst>
              <pc:docMk/>
              <pc:sldMasterMk cId="3426612037" sldId="2147483720"/>
              <pc:sldLayoutMk cId="1184028515" sldId="2147483746"/>
              <ac:spMk id="2606" creationId="{DD00C043-F1DD-44FF-905D-857CF41B7C46}"/>
            </ac:spMkLst>
          </pc:spChg>
          <pc:spChg chg="add del mod ord">
            <ac:chgData name="Bendiek Laranjo, Ana" userId="81bafc16-f748-4668-a57b-bc696755b11c" providerId="ADAL" clId="{4E627042-0AFC-4709-9B7C-6B9A8FA022E1}" dt="2025-08-06T14:44:10.724" v="184" actId="14100"/>
            <ac:spMkLst>
              <pc:docMk/>
              <pc:sldMasterMk cId="3426612037" sldId="2147483720"/>
              <pc:sldLayoutMk cId="1184028515" sldId="2147483746"/>
              <ac:spMk id="2854" creationId="{5B37763D-5795-4A27-9AE1-3963B2CF9289}"/>
            </ac:spMkLst>
          </pc:spChg>
          <pc:grpChg chg="add del mod">
            <ac:chgData name="Bendiek Laranjo, Ana" userId="81bafc16-f748-4668-a57b-bc696755b11c" providerId="ADAL" clId="{4E627042-0AFC-4709-9B7C-6B9A8FA022E1}" dt="2025-08-06T14:51:47.782" v="263" actId="478"/>
            <ac:grpSpMkLst>
              <pc:docMk/>
              <pc:sldMasterMk cId="3426612037" sldId="2147483720"/>
              <pc:sldLayoutMk cId="1184028515" sldId="2147483746"/>
              <ac:grpSpMk id="4" creationId="{E5C02675-B9F0-4CD0-B217-0CB46DB4C3BF}"/>
            </ac:grpSpMkLst>
          </pc:grpChg>
          <pc:grpChg chg="mod topLvl">
            <ac:chgData name="Bendiek Laranjo, Ana" userId="81bafc16-f748-4668-a57b-bc696755b11c" providerId="ADAL" clId="{4E627042-0AFC-4709-9B7C-6B9A8FA022E1}" dt="2025-08-06T14:51:47.782" v="263" actId="478"/>
            <ac:grpSpMkLst>
              <pc:docMk/>
              <pc:sldMasterMk cId="3426612037" sldId="2147483720"/>
              <pc:sldLayoutMk cId="1184028515" sldId="2147483746"/>
              <ac:grpSpMk id="961" creationId="{CB87905D-426E-4DE5-B131-D2A56E38EAC4}"/>
            </ac:grpSpMkLst>
          </pc:grpChg>
          <pc:cxnChg chg="add del mod topLvl">
            <ac:chgData name="Bendiek Laranjo, Ana" userId="81bafc16-f748-4668-a57b-bc696755b11c" providerId="ADAL" clId="{4E627042-0AFC-4709-9B7C-6B9A8FA022E1}" dt="2025-08-06T14:51:47.782" v="263" actId="478"/>
            <ac:cxnSpMkLst>
              <pc:docMk/>
              <pc:sldMasterMk cId="3426612037" sldId="2147483720"/>
              <pc:sldLayoutMk cId="1184028515" sldId="2147483746"/>
              <ac:cxnSpMk id="3" creationId="{CBAF428B-BFA7-4A7D-A34B-AB9984C4B60C}"/>
            </ac:cxnSpMkLst>
          </pc:cxnChg>
        </pc:sldLayoutChg>
        <pc:sldLayoutChg chg="addSp delSp modSp mod">
          <pc:chgData name="Bendiek Laranjo, Ana" userId="81bafc16-f748-4668-a57b-bc696755b11c" providerId="ADAL" clId="{4E627042-0AFC-4709-9B7C-6B9A8FA022E1}" dt="2025-08-06T14:51:51.430" v="264" actId="478"/>
          <pc:sldLayoutMkLst>
            <pc:docMk/>
            <pc:sldMasterMk cId="3426612037" sldId="2147483720"/>
            <pc:sldLayoutMk cId="4125858296" sldId="2147483747"/>
          </pc:sldLayoutMkLst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969" creationId="{255144D4-D7FC-4588-9D39-409A5EC2F1D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970" creationId="{F5186200-C754-4E4A-A7D6-F3C2E051DB0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971" creationId="{3008A693-53CD-4AC8-BBDB-43F2CE46BD5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972" creationId="{4E7F3238-4FA1-4358-BC11-8B6C9B62C4B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973" creationId="{2EABE02A-2FEF-4BD5-BCE2-AADE0944E0F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974" creationId="{AE2625E8-7ECB-4FE1-BFEA-E66F2212D41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975" creationId="{63A944AE-014C-4F82-BD8A-FA376B33946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976" creationId="{3596BB75-4AF9-432B-91F3-F79A44E0B13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977" creationId="{875F0CAD-EECE-4666-8649-4A33898F3EA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978" creationId="{5B5E91C4-CE3F-4E6C-B6F5-A5B1A7F5BC5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979" creationId="{801A2879-A32E-4D33-ADED-4E218D586CA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980" creationId="{516979BC-0EEC-442D-A5B4-D29BD271245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981" creationId="{F6DCF091-4727-4FD7-B8CD-ABC95584B06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982" creationId="{5212759F-DBF1-4F7A-92BD-9649C013395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983" creationId="{A7CF1914-863A-4ACD-84D7-A554E820B21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984" creationId="{E3E66755-E4DE-480C-AA06-C2D3D732821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985" creationId="{F339DB0E-4896-42CB-A2E4-B333D1D2299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986" creationId="{BA5648E1-F883-4AA5-AC3C-93D3B690778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987" creationId="{E5C3F015-9A96-4CBC-8F32-D379ADB2A8D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988" creationId="{7E5C3345-AC9A-4F06-A1BE-07A65F4A24D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989" creationId="{13683177-F70A-4F72-AC6E-C8B712FB959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990" creationId="{6059748F-E0D3-49E0-AEAE-622CC7E2287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991" creationId="{A04F1B83-5398-400C-A555-30BD1F9F055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992" creationId="{255ECF23-23A6-482E-86D9-4923716E2F7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993" creationId="{9C4D8322-F9A6-4126-9DDE-BF6D0D1F17D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994" creationId="{90B96956-DC33-4F8E-97D2-FC27A6928CC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995" creationId="{B046DABB-005A-467B-BF72-24C103B29A9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996" creationId="{06588C37-BE73-46B7-A7FA-6B14901ABD6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997" creationId="{EA8499BE-8017-4921-8BAB-FABF4D6B54C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998" creationId="{FABD669E-12A0-4FDE-918E-827F91E09FA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999" creationId="{135C7A7B-DC32-410F-AA4F-2B0AF74E2A7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00" creationId="{DEA00212-3C94-4F0A-99DD-B34D535A817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01" creationId="{397386C3-1C32-4EB4-9263-0469B4EF5FB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02" creationId="{9F737EF9-CBF3-40C8-8922-8105D0E5B90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03" creationId="{A36ED8C5-C62F-4479-B1E7-6B73434E6DC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04" creationId="{6DA7D225-C4AC-4A48-94A5-2F5EA0238AF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05" creationId="{0B0772A4-F43F-4B72-9F7E-97F9C966908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06" creationId="{F7AB81D8-6013-4EC7-B801-232B79E47A2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07" creationId="{C055E5BB-AFED-4A4D-B897-1B0FB920BCD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08" creationId="{681ACE0D-99A2-4ECE-90CB-F4492B7C8F0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09" creationId="{82BA57EE-8863-4F76-BF5D-9917D689E9C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10" creationId="{C634973E-46B0-4550-A42F-57393BD954C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11" creationId="{00874620-BCF5-45BD-8960-6C38BB6A671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12" creationId="{701DDF7D-556E-4A66-83CF-87DE8698A59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13" creationId="{12CFF79B-8022-4CCB-B0A5-78F2B679D7A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14" creationId="{D35F8002-8031-4232-9285-12D41AFC3FB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15" creationId="{21DA7A74-2AA0-4513-9616-E7E3CA60FF8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16" creationId="{4EA258A1-3F1C-438F-90AD-DB49DFC6264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17" creationId="{D4E8355E-390E-4C08-8AFF-F21247096F6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18" creationId="{BDB4BDF0-2BE6-4449-8615-4F22349C099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19" creationId="{652F61FC-EC1C-4D6B-9746-44E4F916432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20" creationId="{01196A31-3A88-4DEF-BF0A-DD0D0E93AE4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21" creationId="{75E0C5E8-E8A7-489D-87F0-34ACA873FF3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22" creationId="{2DA77C09-6646-4308-9295-736358CD44B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23" creationId="{DC863679-64D5-458B-96C1-3E51D5103D8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24" creationId="{969D2C79-9BBB-4C06-B605-43972811B27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25" creationId="{9E828E73-EB03-469E-8BDF-A03CDF2A7B7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26" creationId="{FC7DCFFC-AA5D-4B35-95F5-41F75C5B446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27" creationId="{0681DD7F-8EBE-44D0-B571-FB826B79D23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28" creationId="{488B7A13-69A8-4369-A583-19AD47E8A76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29" creationId="{11D0FC8C-7FAD-4EA3-8BF7-6D06B929245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30" creationId="{BB289FB6-8335-447F-A71E-D587EB4183B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31" creationId="{4FCD99B6-8C75-46D9-B581-B4E182432C3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32" creationId="{A8D1FE2A-5156-4603-96BC-1F820907B59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33" creationId="{00F15E1C-DA3E-4C2E-9D60-CC403AEA569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34" creationId="{E50480DD-3106-478C-B6FD-7F462C0BA15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35" creationId="{EADF9E27-DCF9-4D3E-B500-6D05647F774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36" creationId="{4844D035-B4F6-4354-920F-7C4ED59AE29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37" creationId="{052118FE-D31F-4247-9F3D-D8475183586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38" creationId="{A0F31F2C-A976-4687-BD71-B4A0FA54D5C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39" creationId="{2D710107-9C83-4AA4-B310-DCD6E65D504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40" creationId="{0EE15614-62B3-4127-AF88-4C6A1678AAC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41" creationId="{C21EB6B1-31E2-490A-BE85-AF4B26FFD17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42" creationId="{97E56C32-8375-42C8-919F-A6D12FCBC3E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43" creationId="{6FBC37E6-58EB-49A7-A593-654467762EE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44" creationId="{2AD340DB-6F54-401C-8DC2-67FDACE9246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45" creationId="{32153CF2-7CA5-44E9-93AE-D3CA84F3765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46" creationId="{FC044265-1814-475B-A5D9-EB1A98269FD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47" creationId="{8E5967F5-EFD2-4DF2-9D16-41D5E0E82A4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48" creationId="{EA284444-4CC5-42DC-B8FD-B3C226972F8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49" creationId="{A2E822B8-F1F5-4B3C-A287-C42CD3162FE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50" creationId="{ED790EF8-ED57-4EA9-8939-0A2E18393F6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51" creationId="{AAE56192-0135-41F9-9B5D-0CF4CB70C1F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52" creationId="{A03726A8-EEAA-4643-8C15-47FE292CFEE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53" creationId="{935139E1-7590-4C40-A954-AFB097720E1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54" creationId="{77D9055F-D5E8-4DF8-AAF0-79ECC5F481C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55" creationId="{9E639D5F-31EF-4F34-B731-4778A51C126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56" creationId="{AE101C59-55BD-466F-83B9-C1813A78F1F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57" creationId="{ADA24FA5-3055-4008-9495-3ADAE3FEE66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58" creationId="{A00D79F1-24A2-4C44-8A6B-92FA88D497C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59" creationId="{C12FE0BE-066D-442C-BB9A-6C1F3CD879F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60" creationId="{F5464895-F1C8-4678-A2D5-397E2F3CA08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61" creationId="{BCF3EE70-7D2C-4B5E-9469-9648FB1B9B9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62" creationId="{74CCCD74-ABCF-4DEA-A60F-DC2E9515E78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63" creationId="{7B0F5760-D63E-40B9-9544-DD02AACCB40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64" creationId="{6C44F5A5-11F6-4DFF-9CC1-33AE22C8CC7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65" creationId="{6E7ED618-E6C4-40EA-9A6A-036E8EF2AA2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66" creationId="{BDC744B8-5034-4802-85D1-F59F87CFBB7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67" creationId="{6A2FC1D2-991E-4F04-846D-8EBB10805E1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68" creationId="{4D6D73DA-C3CB-4EB0-B342-6C03DE88C55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69" creationId="{720AF946-AF9A-46DC-937D-778C322959E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70" creationId="{F0E0CB72-29D8-44E9-825F-56DD2A0046E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71" creationId="{D1E80352-2B07-4E13-A269-8E6A92AAC39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72" creationId="{409668E3-2CEA-454E-B48D-61661DA3D34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73" creationId="{F95BA7D3-D100-44E3-A621-B2C808B6CA7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74" creationId="{629995CF-D308-4E00-9ECA-961F3505784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75" creationId="{3FA27455-FB63-4272-A2A5-3255EADA9FB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76" creationId="{34E8AAEA-2097-4FEE-A234-AC2158EBB04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77" creationId="{1ECCA5F9-1297-4805-B592-ECA5DF8DFA4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78" creationId="{3E41AE3C-9020-46FC-AC34-3E03B1FAFEE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79" creationId="{972FF530-186C-4A9F-9E2F-51ECAFD16B7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80" creationId="{FAD087A7-F8DF-4640-BF36-35CB5ED7EEC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81" creationId="{9A159E87-9CAD-4D76-866B-6AB6080A837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82" creationId="{68EAE9AF-F577-45A2-A936-894770B298B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83" creationId="{F036A365-EB85-4C69-89F3-B11B05A281C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84" creationId="{6468AFE7-A997-4D56-A239-37ABA28F1DA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85" creationId="{BB05A1C5-E3C0-4F31-AD39-5BEF3312047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86" creationId="{51A4D80A-BE51-4751-B2BD-886202A2016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87" creationId="{A6491893-F133-45A1-BC4F-20CF361DB03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88" creationId="{BC291C90-8451-442B-9F28-17E1CFE46A5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89" creationId="{ACFB2105-5EB5-44DF-9C1D-8EFEA156BE8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90" creationId="{0F2FF73A-7D7B-4566-AA3C-41D9F7AB53F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91" creationId="{E10A14D6-0D26-4353-A49D-D6A1AC8BFE8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92" creationId="{A67947AB-A30E-446B-B0B1-A18F48B3FB7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93" creationId="{2C083C22-89FD-41A8-9F63-BA885E96EC2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94" creationId="{767B9305-6B59-4CAC-B794-0EE70E97C37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95" creationId="{81586D96-C9DC-4BD2-A0C5-49B70F02EB5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96" creationId="{68C58A52-BCF5-4599-B741-DB3D770177F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97" creationId="{7AEBA983-CCC1-47C4-80A7-2403D905F81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98" creationId="{872814FF-045F-4DCF-A91D-0073ED92E27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099" creationId="{93592AFF-2B92-4F0C-BDA8-A5B859BE401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00" creationId="{9097D7F2-570F-4CD5-8A6D-A740E9F0CFB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01" creationId="{138C7AC6-62D3-475D-AB52-3DB8C87803E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02" creationId="{A8F7708B-0F02-439A-9E72-A419030AEEA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03" creationId="{6819E31E-6A55-4ADE-8373-BCD9D0AA5ED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04" creationId="{1DBBD095-39CA-419B-ADD3-555E0C079D8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05" creationId="{90EF3826-DDAA-4DA4-B63C-10A5DD0A2BD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06" creationId="{FA934901-2A75-4925-8A55-651B00E4CC5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07" creationId="{BC30E67C-769A-4254-9107-81AD03E420C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08" creationId="{904C7380-FFB4-4D2F-868B-CE0F57437E5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09" creationId="{9F37EBD0-6B1F-4D45-8EE5-3DBB815CCCF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10" creationId="{3E57521B-91E2-4C93-8915-EA229ADF1DE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11" creationId="{A11E7D56-48D5-48F2-9411-782FE6C2AA6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12" creationId="{5ADBCD4D-891D-495C-A6C1-1B601E7B796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13" creationId="{DCDDB2F6-7D17-4D8E-89F4-34CCF316327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14" creationId="{0911E96A-E1BA-499D-A0F8-724E00D2FC1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15" creationId="{F8B1B1CC-B67A-4AC9-9328-EACCA42BB10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16" creationId="{C4B1B924-8192-43FB-8B2C-484D4C4AB17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17" creationId="{03267391-6661-4E7B-9886-D098494112E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18" creationId="{777CF2AD-1A8D-49D2-A80A-3CFB9C68CE5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19" creationId="{408E5E0B-EF0D-4307-BC36-DA7F88273BD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20" creationId="{8D40A77B-15B3-4A7B-8BFC-0B4604C9481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21" creationId="{D6EC8A10-0B58-425D-950E-BAF75E3BE72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22" creationId="{50DC0134-FE3F-4DF5-9B42-98DF3DF4A59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23" creationId="{4AB4250F-7BE8-4131-A4E6-71EA8B89775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24" creationId="{15B718D4-D5F1-4EEA-B06E-EA3B8D9682E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25" creationId="{C567EA47-29E0-4230-9F3C-D385C389E6C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26" creationId="{5EF35AC9-03AD-49CF-80ED-8D3B2E59ACE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27" creationId="{25F44109-56EB-44BF-B80C-46AB06A2C06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28" creationId="{4137727D-B10A-4AE1-9892-E322022C6E0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29" creationId="{F2869F87-F2A4-4079-8FD0-46516837FB5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30" creationId="{4EB8D271-61A7-458E-A869-C53E6718CC1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31" creationId="{2D6823C3-E414-4EE7-AD00-DD8E1CE0C0A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32" creationId="{30193795-B210-4CB8-B4AB-BB02F8CF689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33" creationId="{7E999B99-3E43-4D0B-A9E7-7A55731BF8C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34" creationId="{3985A3ED-0E48-44F8-A80E-6EF36D9330C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35" creationId="{0EE652C0-859A-4293-92BE-2FC94DCF0AC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36" creationId="{03DB8542-FCC6-4BFD-B456-1C91F7AFF48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37" creationId="{DA30238F-73C7-49CA-9391-63744973A3F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38" creationId="{D5170C16-2DB1-48F6-AFA4-B40C6C8E3C1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39" creationId="{0F73C9DB-DD05-492F-BFE3-5D591DFCF00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40" creationId="{4BDA4793-90C2-44CC-AC47-DA1533E9EE6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41" creationId="{4A9913E5-6AD7-4F35-A734-749AD9C560C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42" creationId="{DDCE1131-A3FC-4C5E-961D-3329E78E587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43" creationId="{3EAE55A3-A956-4156-81C8-0957C7CB117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44" creationId="{347A51C5-EF39-408F-ADAD-00845B0145E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45" creationId="{456537F3-8DCB-4383-9079-A8CF74F0837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46" creationId="{B490969B-391D-402F-B42E-F0223462290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47" creationId="{B70906D5-DDB1-45CB-8F61-C1CBCFA3FB2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48" creationId="{B4C6EC5C-8EB2-44C6-B02B-2BD32779E97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49" creationId="{800718A8-64D3-4832-85DA-DA72B961499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50" creationId="{4A9CD799-C800-4FDA-B5EF-A0E424DC666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51" creationId="{8FA7160C-7853-41B1-A2EC-B9FB8865592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52" creationId="{DB6A91FC-4141-4396-A0F8-4B0E3EF99AF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53" creationId="{934798B7-20A3-41D8-9CBB-2CB50E9B78B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54" creationId="{1030FF8B-8C54-4CE8-808A-CCC1ACE0EC6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55" creationId="{774B04E2-B395-41BA-824D-0C4303F0161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56" creationId="{71E012BB-A6B8-4A0B-9241-1E6CAEE18CC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57" creationId="{643AEC9E-7AE4-4318-A10D-C4E368E2DD1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58" creationId="{D934A326-0D74-47ED-BA6A-C17DF80D89E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59" creationId="{356C8D79-B64A-488E-A470-F819AA5833D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60" creationId="{CC016340-B31E-4181-AC53-786D491E9F0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61" creationId="{A7D0526A-CA7E-4425-BEC3-C981BB3D43F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62" creationId="{190B79EA-7F57-4565-8EB7-0BD48163674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63" creationId="{6CB3D367-ECD8-4D85-B912-75B3140C20D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64" creationId="{1636B02B-A871-422B-9C0C-6BE1E521932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65" creationId="{EA9DCA28-EA6D-4794-8D04-370003E54A4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66" creationId="{A2FEA454-4059-4130-A9AE-8622EA4EBCF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67" creationId="{6F48F430-A08D-4A8F-B321-6FE205A3333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68" creationId="{7412CCA5-ABEA-4C24-82E2-25EC2BE9CA4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69" creationId="{B1E41FA9-D1D3-4EFC-8217-23B497CB754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70" creationId="{4CD46EB1-7614-4CEE-8AEC-FC596B73129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71" creationId="{416081D5-C1B4-47BD-8854-386AAFE465C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72" creationId="{E9E6DB68-2AEC-4D8F-AD98-0CC162008F2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73" creationId="{A79FCE51-7C66-4484-9177-06DF0B79A31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74" creationId="{2669B3C4-8D1B-456C-9726-EECDF7154E8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75" creationId="{E062FA17-2598-4900-910A-69470804C7D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76" creationId="{1248B437-8AE0-43AB-9AC1-0795496993B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77" creationId="{A2D1B85F-C0C1-4902-81AD-535630E0EB1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78" creationId="{6E02D9DB-9AFC-4D6F-94A4-3FA50504B44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79" creationId="{77144194-426D-4EDF-805A-CF937F46F2D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80" creationId="{63506AF2-1C9A-4013-82CA-8EDE65F739B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81" creationId="{B214B127-7B18-4995-8F83-E5726A585AD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82" creationId="{23BBD652-CC6E-4B4A-95A1-8A315F112B7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83" creationId="{BEC250C0-7F2A-4009-9E40-DFC44C67686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84" creationId="{36D0F9A9-75CD-4630-9DC4-2887E3329E5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85" creationId="{B26B3AB9-0DD8-47E1-99D9-C2C0A068565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86" creationId="{3B874CAF-D7AE-45E7-8673-03235566E30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87" creationId="{14D591C4-9DAC-429E-8E88-89A4853C66C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88" creationId="{7E54B0A7-4C90-4A2C-BFD6-4B81520E3FF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89" creationId="{5E4D7BD9-C0F1-462C-937D-65D6F50740E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90" creationId="{4DC5FBFF-07A1-43EA-8479-720E6C9A4B3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91" creationId="{6D669E42-5265-4AC6-A4F4-18273DC4F20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92" creationId="{B3BFB33B-3228-4ECB-A646-BE8454F8B1B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93" creationId="{F24AD813-98BB-4072-956C-F29AE41A309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94" creationId="{26277D55-9170-4EBE-B12B-2F14FEF00C6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95" creationId="{9922B61B-041F-4A91-8E60-2E649C022C3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96" creationId="{A609E0DC-A928-4613-8B03-DC3416E60F2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97" creationId="{8CEA40E9-2AB3-473E-8AA0-F19327F4140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98" creationId="{8D9805C7-AA60-4759-9990-4AB5D21F6E7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199" creationId="{EC5F0635-BD31-4393-856B-8E44414E0B9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00" creationId="{A61CB497-2A12-4ADB-8562-766E4E01D4F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01" creationId="{398D3D70-D61D-40F8-B369-E99BA7098C5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02" creationId="{432821A2-2A27-4420-B778-02DF8068436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03" creationId="{777FE23D-449E-482F-BF42-CD6D35EA379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04" creationId="{6B065D1C-896D-4654-BA18-1BF9FB5C4B7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05" creationId="{FDA13B70-C1E1-44DE-B0F1-4A1CFD08E06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06" creationId="{A7FE2867-F442-4CB0-AD68-BCFFF0D3F72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07" creationId="{5AB6345D-17F0-4C8E-94A6-4D1174583F8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08" creationId="{D58333D0-3085-4E4D-9C12-CA2E7C41B23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09" creationId="{F1EDD6B2-2F8B-429E-84FD-8D9259609B1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10" creationId="{CD4413B4-48C4-41F2-BABD-3ADFF678EFB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11" creationId="{792DE1B1-7928-4A39-B625-6D2D1160468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12" creationId="{F3E687D7-16B1-456A-B0C0-F12260E165B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13" creationId="{3BE566E7-3752-48DD-B176-356A01EC102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14" creationId="{74C03737-620A-4A7F-826C-53463DE028D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15" creationId="{13CD8189-0AD6-4375-90E1-D339AAE8DD4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16" creationId="{7CAD37CA-A3AE-4D39-B7CF-06518802FD2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17" creationId="{876576A9-599A-417E-A64D-44141F9001F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18" creationId="{950AF6EF-E609-4A3E-BE80-BEE2F254B98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19" creationId="{4729BD7D-27C2-4D74-930F-0F798859031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20" creationId="{85815F47-32E9-4177-B6E7-3184491EA64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21" creationId="{CE5DF63F-1376-413A-A897-41ECFACC498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22" creationId="{AD5E9141-B502-4334-9315-C06ACB9F929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23" creationId="{EFC56D9F-A9F3-436D-BFCD-C62F46B172F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24" creationId="{8E99E17F-F2D7-4000-B4B5-0F1C35AC9E5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25" creationId="{E082816A-3C11-42AF-9B4A-72FDD72D157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26" creationId="{CEC35E3C-9375-4ACD-8AB1-921FA9500AB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27" creationId="{84C5BE9B-771D-4AD7-80F5-2255B6B024A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28" creationId="{85348F24-F269-464F-9BA5-82C53235594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29" creationId="{854FBD6C-BE34-46D1-8928-56B71294C25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30" creationId="{AD6C236C-E238-4FCD-9496-93AA1F3DF7A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31" creationId="{81E6CE8E-0CEF-4529-BA07-4DFBA35E9B1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32" creationId="{EC59C857-798C-41AE-BB82-D87DC7D4482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33" creationId="{92D74D6D-C3CF-4DE8-A9E1-6E4B7A84C79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34" creationId="{EA4FDC59-74B2-40DC-96A6-E821A11D675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35" creationId="{6971F777-E1CF-4CBC-9DA1-3DA76EDBDCF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36" creationId="{7A083392-892B-4A9C-847A-FADC3716BBF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37" creationId="{9B14065C-1CD2-41D8-BA91-9221F4C6D4F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38" creationId="{EA4A11B1-75A9-4347-9A09-A8E142CC282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39" creationId="{78C18579-DBE6-47E5-9933-B580A4ADF68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40" creationId="{2356FED6-9B96-475E-BB24-99F8CFB526D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41" creationId="{966D28B0-9F13-4312-BB52-F74DD632CBA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42" creationId="{2892EF6B-DC21-4E20-ABEA-9C4BC643F47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43" creationId="{AD5E5A89-3E6D-40FC-BDF7-47C11762A93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44" creationId="{51A89CB8-F915-4C7F-97FF-CE3F90DAC5C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45" creationId="{91B7DFA1-1C29-4D4C-9328-F9576C4928B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46" creationId="{2346BE64-2A4D-4E81-A855-43B2256FBDC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47" creationId="{40BF215A-616D-44AE-BAD0-27048402D80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48" creationId="{76F6A571-0FB9-4922-82F3-AC6BA94B6BB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49" creationId="{BF27917D-8A0A-406C-8BF2-858B84686B0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50" creationId="{5E1E2718-06FA-485B-959A-4402D62793A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51" creationId="{49288686-5C93-4D57-8B21-61F1284F026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52" creationId="{24EC5DC2-1EF6-42C4-8261-03ED7269374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53" creationId="{19B3BF2E-0648-428D-839C-8F8EDA5EB5A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54" creationId="{73E2DFF0-4EB1-4BC9-890D-E1B51705E31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55" creationId="{892410DD-B2EB-4245-B979-3A99216DD25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56" creationId="{51CC4098-FEE5-462F-8D6A-7C38B56FEFB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57" creationId="{63439596-33F2-487E-8ECC-29D47D294CE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58" creationId="{C17A88EC-3158-48F8-B690-A08AFE74E5D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59" creationId="{9A15867F-3D64-41E2-9D52-3BDA49FDE3F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60" creationId="{A4F39905-68C6-450A-A23E-5CF1D50A890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61" creationId="{1BD6FFDB-4E05-40A8-B703-D8882C799DC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62" creationId="{EB686F00-D0EE-42F1-9ED0-80D5745D1FA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63" creationId="{FE40D82B-DDFC-4866-A904-9E6B40D6186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64" creationId="{6FB39C13-6269-4876-9979-C27ACDEBE82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65" creationId="{2D379A5C-1F81-405F-82A9-DAD70A828EB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66" creationId="{F0903551-9A75-4826-8860-3F475473627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67" creationId="{50FB0138-953A-4DB8-AD53-CB74954F168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68" creationId="{2429F6F2-142B-450A-9C68-B15FBBCEE78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69" creationId="{E7BCE465-E73B-4DDB-AF00-248F6B209BE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70" creationId="{66C1388A-DDD8-4B11-A1DB-6FE16CD0B45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71" creationId="{6DA28448-9B99-461F-9738-E5A686F147D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72" creationId="{35B99DAD-3FF2-4E7C-96D8-C05787BDCA1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73" creationId="{9DC2BE02-89D1-4009-A174-E014DA3B56B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74" creationId="{8B220132-5B26-4862-B2E3-E636E56D167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75" creationId="{524EAD32-EE33-4AF0-80C5-DEBE231C46C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76" creationId="{7F797ABB-64B5-4BBA-95FA-8378C757F63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77" creationId="{DF33D7B1-933A-4DA3-850A-FD62587F877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78" creationId="{EF44AF81-2D8D-4F1A-8437-54D10C073D9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79" creationId="{86B15926-DA12-48DD-A5B2-BBEAB1C743C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80" creationId="{98C52869-8AA7-4272-9251-293258284BC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81" creationId="{7C0137EC-7D00-433A-B735-DF2BBCC7F4F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82" creationId="{AB0B4933-AE1E-4B57-8524-2B37F014065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83" creationId="{E642B71D-E5EE-4308-AC71-F0F5B89E406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84" creationId="{E81A7518-4524-465A-B8D4-C7023CB0575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85" creationId="{7CC9BA50-4649-4991-B4F4-7CE558F5D40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86" creationId="{FC0C5E12-1E23-49EA-B25F-A5B3DC6CED8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87" creationId="{F0076298-B41A-42BA-99E8-49677AD6745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88" creationId="{6F95AA93-96F2-4BC1-B007-31E49299B09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89" creationId="{F56A4001-920A-4BB7-9848-7F450387187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90" creationId="{CFA3013A-8A42-48D6-B92F-07661519E4E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91" creationId="{D89B4F00-6DEF-4A2D-B9A3-DAB2223A65B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92" creationId="{1B422383-922E-4DBA-B4C5-07704755547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93" creationId="{9BE14A31-3E3A-45A8-81CD-0CE61B9828A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94" creationId="{015BFB30-C2BA-4F0F-BEB7-E4A86A7FEFD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95" creationId="{450D5021-9C4C-445B-A767-502E70F76F9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96" creationId="{0FF373A5-C671-4946-815F-ACB4D7D463A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97" creationId="{F189C358-0677-44A0-93ED-050DD1BD532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98" creationId="{FB0ACA46-3C0C-45F0-B719-552092683BA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299" creationId="{39DA45BE-E0F9-456E-BCD0-9834B4AFE0C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00" creationId="{E1E1E5E0-CC2F-48EA-8C10-7AB3E18F313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01" creationId="{F6C355B0-3AF3-4A1C-A949-B0C9DF9DC3C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02" creationId="{3B1F6050-3DFA-4AA3-B317-69BB3CB6B88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03" creationId="{DF5C848D-11C5-4626-A85C-26F8412670B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04" creationId="{DB7AC46D-EED3-4A5F-9ECF-69E9DBD9D3E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05" creationId="{EBFDFDB7-133B-41F4-BF11-731E90420DD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06" creationId="{CA1BF705-9F7B-4B20-9BF0-CE3D1561DF5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07" creationId="{6141DF18-0896-44A7-80BB-AD5780721E5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08" creationId="{0B7F5104-7187-4E7D-9D55-B598AC8F6C5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09" creationId="{74D7E28A-6C93-4C76-AD30-1C07283C0C3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10" creationId="{E875BCB9-C407-426F-BD78-4A918778757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11" creationId="{373E59A8-2A53-483A-B7F8-A550AE0218E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12" creationId="{90B01EE9-B3EB-4026-8DC7-D3534D7E88D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13" creationId="{4154FA6B-924B-463C-A49A-15161A59F13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14" creationId="{9756C667-2C77-4307-A8B5-81379822550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15" creationId="{FE700D0D-5CAC-43F8-84C8-132AB8A1A3F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16" creationId="{4243B79C-C403-49C8-8DC3-DB58199357C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17" creationId="{D3595566-CA7A-4E7C-A102-C6109393058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18" creationId="{C1F0CDC3-9856-4598-8F5D-84FFD49DEA9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19" creationId="{59E1259A-6E95-41AF-A383-78E2203AFC7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20" creationId="{4856200B-4CF9-4E9F-AD5A-A05D176C476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21" creationId="{179047BC-82AD-456F-A80D-682EEBCD5DD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22" creationId="{077D5489-D86D-45C0-9E01-1522B86A226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23" creationId="{D3DD7882-AB69-4E07-AF5A-1441C829840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24" creationId="{919CFBC2-454E-4EFA-BEBC-3169D82163E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25" creationId="{4106F1A6-CF7D-44F1-AE28-D29C71F9FA6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26" creationId="{9AF1901D-D69D-4581-A919-3B5E720E931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27" creationId="{975EFE70-D820-4A1D-9144-624E26B76D5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28" creationId="{F3F5144F-50FC-4A1D-BDF6-5151E47875C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29" creationId="{EF9DCA77-31B9-47F4-80DF-E468A67CF28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30" creationId="{7D041032-350F-406B-9CC1-8756F429CEB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31" creationId="{88621F16-A85E-40EF-B7AD-B10BBFBE96C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32" creationId="{7CEF8AC1-CDB9-4025-A61E-FB38370B900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33" creationId="{D7D271D5-5395-462C-AF27-F158DC04BC1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34" creationId="{C17C8596-2944-4583-9087-B607199CD9A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35" creationId="{FF28C99C-A09C-47BC-BB0A-FF9D55F1D44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36" creationId="{989BFD24-3299-4801-AD66-44F3BB3814B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37" creationId="{61572051-0815-4BF1-9D0B-C87A3A9E5A9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38" creationId="{F3C58085-0213-4C3B-9241-D2F59FE583D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39" creationId="{DB185B54-C2B7-444F-BCA6-236AFB84111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40" creationId="{2A990536-6F35-4783-95E9-63F2F9A4CB5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41" creationId="{FC5C8AD4-BE49-435A-98E2-88FAAF5B224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42" creationId="{667AC013-30BF-4637-85BD-10700757D4E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43" creationId="{600773F0-EAB7-4EFC-9031-55C285CBF55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44" creationId="{4A805EC2-67F6-45E2-AF8C-278A9FA3F3D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45" creationId="{64AAE02A-B463-4F48-8CA7-2BD00CCE5FE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46" creationId="{6E79BBE5-C3FB-44C6-BCD4-62A86EDEB48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47" creationId="{8105D900-3127-4CC9-A033-6740689F4EF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48" creationId="{E444FF2A-F074-43E0-80BA-C219B447214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49" creationId="{9B26FB7D-F084-47DF-B3C1-C161C738D6A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50" creationId="{A24B9D1B-0FA2-4F2E-ADCE-EA2E66FE024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51" creationId="{D29B1A8E-423C-4754-A291-DD612988639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52" creationId="{DFFC1C0E-B95C-48CC-A71E-3B1CC20ED61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53" creationId="{AC64785E-AA5D-4DD7-A50B-D8F4AC80C76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54" creationId="{08BE3CB4-F253-4EBB-B2EE-7B3E44783A6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55" creationId="{2B772073-21EF-423D-9819-9BF2BE67EB2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56" creationId="{26DAF246-09E4-4BE3-8B3A-2215F8193F4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57" creationId="{F74726F0-0D50-4101-B80C-1E4B75E4633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58" creationId="{D601D2AB-6B21-4453-8A7C-AD95B81FC34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59" creationId="{7C1990E1-2D44-400A-84B6-771D089AABD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60" creationId="{403F1427-FDCE-4F5A-933A-00178435736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61" creationId="{27830A51-3BFA-45A1-87B2-E09F5503BB0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62" creationId="{D2041257-EF52-42A0-9632-079370F3A15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63" creationId="{20DE0987-6BD9-42FC-A5CD-A8D250DE975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64" creationId="{31951893-8090-4449-995B-02B1E7FB033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65" creationId="{34680387-C815-4649-8CDB-09FB8FFE5EA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66" creationId="{5A0FF043-56B9-46AA-9C2D-7C281D7B96F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67" creationId="{A700D4EA-C0BC-488C-8032-5375DEED47A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68" creationId="{615DBB3F-3EB3-443B-B005-10E47A8396F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69" creationId="{13EF1833-904A-4033-AB42-C270F7482F6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70" creationId="{AA883F20-AD14-4547-A634-F9B4324F27E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71" creationId="{ED0E5D5F-4E5D-4A65-8EC3-74A048C42C6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72" creationId="{85872CD9-01B4-4079-9AC0-D4253CC1DD0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73" creationId="{BAF1909A-751B-4162-86FC-EDCF0426AD2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74" creationId="{0C18AB57-DFAF-4C84-8A7D-0AE9A86E997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75" creationId="{3E6205F8-7DE6-4A8F-905A-850FDD2D775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76" creationId="{4DD7ECAC-D4F8-45AD-BA1B-6B456849CFF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77" creationId="{D24F4FF3-0F21-472F-ADC1-A99169FB861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78" creationId="{4C352CC6-204E-4B4D-8476-AFE0300CFEA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79" creationId="{85B8A68D-EF7E-40F0-958C-C352F35BBA8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80" creationId="{615B2A4D-989A-4815-9D02-49B36D7CD73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81" creationId="{9A3C50E1-DEE0-458C-9E94-4F75A8A96FF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82" creationId="{79725186-F55A-4338-A3D1-49124CD7046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83" creationId="{C9914F0E-FADE-4C76-B5D7-FFC186ACF95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84" creationId="{7C408322-DB9A-4309-A5FB-E94D96F99A5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85" creationId="{9F4235CA-3E80-47F7-A72E-4C6DF7E8FA4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86" creationId="{02D4CD0E-1E07-412B-A1B0-5FD106FF9A7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87" creationId="{36503B8D-7F0C-4584-BB41-FC68A1076E8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88" creationId="{2635DB9F-33B3-4CC0-8011-2632F099574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89" creationId="{CDF3C094-352E-4CAB-8667-D026C451C50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90" creationId="{81EE6FC6-FDFF-4DB5-926E-09501CDD20D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91" creationId="{EACD1659-7F52-4557-B2BA-D9D16755E42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92" creationId="{C76971FB-FDC9-476A-8775-740BCF57D74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93" creationId="{2BFEB672-EE1C-49B4-A72C-AB1B0558E9F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94" creationId="{6735685F-C3BB-4B48-ADB9-A3DAA8A66AA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95" creationId="{7102EC48-FDD1-40D3-A9A7-DD2C1D13FF2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96" creationId="{39C5816C-6BD2-4BD9-BBE1-F245F0E08BC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97" creationId="{99FEB445-AB43-4D7E-A08F-3C369978F7B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98" creationId="{1ED3CAE6-0F6A-4887-A8B7-23D56341C10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399" creationId="{C37E21FB-1DDC-4B3E-8594-42298EFF681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00" creationId="{4F198C4D-5521-4E28-A444-0E525E66AFD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01" creationId="{AD9E639A-40D2-4F6D-85EA-40E264AD42C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02" creationId="{1B1F6D17-D473-4A54-B97E-B72CBB4AD47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03" creationId="{4F78C285-C4EE-4104-B4AE-7E40836320F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04" creationId="{DFE94CF1-1AE2-4D93-8C4C-50E8AB9AE81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05" creationId="{BAD34A74-D7C5-47B3-8744-97CC8BED54B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06" creationId="{CAC86AD3-0B19-45B9-8369-4510982AE10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07" creationId="{8FE79E07-1E07-42E5-AFB2-2931AEF3542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08" creationId="{51E29D52-408E-4516-8B98-113935CD6BC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09" creationId="{150EB990-0D8A-454B-9D70-864C18B5CC3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10" creationId="{16C4015F-477C-4062-97EA-EF540ADEEBC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11" creationId="{E703A403-396C-4737-9818-5B19E7B2D25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12" creationId="{611E5286-A3AF-49BA-8864-C7C6AD47373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13" creationId="{AA3F2071-A969-448A-B1C3-C4F5DAFCC74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14" creationId="{278DAB7E-9AFB-4E71-8343-AA5430C513A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15" creationId="{CD187A5B-CCAF-46D1-A63F-68D555D2DE7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16" creationId="{BA8658E1-04EB-4F43-95E9-02FCCB041B6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17" creationId="{9E1AF2B8-29B0-48A5-9FAB-0166290BA4C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18" creationId="{A9F68D42-5A43-4DD9-840B-D381CC53009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19" creationId="{C57A4B28-682E-4ECB-B924-54B6F9830C1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20" creationId="{1F00C46E-7D46-4416-8A6E-B30B11BEDD6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21" creationId="{A9646338-D04E-4719-8D53-4C1EE671AE6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22" creationId="{8B102F5A-6282-4B62-8B90-71E5B418B71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23" creationId="{905103C5-01DD-4B7F-9C2E-F26B032991A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24" creationId="{63A68544-4B7D-43E2-9626-705C165EFE2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25" creationId="{33164D8F-EB26-4832-9A90-45650FB90B4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26" creationId="{8EF2E987-522E-401F-B0E4-6B9EAA2CCC0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27" creationId="{D83DBE9C-1243-40BC-95B6-CD4D916DCDD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28" creationId="{4FE1477A-8CF2-4F4F-A070-C86A8B9C762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29" creationId="{C7EE5523-B823-492E-914D-13E475EB6E0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30" creationId="{3FB3B0D8-82DA-4B67-94A1-FB67497033D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31" creationId="{3A560ABF-CA7E-4C03-A260-C8E6C884065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32" creationId="{927FBB29-4272-421B-B0F4-2203B0C5C70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33" creationId="{0474F8A2-FFC0-4240-A22B-6E4F700507F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34" creationId="{A87C1471-7821-4AEE-AE7A-6A9D6826116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35" creationId="{92D30111-84A4-481F-B3F1-26FBEF2853B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36" creationId="{2A4C47CF-789D-4718-98BE-6742253C33A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37" creationId="{E7B8CFC8-8C0A-475C-A001-078DFFFDDBA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38" creationId="{5D959A4C-99FE-4715-AB8A-A160FBE8881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39" creationId="{CEB47D6F-2375-4824-B5DE-461728A7125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40" creationId="{0C256BDC-5312-4D39-B049-5697A5B2AAC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41" creationId="{016C0022-96DE-48FB-BEE7-AE663B9E618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42" creationId="{FBE82B78-6184-4334-B675-B6134718129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43" creationId="{60E3F0A7-1B4B-423F-BFCF-B6202374FF5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44" creationId="{DC0789E2-C179-45D9-96E9-5339797667C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45" creationId="{52B41CB0-3064-424B-B977-8825A81EB39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46" creationId="{C36FC946-319B-4C30-AC05-7FBC49FC78D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47" creationId="{CFEC97B9-70C2-40F0-9115-44531F48BFE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48" creationId="{844E8049-EDE2-434D-960C-B774AC4D924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49" creationId="{B17B9DFF-EC18-4FF7-AFC6-932BE6E58C5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50" creationId="{79DF2162-977B-48D5-9A8C-1254C82DD7F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51" creationId="{17EB6AC9-5A55-4E0C-8546-2037B8C7837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52" creationId="{67332318-CDBE-44A0-91CA-2979F26FF1F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53" creationId="{70DE5591-E1F1-4811-BCD0-4E212C2A011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54" creationId="{ED0CFC6D-8E52-42C2-A869-8895AE4E57B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55" creationId="{EDB0F03B-E81B-4050-8EBC-59170535332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56" creationId="{DE1AB67C-B717-42AE-A067-9896F337EC0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57" creationId="{53D57CDF-7F0C-419A-B004-5BF73192CFD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58" creationId="{6AC75753-6612-4335-84B4-C339EDBCD7D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59" creationId="{D226A625-FCA1-43CC-96A4-ED899B18771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60" creationId="{0A36CD45-B1AC-444B-B640-AA56DB84DCF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61" creationId="{80BEDDCE-27FF-4DF3-BCA8-53E76F6E6B5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62" creationId="{8A7485CC-E914-4F24-B0DC-75F2A143AB2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63" creationId="{AC23D952-3608-4924-98F0-44685719356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64" creationId="{AA58DB2B-57FA-41F9-95BB-540463CA364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65" creationId="{56968CA1-833A-44D0-9D0B-5E615033A1E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66" creationId="{67B28920-E281-4366-ACC6-4B740681D77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67" creationId="{87975DA4-E191-4E3E-9EEF-391598896BA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68" creationId="{F12E9572-9C81-4F4D-9DDE-07177FD7A19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69" creationId="{F7CE32A6-7500-42F5-B6A6-4037F6159CD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70" creationId="{65C75C88-184A-4BBC-9D4E-72013794B57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71" creationId="{E20024FD-8BA6-41D9-89B6-4F88B625419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72" creationId="{24B794C8-E05C-430B-B4D8-BB6EC3A2EE3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73" creationId="{2775131B-86EF-4B33-9B04-95F42A298CB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74" creationId="{676C253B-0546-4052-A400-26BD3EE7F2F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75" creationId="{A70C76DB-EAE0-43CA-9784-463ED8C2E44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76" creationId="{7D11CECF-3CFE-4AD2-9A99-472148B3483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77" creationId="{8B8BB1C8-4D58-4ECB-B543-F274B3CC2A3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78" creationId="{ABF74682-8165-42A8-BB2F-9785E34B001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79" creationId="{7A3842FD-7B8A-4DB4-B9A1-D861AF3C481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80" creationId="{FA77658C-10A8-4440-B6AE-D1D308C8F70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81" creationId="{F6263926-55FA-4201-9C13-368CF385EDF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82" creationId="{9BC20523-341B-45DA-9057-CA41E077C2F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83" creationId="{20D399E4-FC21-486B-A685-634C97291A9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84" creationId="{2D806B69-2CC3-4155-97B3-8D637053D73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85" creationId="{444D5937-03FB-4151-B00B-0EC6B03880C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86" creationId="{B926A1C5-385F-4FED-B0F6-13AD6FDB4C6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87" creationId="{537ACA28-6AD8-409F-A7F0-72ABE60BAE3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88" creationId="{222B1C20-9744-40DF-A86E-C66525DCC69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89" creationId="{BB82C282-FDBF-4681-B204-32F542FF19D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90" creationId="{FEE34085-65AE-4FAB-83CB-0B3522DBD64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91" creationId="{37A58DAD-A823-4AA4-AD22-A382AD7B2BE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92" creationId="{D85F1871-0811-4C4B-B1E4-69434BE84D7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93" creationId="{3449A4FB-F0A6-4EAF-B920-0AE660680DF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94" creationId="{46C6908C-4FB9-43A7-9B68-7A249510C26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95" creationId="{750B7694-426C-4C06-94BE-40D8D3AB14E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96" creationId="{8ECF25A1-ED8D-407A-A1CD-DD24657FFB0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97" creationId="{54741E4E-D9E8-4622-84A4-40329FB1C48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98" creationId="{892F38DB-ED23-47C0-BE91-32C6E69CE97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499" creationId="{9B116742-3568-45FE-A2DA-98CE5D273BA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00" creationId="{7EAF8153-DF6D-4686-A05C-F452B2913E5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01" creationId="{ECC6E6EE-D73B-40B6-B8F8-559BF2CEABA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02" creationId="{A271B042-D66F-4363-96EE-8B28FCA6F85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03" creationId="{BDEF6A9F-D396-4415-829A-9CD9DBB501E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04" creationId="{89520AD4-82A2-4885-9C25-DE58BE9F47B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05" creationId="{C6CDEC0D-CD9F-4F88-BB1B-E104D7AF0D6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06" creationId="{3D2BF777-9F24-47BE-A15F-DCD1F378052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07" creationId="{F8EE2B03-0FB2-41F3-9F05-6B626D1AEE6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08" creationId="{91D3A9A9-3AAA-45E6-8FCB-61B11F7ADA9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09" creationId="{B4B41860-7CF3-4667-8FEB-1BE8E1B6FFF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10" creationId="{423E2A58-6229-4832-B694-582C2659BCC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11" creationId="{F633FB89-4690-4F00-AD8B-E653B7497BD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12" creationId="{46D002F2-870C-494D-8F13-A81C262F1F0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13" creationId="{1E33A874-CF22-4BAA-9E89-4548E92EB01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14" creationId="{46FBA328-B318-4252-8CE0-E0928D794EE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15" creationId="{2A2C4C51-D8A8-4C57-9C64-CB404C27A55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16" creationId="{1FE2BD43-93B9-45C3-81F4-3959671BA7D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17" creationId="{0E0B0BBF-078C-417A-A039-A76E60FE6BF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18" creationId="{C5C4F33B-CAE2-4806-9836-71A88295B01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19" creationId="{B6EE38C5-15A2-4AAC-9D46-1588B47EB13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20" creationId="{875E8BA1-A0DD-41C2-B915-C7536F915FB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21" creationId="{D81A12AE-5D6A-4224-BA36-C8536538F1B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22" creationId="{5956AB64-6164-42B6-A91D-442CDB90E75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23" creationId="{8B56F7B4-13A3-4AD6-B660-36D171B2A93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24" creationId="{D9230002-2BD3-4738-B1F3-48D023143C4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25" creationId="{FB95ACD9-82B3-409F-ACDE-0A07F8CE416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26" creationId="{E0633ECA-FE21-4511-9F9C-0C5CF57833D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27" creationId="{FBF2CBD3-AC63-4516-BD78-A2BDFEFDFF3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28" creationId="{9C3A89F9-128F-4E30-A907-0C4197F25A6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29" creationId="{1575FCEC-8C2B-4C8B-BEC1-1C47FFF8E9F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30" creationId="{5CCBAE44-3759-4BEB-9A79-84E6F5A7362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31" creationId="{125B4959-B8B2-43D0-A913-BED6FEB5F7C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32" creationId="{F09FB0BC-5C66-4744-B060-7F9ECC89BC5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33" creationId="{16AD0D57-F178-4734-A657-523BFBF7CC3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34" creationId="{FACE68CE-B72D-4B62-A829-B4B9B6B58D0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35" creationId="{D52CA9D2-A8A4-4990-A7CE-83FAC9607C3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36" creationId="{CC92E52B-5D4B-4420-AD03-917A20F68DC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37" creationId="{013AD53E-93A2-4F99-81E5-F40A5685826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38" creationId="{4D0BFC89-5125-476D-A8F8-4DF4E2C774C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39" creationId="{50FF2E13-AEBF-4943-ADCE-C21399B9A21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40" creationId="{C7152C27-0C74-42FD-B6C2-C4182686978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41" creationId="{F1462003-95DE-4EB3-A1C6-E5BEB51DFC0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42" creationId="{FEA44E4C-8239-498A-AD0B-CAEAE33D61B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43" creationId="{3F04E45E-183F-4A79-8421-0F78A3C99A7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44" creationId="{602BF9C9-C6EB-4293-B7DC-BFA7E8AB98A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45" creationId="{6D4F1DC2-8C6E-49C5-8049-77C4BD04DDF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46" creationId="{E8CD2A32-B8C7-460C-869B-7ED7BD0A01B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47" creationId="{55AD30A8-66C6-4C8E-944F-12735B4C1C5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48" creationId="{93057549-674C-4C6A-AB25-DFF6EB72787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49" creationId="{6E2301A9-BEF9-405D-B4A1-BC28C293070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50" creationId="{F0C24EC6-124B-4C0D-B3E0-18F05F6D2B6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51" creationId="{9A575157-3B38-4BA4-9475-23C6FCB0576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52" creationId="{A6258C72-1491-4BC0-8557-3843033829F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53" creationId="{7FECB02D-7EB5-427B-9683-3D223155CB3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54" creationId="{0812379C-0E62-42E2-926F-290A0F8E5DA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55" creationId="{96023F66-CC8C-4FF0-AFCE-91D42401F3C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56" creationId="{53377A00-A94E-456C-B420-BB9859D4899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57" creationId="{BC4BCC84-4345-4675-91CD-0A8E590A92C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58" creationId="{945E5811-7354-4ECA-8BFE-9976851C935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59" creationId="{523FFF44-7945-4606-8B53-00BC3B24DE7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60" creationId="{0BC692FB-BFDE-4A73-8997-67D948A95E9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61" creationId="{58272EF5-FCB0-4E91-9A90-E7205820580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62" creationId="{5DE02068-E2C9-4873-A2A3-1562CE43353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63" creationId="{BFC39589-27A8-49C5-9C44-4AC15BC25A7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64" creationId="{60038C26-0FDA-41F9-BDCA-0ACE2FDC465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65" creationId="{5FE9E62E-AE27-4562-B984-6B861F20C1C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66" creationId="{01254025-2044-45AF-A8C3-BAF8F10D32B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67" creationId="{A8CBDD52-6D17-4230-8FBA-1361389B39F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68" creationId="{051CA35F-9F0A-41B7-8639-6C12E5EC429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69" creationId="{FD6E8B74-E58D-4406-A677-FB051F62358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70" creationId="{95908763-C32A-4A8B-AA5A-5285AD5EBFD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71" creationId="{8DAC5CF7-A716-46A1-A3CC-E07F368C09C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72" creationId="{80460B35-73F2-4540-9E50-7B8E0A24586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73" creationId="{19A3A74E-1107-4792-A03A-7B8FDCCBD84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74" creationId="{5FDC7A30-E3F3-4774-9794-C283AC4C85E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75" creationId="{F8C34E72-D914-4F22-9A2A-F63EEEB0970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76" creationId="{61728C2A-802F-4D8A-B894-560FCBD7A10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77" creationId="{D750DA22-5C45-4388-8B0D-6F1AFB6131B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78" creationId="{39C82864-5C4E-45CA-BF56-C9EA1D198D7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79" creationId="{A33C1D11-886E-45AF-BEA4-719EEF64D67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80" creationId="{6356D37E-DC0F-4316-BCCF-C87018171A5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81" creationId="{66818285-2825-43E9-9496-4FBE7821D27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82" creationId="{895AF9E2-4490-4A4B-93FA-C3DC7E788BB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83" creationId="{E3A9CC2D-57C6-402E-9447-49BF1153AFE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84" creationId="{B5A949EE-D524-437F-9EF5-92D243965B9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85" creationId="{1469B114-B165-4D5F-BA88-D78F40E035B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86" creationId="{9ED1E2EE-7D8A-4E19-8A34-174A04D2C44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87" creationId="{B66C9797-C231-4859-ADA7-A9E649EA621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88" creationId="{1B8CD119-89E5-4CDC-9817-CBD90534775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89" creationId="{8F4AF0D7-8875-4629-8666-65C4968A2F5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90" creationId="{F208AF35-E6E4-4D22-AE1F-9A0232E34E5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91" creationId="{9D405104-00DE-4F6E-BB7F-CAF552AA48D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92" creationId="{796EC222-557D-4E7E-BD26-582D806A742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93" creationId="{96B1CBA3-BFE1-436E-AD7D-F5547890005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94" creationId="{D6F803A0-8E83-4081-A818-BD1EEE19520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95" creationId="{90C8B2ED-8116-4B19-892A-83CC9A2DD73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96" creationId="{B5500ECD-A58F-4311-9A90-36D6E52D0D4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97" creationId="{13CD94A3-5031-4280-8262-5483529BD5F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98" creationId="{FCF0218B-82BA-446C-B30C-ACB4078A738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599" creationId="{74CF4599-49C7-4EE2-B0E4-D324065AAA7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00" creationId="{D36916CC-A74B-4645-9E40-5F95035259D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01" creationId="{B054DD5D-7383-4BDA-A958-25D077801A7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02" creationId="{C39C15CB-BE46-488B-8393-D89FE3CDC28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03" creationId="{125D3E5F-1B38-477D-B0F0-63AB1B80B26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04" creationId="{4B95ACDF-9BD2-4F9C-A231-F3E84BB7D1B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05" creationId="{E8F9C328-4A4F-4928-802C-AB3B00F7952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06" creationId="{6EB719F1-051F-4302-A915-BA0BEBB1242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07" creationId="{81C1A1BC-FA03-4921-9D2A-528C241DF91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08" creationId="{B18734E0-7D1D-4998-9EC6-8C09FC8047E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09" creationId="{C74D29A0-817B-4099-94DF-883915FEB15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10" creationId="{19C70917-321F-40B7-9272-70DF6A29416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11" creationId="{F8947BE3-4BA1-411E-83B6-38726997802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12" creationId="{64CF3276-2C66-4CFA-A4E7-E41247FD539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13" creationId="{03F3C7B2-ADF7-4F66-AA38-F68553354B8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14" creationId="{6B8673EA-FD6E-4ACF-B926-09EDADC5FD9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15" creationId="{62F4CB00-3E56-408B-8661-3BD22D0A320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16" creationId="{9BB20624-922D-4BCE-B5E2-63556C7A895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17" creationId="{5C50B518-5DA8-4387-882F-7EA7F71EC29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18" creationId="{19C24787-4381-4010-9755-B22E4BDFDE9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19" creationId="{B3D46150-D6AB-403D-BACB-F414D7914EA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20" creationId="{297E0592-941A-4E8A-8583-A9BDC4C2B17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21" creationId="{B6FA7AEC-16D3-4068-9CCC-1AD664A045D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22" creationId="{F5D5264A-8FBC-4D5F-9B9E-00AF5C6E1B2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23" creationId="{13B32E93-E302-42CE-AE04-8C8EB37F1BF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24" creationId="{1F77B4E6-6E3D-43A3-B1B7-8FB145165F1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25" creationId="{BBFA619B-DC3C-4085-9AB0-17A38D88F12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26" creationId="{848DF9AF-AC7C-478A-993B-DD022B6A5FB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27" creationId="{9917EFE6-EC68-446E-A946-376A1DE7DF6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28" creationId="{690EFAAD-549F-4BA2-B35F-2432923E8B8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29" creationId="{60615482-1B69-47DB-BEBE-30F3A2CEC57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30" creationId="{8D9B4A45-0165-428F-ACB0-E7BB7E5BDBA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31" creationId="{B40672CE-1D29-4154-8B1F-BFA26C60B0E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32" creationId="{DCA93204-7CAD-4339-891A-A7A2F4FA543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33" creationId="{89A1DCD1-A6C4-4E87-9E8B-CE8AA2C5847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34" creationId="{783D8C7F-714B-476B-92EF-AEDE934E9A9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35" creationId="{A3CA1583-515A-4571-B911-E0FC23D4274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36" creationId="{179CCD74-06E3-4054-9DDD-A423E002E13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37" creationId="{65087F85-5D33-461C-A172-1B4996F5F8D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38" creationId="{7D025AA8-6400-471E-9693-D135BB23070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39" creationId="{DE7C8F50-2B01-42AB-AC34-241E8BB5EAF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40" creationId="{5F899879-4CDD-4CDA-BA8C-3F13AB35FE0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41" creationId="{3D970D92-E442-4FCC-B338-2DC1D770B90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42" creationId="{B059CB5C-724A-4C96-B4A9-93F079C2D10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43" creationId="{718619EB-F372-491D-A85B-B57EAFE6EC2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44" creationId="{D70AFD9D-A7CE-4867-9CAF-1B7940C6ABF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45" creationId="{E9661A14-9ED6-4370-8D9D-6C0928474D7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46" creationId="{1A79BF5F-E41D-448A-8836-04CF964129E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47" creationId="{2290298B-847A-4D6E-B9FD-3457C163465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48" creationId="{917D9907-346D-4AFE-8F2E-4551A49D5F4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49" creationId="{5EAAA21C-FD14-4894-9F40-7AD55CACB63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50" creationId="{9AC306BD-FDC1-451D-8BBC-6D152AFE994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51" creationId="{D4456D1F-8B36-4CA3-9DEF-8AE5BBCD93B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52" creationId="{DFAE634D-301D-4333-962F-E08982DA935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53" creationId="{8E14BE4C-6A99-4F6B-AB48-FFF4C6A1CE6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54" creationId="{D14E06CB-195C-482E-BF7E-579D80CF319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55" creationId="{2BEE517B-5842-4708-AC3D-6809508E028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56" creationId="{91470338-4163-4557-838A-DB084114D78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57" creationId="{C7D9920B-E928-470C-AA8F-F2AC23D7AB6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58" creationId="{4A1F436E-BB7F-432E-A326-0B9347906D1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59" creationId="{FEA3E8DC-5080-4842-BAC6-05C1F2B8399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60" creationId="{A30A5E76-669C-47F7-AD1F-69369E31AD5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61" creationId="{3E6D8334-90CA-4C6C-A729-49C44E769D9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62" creationId="{690EA437-AB4A-412B-A2F1-910DE0FAFEE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63" creationId="{ED764B36-9211-4D52-9D9D-CFE1694D934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64" creationId="{23587AE6-9344-49D7-9A71-670DAC61FAD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65" creationId="{C9D31C11-66B0-481D-98FE-2D020FDD4A3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66" creationId="{1C16306D-BC67-4C18-9A20-08C477F1C51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67" creationId="{41C0B274-7379-48A2-9050-B885CEA608B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68" creationId="{7221A273-5A6E-4C24-BA6C-1F276829CF2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69" creationId="{1FD7F032-ECDB-4DF6-A367-AF669A8C4C2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70" creationId="{447FA5BC-FBDF-434C-9E3C-C1A785EBE91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71" creationId="{2CC12D24-7D21-48E5-B5A0-B85520FD7DD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72" creationId="{E96631A1-83A2-4E53-A00D-0CF09069349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73" creationId="{CA39EEC6-E3C1-4BBE-A322-8FA749B1B07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74" creationId="{BF003BBD-9B46-40C7-B728-08D599F00BD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75" creationId="{D1A68AEC-D86A-42A9-B9E0-CBCCDAF69B3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76" creationId="{199050D3-AB56-4056-B32D-BE939878B55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77" creationId="{BAC9B0C0-7D77-4C2B-8145-6228BD3B01B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78" creationId="{70394D1D-5CA8-43AD-9F5B-F90966D33F7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79" creationId="{93826ED3-7B19-463C-B302-62963CB35B3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80" creationId="{2006AD0B-681F-4CEC-A74D-D4712E0597B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81" creationId="{6E2EBA6E-4BFC-4B98-BF8D-CB1AD46875E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82" creationId="{BD7F24F7-2FF2-4F97-ACCE-BC3EFF1EC5C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83" creationId="{16B36E9B-B65E-4863-9511-B72BD9CFC9C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84" creationId="{B3D1402E-E822-4552-95D5-FC45B532333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85" creationId="{13E19446-1C73-4F38-B796-426140A1974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86" creationId="{753C18C6-706C-4BB3-9803-B1286F59F68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87" creationId="{773B72AB-367C-466B-A186-BD244EDE0AF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88" creationId="{B6C13490-84C6-44FB-9E81-2C188E795C0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89" creationId="{B50CCC0C-CD38-40D6-8E83-D3E8D332588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90" creationId="{C28B3297-1EC5-42A1-825A-58493498FEC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91" creationId="{2C34FBAE-3F5C-4A96-805F-21D8D4675A0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92" creationId="{1F345627-9ABA-462A-8609-873B5F43645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93" creationId="{0F138DE7-8855-4635-A91C-F0E2A18DBB6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94" creationId="{374DFAF2-C4E3-4156-8282-B836A65421F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95" creationId="{8F861635-678B-4BC1-BCCB-9C82766DF61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96" creationId="{C67ACC63-CA09-4085-9E60-8A9049FF8C9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97" creationId="{10260158-F3C4-4E31-B2D5-DBEC829AD07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98" creationId="{A03476E6-9C4F-4F23-A240-9E277A33A02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699" creationId="{1C53AD76-49DB-433B-AC64-066C3318E1B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00" creationId="{D9CFE899-8E8A-43F7-80BC-5F076B0DEA8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01" creationId="{EBC890FD-8FBA-42CD-9BDE-8B6A67FC867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02" creationId="{DBDD1E78-7326-4B69-A28B-8E63736C55B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03" creationId="{4A603C5B-C0B0-4FE4-AC47-90C22262D80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04" creationId="{6534710A-360E-4688-A37D-0A11F65CCB7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05" creationId="{1DC5E579-81E2-4EF0-B7DF-30505F7F867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06" creationId="{A70D59B9-CC99-4311-BBF0-67413718579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07" creationId="{AA3AC404-3F80-48FA-A969-1D9DAB76971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08" creationId="{EB7210C0-2C2E-4975-822C-8E4A8F31F44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09" creationId="{EF394114-BB0B-4A48-91D1-FF72A68E5DC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10" creationId="{305A6E43-C18D-439A-BF88-7D0528A717A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11" creationId="{4B1B937E-FC4D-4FA1-89BC-CB3A79274CC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12" creationId="{642E1FB0-2FA6-4C28-B16C-DE259DE106E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13" creationId="{C6D69356-F9C5-4813-8FA5-66B7BF42561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14" creationId="{1328BC0B-0404-4754-9275-0CA2DE715C3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15" creationId="{31545979-742C-4D0A-8038-4C067EF4559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16" creationId="{9A93B03A-34DC-4262-8E77-A38F73BC395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17" creationId="{AD81099B-4352-4614-87F5-64D8B438A31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18" creationId="{9F211CD8-8FF4-4EFA-AD6A-E4A8015EC71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19" creationId="{E390499F-9227-4C01-B601-6CD4EAFF619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20" creationId="{77D9ADB8-BAC9-4CF7-BD9B-A98E74F13A1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21" creationId="{40F865D8-128C-4512-9500-94060EEC2AD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22" creationId="{2DF68E7A-90DD-48BA-B793-1B973C4EEDE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23" creationId="{5314D442-7C35-4C83-A8A9-0F821A3F904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24" creationId="{58EDF9D2-D0FE-4F5F-B165-4B14083946A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25" creationId="{E507B7D6-7652-43BA-AC8C-9C15388DD90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26" creationId="{341B204D-C5FB-4E94-A077-E89B42B31F0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27" creationId="{B56C930E-6353-434C-93E7-246C4BCE92F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28" creationId="{2B3FE446-05E8-47F2-A955-8338687F5EB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29" creationId="{B01A6F71-606E-4DA5-B76A-6950D800196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30" creationId="{3AE5C3A4-3F6B-469F-B619-F7C04AA3EBE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31" creationId="{671E59E4-BC5F-47D8-89A1-C4991AD6899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32" creationId="{4D8FAB08-D7ED-4BB9-96CA-125BF66BA03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33" creationId="{15A4160C-4FF6-4098-9709-9AA0DEFA923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34" creationId="{CBC56AE3-C33C-403D-9599-7F22AE000EE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35" creationId="{9C35031B-A77D-43A5-925B-56494A8EC5C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36" creationId="{095AC013-A746-4B9A-8DD2-879A203541D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37" creationId="{690F7E38-DC5F-4C03-81C7-4FE3B090A02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38" creationId="{A9941BEB-A995-4CB4-A0A2-488F53CC758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39" creationId="{B864C4BC-6F40-4F70-9962-A5852AD9CF1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40" creationId="{6E39D951-1137-4A0C-BF09-910C654C19B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41" creationId="{2E4DCD15-C296-4185-9CD7-E8614E752E2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42" creationId="{173395A0-7F97-4036-A53F-E2EA56D8D04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43" creationId="{264C7EDB-C5A6-488B-90ED-79BD1AD4269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44" creationId="{3CE1352B-9990-477B-A717-B1F76188609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45" creationId="{FA2D3234-9FE8-45FA-840D-67BEF090DC7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46" creationId="{59419ED0-AEF2-40DD-86D3-A7E7E6FA36D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47" creationId="{AA5CCFF8-A861-4102-94FE-A59CAA4E577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48" creationId="{1BACEFB8-0D61-485B-9CE8-7069B487D4D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49" creationId="{9E700AA3-3447-47AC-BB87-AA709F84F19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50" creationId="{D6A8A4DF-84DC-4333-8174-4168ACD0B65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51" creationId="{366BAAD7-1A24-4B5E-A286-EC3DEE6CA5D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52" creationId="{890859C5-A110-45EC-9871-98C7379CC80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53" creationId="{352016B4-12BC-4472-B111-97CA0EC1BF9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54" creationId="{8E79C864-EBBC-409E-89A8-29A9A382A52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55" creationId="{0AC119C4-CC7A-4651-9BA1-7864AED68DC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56" creationId="{91607A86-3450-45F5-8947-E219E3C88F7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57" creationId="{69FF4CBC-6ADE-41B3-9BD1-6068CB14663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58" creationId="{58B175FA-FE07-4E59-8088-838B9799E54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59" creationId="{469C8894-9A63-47A9-9B1C-E80F8273D1A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60" creationId="{2D3C0182-F607-4977-9356-9A89E65C3A7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61" creationId="{A3B4303C-25C0-4762-BC65-C8B06D6DE57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62" creationId="{C9B6D597-BE1A-456C-8B2D-6A72CE247DD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63" creationId="{06564E07-6F16-4F80-A207-52B98605718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64" creationId="{6BBF9043-0CAD-4B37-9A78-A49E4FDA889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65" creationId="{0DF8DA54-8F02-4615-80D8-4E5E85894B6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66" creationId="{9F50B6F8-E907-48BD-A1D6-F48372173B6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67" creationId="{822F3502-DB72-4028-9CDC-B200BAF6568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68" creationId="{F80478DD-E2DD-4C43-9DD8-7A351EDD4F6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69" creationId="{653FF5AA-A170-464F-952F-E1BCF9C9B4F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70" creationId="{7C3F784B-8F53-4DFB-9616-F8E7C66B693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71" creationId="{13FE9220-EC6E-42AA-9F31-906BD409835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72" creationId="{9DF9699B-F745-4F2A-9D94-8093BCC74F8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73" creationId="{4C9E9E2A-3CF2-421B-A9A8-E7550A1A18B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74" creationId="{A6D8FD0C-F32A-4EC8-9D8A-20DB9160ECE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75" creationId="{253B22EF-A798-4EA8-B0FC-EC84EE9F8C7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76" creationId="{39ACF606-1789-441B-9F78-A7EDFDB42DB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77" creationId="{7F351014-E541-4F2E-BAED-87443DA489D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78" creationId="{61359D8D-B099-4ACD-B3DF-9DF0E8176CB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79" creationId="{9F38F6FD-B22A-4E07-AFAD-A628EE66655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80" creationId="{D1D93BE2-0E1C-4030-908A-EAB6F0C2470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81" creationId="{22B27F27-8029-440D-9892-AA1BC33B082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82" creationId="{BF830CC2-8ADD-4600-AAB8-D1D6FF552EB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83" creationId="{5F8D08BC-CA5C-489E-AD47-E715C70F3E8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84" creationId="{47377032-7C66-456A-B4A0-66D811FA04F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85" creationId="{D610AB6F-05A5-48EC-B256-4953BBD679D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86" creationId="{A922441D-E23D-4C5A-A343-64E20206C88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87" creationId="{A32068D8-D412-493F-B970-0CF722A516D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88" creationId="{CC13FF49-CD92-46D1-AC1F-D4ED22797F0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89" creationId="{C07B69F4-8BE1-4D6F-8918-CCA5D31C316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90" creationId="{776CA70D-983C-45A7-9252-9AEBDB24D82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91" creationId="{1438D12B-C61B-4F03-83ED-47031A6D152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92" creationId="{A2A3B046-6A8F-4FF8-9B4B-BB477DA670A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93" creationId="{3D956DAA-3736-432F-A033-9FD20542EFA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94" creationId="{C838F0DF-0034-487F-9291-C0A8D9B8640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95" creationId="{94BE81C4-A1A2-42CF-9654-EF7F5FEC343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96" creationId="{F11ED1C9-DF32-4D5B-87A9-B71A7F85E88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97" creationId="{50625295-CA51-42C4-BEC3-693F76B0607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98" creationId="{AD3A769A-D310-478B-A866-8A6E87D52A5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799" creationId="{6298CE32-1FA3-4F10-A017-E5992519513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00" creationId="{48E6EF5D-ABA9-4F3E-8998-5ABFD197BE1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01" creationId="{B9087DF9-A0E2-45A8-9382-E1D39747398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02" creationId="{2501EC1D-9159-414D-994D-C86EDD4E54C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03" creationId="{A08C965F-27CC-431C-91DA-0878D380759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04" creationId="{2A779AD9-8600-4F73-888F-DDE7DF0B963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05" creationId="{03169CF1-FC7D-4EB4-93A1-3811D39A75F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06" creationId="{FC16C58F-C1D6-40C4-9129-C723470023D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07" creationId="{A941A1A8-9F66-4ABB-A241-C980DD1A907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08" creationId="{867DA9D5-BBDB-41FF-B07C-8194229FC02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09" creationId="{C2E07E08-8597-43BF-849F-6A14CED7234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10" creationId="{9D2AB46D-886E-4B35-B4E0-8799074B12E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11" creationId="{3159CB52-4C7F-4260-BBE2-07DFE9C22FE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12" creationId="{F0572840-B985-4A6A-B52D-68D552AFDD3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13" creationId="{AAAA0EC3-38AE-40B6-9218-B70F3C28427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14" creationId="{DB9D01E5-ECB0-467B-94F6-0FC83602EB0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15" creationId="{9384065B-A187-43EE-9C4E-B37F57D610D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16" creationId="{7A5530CA-4BBF-4AF5-8826-40BAED3C565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17" creationId="{1662C96F-589A-4A8A-B2C2-6E424D0A113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18" creationId="{9B469944-27FB-44EF-87FC-DB52200A5DA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19" creationId="{DB4E0AA7-0938-4C8E-9FA5-BAAE26056A3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20" creationId="{BA671AFE-6009-427D-8594-3CE12CB8048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21" creationId="{769B519D-50DD-4B20-A01C-917FF9F2720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22" creationId="{3AB9F315-8967-4AE9-86A5-E160DF43A13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23" creationId="{1C960BD4-C018-4F32-8BA2-1D5A6134D4A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24" creationId="{FD7E2E69-964F-422A-AFED-30EA097DCE0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25" creationId="{BE401469-B588-4E53-A3FA-4A1F9E979C5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26" creationId="{D4DD9609-0B10-4758-931F-3B205F2AC32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27" creationId="{9DF3920B-BDF6-4D3D-A5E0-CA6AD24112F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28" creationId="{E075825B-EEBB-4837-90E1-EA0B11DA426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29" creationId="{D7F590D7-F9FA-44A5-8033-AEE2BAD1F1E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30" creationId="{DF4ACE7F-7CA3-4F00-A290-7C25B1969B7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31" creationId="{F56B25F0-473A-4E09-B105-99E322FB640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32" creationId="{9A827F96-3200-4FFD-9913-DD09A2B7CDD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33" creationId="{70FF20CA-CB99-45BF-AF8C-3BFAA250A3B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34" creationId="{A3CB2983-ECF4-48F3-811E-6BD0B304FE1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35" creationId="{F78E33B2-716C-4D06-B5C8-077D24EADB6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36" creationId="{DB089707-903D-465C-8AC2-1CB3729B784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37" creationId="{11B426BB-EAF3-4BF3-995A-FD4A6F6BF3A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38" creationId="{7EC6004F-4C47-4A26-AC47-3F142847A08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39" creationId="{AF485B8E-948C-424E-93E8-DB54291370F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40" creationId="{398796A1-30BA-46C6-A6BB-45ECAEA49AF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41" creationId="{21E7DEA4-C0E0-4177-88F7-6FAB054FACD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42" creationId="{799BA419-6C3C-44DE-9E0E-4A89F968931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43" creationId="{E93CEBC6-0339-4B11-8BAB-219F24C2363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44" creationId="{19C746B4-94D1-4150-A820-90FF1B9A808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45" creationId="{F9507E39-E3BE-4990-B590-012D43BFDFD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46" creationId="{17CE9805-7564-4C10-8654-08556243AE6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47" creationId="{D115888C-0A9E-4F14-A02D-0ED0E7D3ADE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48" creationId="{B360FC31-3A00-493F-8717-55A22DD0C2D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49" creationId="{DFA5D61C-69B9-450E-847A-FA40DEE5D48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50" creationId="{AB1B07DF-6963-47B1-8297-85687D3B5F9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51" creationId="{63AAC5D7-2E48-4016-90D4-D248E2088A5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52" creationId="{B46DCEEE-E477-4DA4-B286-20A86B1B4C4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53" creationId="{F3394BBE-921C-4B4F-9BC6-E7F211B62A3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54" creationId="{8B3713C8-14F6-475E-BFA4-DB0E3E18C51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55" creationId="{AFEC49AC-36E2-4D3F-AD66-24C1AE978D7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56" creationId="{5A3DB24D-772D-4E70-AAB8-7EE1649E7DC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57" creationId="{F08467DE-78FF-4BE2-9EA6-FE20217E5DD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58" creationId="{F39C08DB-CA2E-4499-9087-B0F7CBD7001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59" creationId="{C535E3A6-3113-4039-952A-762780E070B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60" creationId="{1F910391-ED1E-49BE-A52A-34C01328594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61" creationId="{9BC0D026-9044-4C17-81F3-D2DD4B97A5E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62" creationId="{778CF355-051F-40CE-8375-E84DF166106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63" creationId="{B60E60FB-0116-494A-B6A6-1511D3AC8B3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64" creationId="{D387779E-E61C-4FF2-830D-0B1F9E11DCA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65" creationId="{A648B637-0C57-4123-8E26-A2CEB6E8D64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66" creationId="{9C4FB435-1207-4447-9A82-785A7FB3EAC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67" creationId="{8FBDE470-1764-41E3-A752-5D03A291407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68" creationId="{82F5E4F2-B290-4EC2-B369-C4543E8ACCE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69" creationId="{6F59F0B8-C6BA-4325-B68E-68B6681F515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70" creationId="{FF03D414-0854-4EEE-B28A-F47E3634871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71" creationId="{6CC202AE-C20E-49D4-8082-CE8060AEC1A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72" creationId="{5DCB4C3B-00A0-4B9F-AD00-5B7B0428601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73" creationId="{E8D70D12-3726-44BF-A978-B2C71DDFA5D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74" creationId="{9A86EC1C-BE43-4C40-ADD6-8751420E619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75" creationId="{9179F7F9-5DFE-4E32-8A8A-162A082F49A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76" creationId="{D826027F-BDEC-46C1-A2FF-FDBCB99D210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77" creationId="{7361F8EE-874B-4FB1-9F4C-03BAC45F484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78" creationId="{1FCD2FF8-D32F-40A6-98C2-4AD00B1D2C2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79" creationId="{66B38F75-C6AC-41A8-A484-89238E24354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80" creationId="{1E3BB911-7F18-43D7-895F-EA27A18D9EF2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81" creationId="{CA1D1778-25F4-4131-8042-3355396C92F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82" creationId="{30934A58-DE5D-4A57-9770-3D72A8070D4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83" creationId="{71448ABA-330F-45CE-B0BB-372CEE5EFC9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84" creationId="{F5492ADD-BCE1-4B7B-9D41-03541A8DE9B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85" creationId="{07E6C2C0-9AF2-47BA-807A-1D988BC965F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86" creationId="{AD6646A3-D507-4073-BB10-C49885399A8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87" creationId="{02A55935-FF6B-4E56-A0AF-EABB7E2C581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88" creationId="{7956599F-D554-47ED-8B38-D4A55E5F569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89" creationId="{7C857D5B-0DB6-4844-A362-4573F635EA4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90" creationId="{155823D2-CA86-42BD-A588-2B4D2C1CD8CB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91" creationId="{C35AE46B-8471-4C8F-9157-D2F2FAAB1A41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92" creationId="{856AA16B-9BDB-4FD2-BFE7-23858B5462D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93" creationId="{5667DE7C-8871-465F-A644-74D8C49BEE2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94" creationId="{B0D44DF4-5BE7-414E-960E-14BF0C1DD4C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95" creationId="{1D24FD2E-FC5C-4E22-8583-6695062326A4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96" creationId="{D5729DD6-EBED-4FDD-8F25-69E0F96E9B28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97" creationId="{1D2AF6AD-4543-4D31-87EE-DBCA234C6BCA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98" creationId="{A26B1EC3-EE8E-4288-A82D-893D6171786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899" creationId="{CEFD44B4-82E7-433F-97B1-F006F8F694B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900" creationId="{72D92E31-68E5-4421-8C32-F8DEDD85800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901" creationId="{F7339971-788F-4922-82E5-9E0CD0AC63C3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902" creationId="{46E58B1F-3BB9-4037-8B78-6BBFC570F5E0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903" creationId="{979A45D9-54AD-45BE-A0D6-6AEF9EBE293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904" creationId="{A5219FB9-6272-4D13-9EDE-F09FDE1B823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905" creationId="{35F97E32-9117-4C70-ABC8-63CA0E88488F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906" creationId="{4E57AB89-9145-4883-AE8F-9F4A60BBE015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907" creationId="{4D209141-7D59-4E48-B7DF-3EFB9ABC56DE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908" creationId="{13D703E2-FBDB-4AB5-8DA8-2F871B35214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909" creationId="{498B238E-B948-4B90-9DB6-0356D9C9FC1D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910" creationId="{D20F2994-4CB8-48C9-BF38-85402BF29B76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911" creationId="{CB33E417-C53E-411A-8450-FC61EAD34EF7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912" creationId="{03774222-8445-4B84-94F8-339CC2DA6CFC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913" creationId="{9DC83FD9-2FCD-4C8F-82C5-A92F5A420DA9}"/>
            </ac:spMkLst>
          </pc:spChg>
          <pc:spChg chg="mod">
            <ac:chgData name="Bendiek Laranjo, Ana" userId="81bafc16-f748-4668-a57b-bc696755b11c" providerId="ADAL" clId="{4E627042-0AFC-4709-9B7C-6B9A8FA022E1}" dt="2025-08-06T14:45:53.173" v="198"/>
            <ac:spMkLst>
              <pc:docMk/>
              <pc:sldMasterMk cId="3426612037" sldId="2147483720"/>
              <pc:sldLayoutMk cId="4125858296" sldId="2147483747"/>
              <ac:spMk id="1914" creationId="{429075A8-C49A-4CFC-A4DE-B16F9B6EFC1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866" creationId="{7DD2B452-F119-482F-89B9-4CABBE739FC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867" creationId="{73FF9652-288E-46AA-8C88-C6BDF18DAFA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868" creationId="{AB55F710-A075-48AD-8BA6-439F1FF5F61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869" creationId="{6B11DEF7-A7DF-4A30-8F85-ABC12589484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870" creationId="{2C2C5EDB-1E39-41ED-8CE5-6C271F6F8EB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871" creationId="{F525D4FE-8E0F-40BC-AEF5-1C3DD2CB4FD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872" creationId="{D1B09999-6621-4308-A27E-CC350F1F0CC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873" creationId="{EB55F6DE-B681-4B12-9E72-9F2E41BCBBC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874" creationId="{1510E2E5-7E85-4D81-B1A9-B4CD334021F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875" creationId="{84BAAC0E-282F-4801-B055-9D60FDA4715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876" creationId="{0313263E-093A-44C1-92DF-E8D24149425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877" creationId="{3ED486E8-8E39-4BBE-87CB-2730534C78B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878" creationId="{A4CEE2B8-E0C1-4A00-B260-98190B0D706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879" creationId="{5F484507-D748-4581-ACBD-2F4D938D20F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880" creationId="{7A031299-05EE-4CA4-BC71-7797EAB17BF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881" creationId="{5728F02E-8D17-46B0-A235-B6B6CFA1B08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882" creationId="{09B43116-A961-43A3-8C07-25DB12AA649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883" creationId="{351201DF-E701-445A-A010-76C42AE5DE1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884" creationId="{DE766FE5-1C73-488F-9662-6F28AEF7F6A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885" creationId="{D0CCB41F-2EAE-4967-B7D1-FF40DB51186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886" creationId="{C5BDD1B1-1BB8-496B-BD97-1D402199BFF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887" creationId="{D961DA58-21F6-43C1-894A-6917FEF5590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888" creationId="{BCB627B8-0597-47F1-8348-4DA2BD3E674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889" creationId="{96EADC53-942A-45E7-96B7-F111217049E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890" creationId="{D1DEA726-313C-4927-8BF9-15D40602A52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891" creationId="{34B4CC5E-D133-4543-8025-317C683EEFC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892" creationId="{965AFB53-1D89-45D4-8FF3-3B1F6C6F662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893" creationId="{0B33E6B4-0A04-4A37-BE21-8676C4D4163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894" creationId="{9D44E141-60A5-4B95-BF1C-0D7C8F25219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895" creationId="{DEC71B1E-8B08-45FB-8C8D-6C3E866A32F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896" creationId="{96167B3A-846D-44A3-833B-D0B95606146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897" creationId="{4B048F00-351B-400A-942B-DD07C10C8B3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898" creationId="{885CACD0-1599-47D4-9CD9-31593468B65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899" creationId="{0444E15C-FF74-4AC2-8ADF-B0CC6DB7A24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00" creationId="{39F4AD04-15F8-4DC6-BE7C-C5F6887F8A6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01" creationId="{2DFD3E8B-BD1A-4BC2-8190-153D59BAAE7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02" creationId="{8DE4084E-CBD9-4CF3-8755-F51C47B7B08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03" creationId="{30DC85FB-B297-45BF-A91F-A355077FBAB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04" creationId="{19E029DB-289A-4319-8B8F-70361F98E42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05" creationId="{C14D5C8F-7573-45CA-AD0D-F571387948B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06" creationId="{415179E8-351D-434C-9AB0-1EB8E747607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07" creationId="{63EB2151-0F54-4B96-A435-6BFB9D5B853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08" creationId="{DC402B3D-7B69-42EE-9220-331C92A88E4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09" creationId="{54F1907C-1CCF-4975-81AF-4A14323D509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10" creationId="{1B6A91BA-9F7C-492E-AAB0-A0A9F3DF3AA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11" creationId="{E688EA04-18A0-4F16-B100-B30CF0D5FC0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12" creationId="{5EF557AB-C391-4C0C-8DFF-ACD36089D50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13" creationId="{3645AD2D-18BA-4821-94BD-27363E96E1C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14" creationId="{D1998626-B933-4078-B6F4-63C217A992F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15" creationId="{67C8F23A-4291-49CD-B87C-84D2CC6B2D4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16" creationId="{8A8F72BC-7C4D-4161-A1C7-878C1377E44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17" creationId="{2B3E988A-BE6A-42D4-8535-DC64008FAE6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18" creationId="{9BF840B4-ED59-492A-97FA-DB8189796BE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19" creationId="{4B6E7613-D5D9-4E3E-BDC2-5BE333DE795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20" creationId="{6139C1AF-EFC5-4AE6-B96C-FC0392C2D7D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21" creationId="{DACA2972-CC45-4738-BF2C-5A975EF971B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22" creationId="{C720B0ED-C5C1-4178-99D7-52E765F3BDA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23" creationId="{4D95C55B-0667-455E-AD58-B117BEEAFFA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24" creationId="{278BC9B9-D6C4-4EF3-88EA-DEFCD6DCDA6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25" creationId="{17B5B241-1789-4061-8964-652322D531E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26" creationId="{75D3487E-B51D-4000-B0FD-45627AA41F6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27" creationId="{05C1404C-20C3-4A8B-8E42-292FAFB4245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28" creationId="{62BBC7F1-BB97-4E08-954B-E3D5302C13A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29" creationId="{E3AF878A-2F04-4A99-9316-BD9DF03B086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30" creationId="{074448DF-5EF9-48EA-B3C0-9472EAECC35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31" creationId="{AEC20F32-CDFB-4F9F-88A1-AC6B64103F8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32" creationId="{406A534B-FC00-4199-8A99-DA6161CCCC9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33" creationId="{30833719-39B6-4876-83DA-60AC090F0FE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34" creationId="{097EB378-6385-492C-9A67-6994BF6B47E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35" creationId="{E6960255-2383-441E-A2D6-7AA374CC3E8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36" creationId="{A9B46CD9-D71D-44D5-A1D6-686955E26DC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37" creationId="{A0BB18CE-4A4B-46BF-9BCC-B54CD600341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38" creationId="{79C1B357-8968-43E3-AF8C-F9000447F6E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39" creationId="{704F2755-959A-48FB-ACA7-043E7EDEB11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40" creationId="{BF72E93F-993A-4944-8FC3-8C8E082D563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41" creationId="{A2B55FE9-BA88-45B0-A279-072393B6439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42" creationId="{CAE6D737-8969-4215-B1E0-7276CEDC2A4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43" creationId="{A8E553B2-0392-4B7D-9459-90127F27291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44" creationId="{4713B143-678D-4563-9D6E-32BCE4DDAE3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45" creationId="{1B358B68-D40D-4936-9AF5-B3DBA167D00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46" creationId="{581B8616-D55E-4D33-A448-A786D66B33D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47" creationId="{2B80D2D0-DB00-4E9B-85F3-1FE2AB91484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48" creationId="{7E49A7AF-04C8-49DC-880F-911B8BFB434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49" creationId="{F9A055C2-A8E2-495C-B188-DF9BF776630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50" creationId="{ADCD0351-1E77-4FC8-90D6-7E6EB33F992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51" creationId="{4491EB1A-1B5A-41A9-84D3-EB85FC5EB03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52" creationId="{47D1F35C-414C-4147-B52B-B1BC8C6A4DF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53" creationId="{6A73ED33-A202-473E-A4D7-D157A7D7CAA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54" creationId="{1F54DD3D-796D-43E2-8220-936BB8FB0C6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55" creationId="{1D95341C-0E1C-4BAD-B5DC-3F5E3012F99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56" creationId="{AE1E7994-D8EE-42DE-9F15-5E87CB8D62F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57" creationId="{366502F6-EB5A-4FA2-89D0-64EE80377B4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58" creationId="{EF7E2016-D26D-44E6-B134-32178C84788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59" creationId="{1D2702C8-8910-45D5-8D78-1FC64E27A92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60" creationId="{2D4FF236-44FF-4D58-9222-21F9451A236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61" creationId="{B653A19C-EC74-4256-AC67-4F2505F78D3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62" creationId="{66DF877F-6781-4F68-BC1A-C324364E2C1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63" creationId="{6C00A15E-40A8-4569-91B2-5F222F09F5B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64" creationId="{FB73370E-4AD4-4894-8FD4-45588F3BB81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65" creationId="{3BDEAE84-4937-4B7C-8D89-59A5E548964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66" creationId="{4B885CDB-C1FB-4239-9491-5651E515ED7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67" creationId="{1F8D81A7-D8D8-4888-8091-BEBE8A14DDA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68" creationId="{26822799-1CD7-457A-81EB-1D386E236E1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69" creationId="{B64B033A-4151-4A12-8731-F3CA24B270C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70" creationId="{DAC0F354-0454-4D9B-BCBE-86CB140E501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71" creationId="{F808A36A-CCEC-40D9-8552-ED66C1A9143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72" creationId="{7C74B0EE-279E-4922-8C2B-1325FE82770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73" creationId="{D1CF78C4-273B-4927-820C-9670026D0AD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74" creationId="{ACD1AC1B-CE3F-49BF-891D-A1A546274A2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75" creationId="{5574EEDE-6AD6-4028-B951-AAE4E45265F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76" creationId="{86E23BDB-C8AD-4F2E-9446-7B0B2C86053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77" creationId="{8D9A92F4-ED70-4E8D-B711-0A79A11DE35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78" creationId="{0D0EBEE9-7F5F-44BE-90D0-05795122C58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79" creationId="{C87AB993-8A43-4B69-ACF6-087A708F85D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80" creationId="{7D75559D-EB1F-478A-9DC6-B9F42A94FCE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81" creationId="{E014CD4B-D1C5-41C5-AD84-047DB5D6246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82" creationId="{02F8C9DD-036D-42D0-9BD5-CCDF30CA88F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83" creationId="{6964785F-577B-4E3A-B950-694C9BE2C93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84" creationId="{B6CDB809-BBF0-411A-9C39-BB63C515BE7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85" creationId="{E4E8E93B-54D5-49FF-9A08-B7E66C377CD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86" creationId="{53DACBE7-5B45-418B-BCC1-E15023A7002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87" creationId="{41057568-F53C-40CC-9EA3-E6E3F347F93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88" creationId="{E8DD1A91-E140-4C68-AA59-7CCF1A298BB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89" creationId="{B3958472-511E-426D-8229-3E5307507B3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90" creationId="{D914FC1C-A5D1-4354-A9BE-C105DB567AA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91" creationId="{1A4254F7-AC95-4757-9CBA-8A10FC5D322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92" creationId="{B2B78EE2-C586-4CFC-8FC7-735D2D317EF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93" creationId="{38A917C5-7DBF-4C3C-8092-9E42F6325CC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94" creationId="{AF575A08-8A51-4B13-83BD-27DDCB7CB01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95" creationId="{72D43C3A-2F06-4BA1-B421-C18269FD41F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96" creationId="{0212FBFA-772F-4952-B290-B03C9E9C42B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97" creationId="{5962DD93-7AD7-40BC-A787-CAB9D73CCAA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98" creationId="{C3004473-BDB3-4CEF-B639-14D67DD49CE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2999" creationId="{E3830E74-E0A1-428E-9AB9-D973FE22178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00" creationId="{54C80ECB-03B9-4C2A-B817-2A224889646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01" creationId="{25D2DD02-5685-41A6-8634-96B0CDDD2EA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02" creationId="{06058860-CC5E-4854-9658-D7752E391D4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03" creationId="{25FE8BC6-5C6B-4956-BB51-1C939F2D066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04" creationId="{11734E3C-9183-4079-B717-36636910196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05" creationId="{68F948AC-AB15-4914-AACE-11D2B5D9F41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06" creationId="{CE38ED3E-41D8-42C7-8BB1-182808CDF84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07" creationId="{51E7A93D-1191-4077-A925-5EF99ACE0F5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08" creationId="{CB5D050F-DA57-4D7D-8E94-88C7E7FA4A7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09" creationId="{E03CB60C-22A9-45F2-966B-55C08F19AD0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10" creationId="{C3B2488A-1177-4CFA-B780-AFEB44C65E9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11" creationId="{C8502B11-C14A-40C4-A1F1-5C841280601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12" creationId="{95CC6385-CE47-4437-A442-08A770C1E77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13" creationId="{BA654345-982D-49F3-AAC8-D4506DA2C9B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14" creationId="{E2B96EEA-D35C-4247-BFA7-855D17623E8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15" creationId="{A3ECDD59-5961-41B8-8352-148637646DA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16" creationId="{D79CB606-46B2-4616-8CC1-D69DB9C06D4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17" creationId="{942A8BCA-5D66-4DFC-800D-1B7957B802C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18" creationId="{700593CE-53A5-4C93-BE36-E187A7EC3DA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19" creationId="{86F46EB6-9C67-4636-A334-9624B9FD16B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20" creationId="{44B46845-5D09-4323-B8A2-9230BD38537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21" creationId="{C98550F0-7DD4-4C35-8DD2-82E2EE51876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22" creationId="{08BFE82F-E009-4DE5-B4CC-67BCD0473A0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23" creationId="{9DDF5F08-32F8-4C1E-824C-6175447E896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24" creationId="{FB17A284-EB2B-417B-A18B-1F41BB351CE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25" creationId="{A1EBC80F-B2A4-4446-9B32-CF7D500FC07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26" creationId="{A6EBD3E2-C3F8-43C4-B02E-B61B52876B2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27" creationId="{A3608155-378D-4E6E-BF9D-51C3C79BF8F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28" creationId="{376D1CA4-3715-4483-BB6D-9F5B617B513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29" creationId="{06FD4D01-2E74-48A2-A9EB-D7AB907C81F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30" creationId="{740BBC6A-8109-439E-B91D-5CADBE0EF62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31" creationId="{18152A82-95C4-493C-BA86-E1795455AAD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32" creationId="{23EF3E89-0FDE-48E4-B1D6-4839D5A6C7A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33" creationId="{19918B2E-F5E2-4A3D-853B-9909473D3FB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34" creationId="{D663A2E8-4FD7-44CB-ABD6-26245E710C8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35" creationId="{993E28B1-5B2F-4965-B20C-BC54A2BD5DA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36" creationId="{C5A4DEBE-E93E-4C46-BCE7-4A2C5A83C21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37" creationId="{A897D85C-6615-41BE-B5C6-03FBD8C9ADC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38" creationId="{9DB21D2D-F31D-4F10-AFA7-945AC811FF9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39" creationId="{B8269516-6296-43D3-BD93-AB5EE9A26EC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40" creationId="{85A37B45-BDC6-4B85-9B66-1F3370C9BCA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41" creationId="{5796F0B1-F878-4A15-B76D-31D72C51DDE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42" creationId="{5A5183F8-DC76-4EA5-8BA5-268766B0DDA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43" creationId="{4B7063DE-69E8-45AE-B5D1-67910F4F705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44" creationId="{998B1DF3-0DE5-436E-BAE8-AB13818FC9E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45" creationId="{317B82E7-2DEA-4CD0-89E4-588CF6BA51D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46" creationId="{CB4DFC90-D97A-45EF-A74C-872D4CC4071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47" creationId="{A81A1510-36CF-41AE-B524-0A0612E348B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48" creationId="{5F04E7CD-2377-40D3-BAC1-73CD4D1F2B0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49" creationId="{E59EA4C4-ED79-40A5-877D-0EC12F24519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50" creationId="{44973BA8-C618-477C-9E3B-44F8EFC5815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51" creationId="{81BCE8A8-51D9-4D90-842E-2F485CBE74A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52" creationId="{5693779A-110C-4FFC-83AD-5796E3A530E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53" creationId="{1032F172-3A1C-4EBF-8989-71A1A73484D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54" creationId="{44D6BBBF-91A9-44EA-8D59-AEF900B3559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55" creationId="{75E9CC49-8161-4375-B40D-0392148F0AA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56" creationId="{94405601-A17E-45C4-B73E-06492B93A67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57" creationId="{1F646DD8-0BAA-4141-8CB1-D951D56D900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58" creationId="{7714FF63-A5E0-466D-8789-668FB09FF62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59" creationId="{B540BDD1-7B6A-499A-A004-AF7323F4D33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60" creationId="{22F89739-4E84-4775-AD4D-0FBCA85279C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61" creationId="{8F213D83-6629-4CF6-ADD0-FC4FB989352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62" creationId="{3B8B145A-98C0-4878-88D6-FA735FB5AE3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63" creationId="{991169E0-5603-4644-B385-1ACA3A78648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64" creationId="{9CA48571-BCC2-4D4C-BEC4-0A61501EB0C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65" creationId="{42B95C4C-19A5-43A7-BA4F-E740F299943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66" creationId="{9B17B1FE-443E-4403-A413-9FC75F987BE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67" creationId="{B82D8423-7C91-4DE8-8935-0897CCB0802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68" creationId="{063B522F-7109-4639-8E2B-85A5D9E2DF5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69" creationId="{DAF8218A-7BDE-471E-81DF-9C33D8694C6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70" creationId="{86C1B847-7048-475D-9B3A-CCD741E63EA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71" creationId="{B120B54A-A08B-4A6D-872E-490B2DFD678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72" creationId="{B6EA048B-A40B-48B3-8BE8-63F27D97639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73" creationId="{B747F443-6560-4EBD-9A5E-0CDCA440765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74" creationId="{4BFA65FD-2813-4F13-A265-6FD67F7A72D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75" creationId="{036CAB14-FC90-4914-9FA1-4BC0EB0C609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76" creationId="{76533346-A765-4E46-B1AC-B413C9506C8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77" creationId="{95C74FD3-C720-44AC-9623-3E9BD33BE23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78" creationId="{FC43320B-4AC0-4C39-B213-08C361D1129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79" creationId="{60D14107-17A7-4457-8D08-1C86634BC49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80" creationId="{68DA121E-A1FD-4360-A627-BE90DD09174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81" creationId="{BA8F1324-F995-44C5-A28C-EA548705E45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82" creationId="{6625511F-F5D9-4691-B582-B44DB38EF70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83" creationId="{C760D1BC-1796-46AC-ADD6-376CEBEF1A8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84" creationId="{515F4B81-E50C-49B3-A418-063493BAADB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85" creationId="{63E5EB46-B99B-4B88-9044-AEADBDDC0FB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86" creationId="{69567106-7EC4-4A7E-A287-3BF6D1B3408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87" creationId="{70394DBE-9AB2-4BB4-9D35-C7F4E5F8D30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88" creationId="{2C25A289-08BC-4C5B-AF52-F952BE6E4D7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89" creationId="{415B8974-C9BB-448F-9D28-271A196F016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90" creationId="{6BE491EF-713F-48D2-B226-DC829FFCA3A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91" creationId="{006CCDE2-6284-4644-B642-52E9B1EF295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92" creationId="{ED9FAFE8-3EB9-458A-AE20-A8466F83326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93" creationId="{E6F811B2-456A-49AB-B653-EF791D7039B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94" creationId="{E06F2A0A-6205-4348-B6FC-E008A68A3A7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95" creationId="{2EDE13AA-1145-4FA1-A8EC-FAC4648C199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96" creationId="{9324DC82-EC65-4F3B-B016-E90497D9007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97" creationId="{01A2A62E-4563-4BCB-B310-687CE46B804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98" creationId="{F33508C4-46C6-450A-8855-5EB3F43C7DD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099" creationId="{95DBD075-7642-426F-9215-9303BA85E1D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00" creationId="{9ED76D3F-BD09-44F6-9CA5-0CDD5660BA9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01" creationId="{AA5D9F85-ED02-47A7-A324-7C47AAE2F4C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02" creationId="{B820572D-C20F-46E9-80A4-E649BAD62D3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03" creationId="{63DC11DD-32B2-4A1B-BDB1-07B2770A7DA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04" creationId="{33C1EB53-5FE4-43DC-A409-98312451691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05" creationId="{6FD95E61-270D-4081-929A-0302A0F6362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06" creationId="{5FC5F9DC-382A-43A2-8B1E-002A18E1E25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07" creationId="{F1DB0D25-8433-41A2-95D3-C177F1703CF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08" creationId="{A2B04278-EA26-48D7-9429-63521379A7C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09" creationId="{C5BF5B71-45FF-4224-8DE6-8AA6F82E5CB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10" creationId="{6822654E-E767-4BF0-830B-EFD9AB11818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11" creationId="{F04EEE05-5508-4C96-B2DC-F0F22905AF6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12" creationId="{4D76EAD4-62BE-458E-B3E8-70D5DEEA659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13" creationId="{7A3DC31D-E7E4-472A-BAE1-69D6715A9FC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14" creationId="{15E9C35F-93A1-49D5-99B6-4D88DA040A8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15" creationId="{D729CCC1-10D0-4619-8AFC-4D91B038532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16" creationId="{57EDCC7B-155C-4787-9993-D3839D7545A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17" creationId="{2CAA8D8C-6724-4146-83A8-C3765766222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18" creationId="{58352F00-337A-4BE6-B98E-5F3835E3F38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19" creationId="{E1750C76-C47E-418E-B518-EE7164C2FBF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20" creationId="{5BA740BB-C965-498D-8CF6-4E6BA60C312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21" creationId="{80A7D3E6-25E6-4594-90C5-7FFB20CC5CA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22" creationId="{2D2D4B4D-17A4-453B-82D6-16A76A7F819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23" creationId="{AA47426F-110D-4A3D-9661-F4621BABAF2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24" creationId="{8C80831E-B4C0-4B15-BA45-3A14266B75A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25" creationId="{85A99ED4-E50C-4E38-A95B-48A8D4E9FC9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26" creationId="{1A4BDD26-9003-48C0-A688-48F8A51710F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27" creationId="{4D71C34B-FA18-4A44-A716-78117519237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28" creationId="{DD59D008-566E-4FD4-AE11-26186933716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29" creationId="{EE77B75B-BA6B-47E5-B5B9-0D533BB9602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30" creationId="{D9BC898C-AEB1-4BEC-A348-F73263B074E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31" creationId="{34B47794-A607-420A-B6ED-939F64DCC65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32" creationId="{3520643E-8AAA-4520-A551-7028B0D2E76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33" creationId="{D2EB4DA5-2DBF-4953-BBE3-356B2840491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34" creationId="{41BC35B3-B1F3-4B7E-8443-B2A0694721D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35" creationId="{2AA8FE7E-3C49-4C1C-97F3-E2DC33DC7DB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36" creationId="{B5CA717E-9C74-46E8-AE9A-D342E6B2CE4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37" creationId="{316F6974-D85A-4871-BDAD-AC2F64F2449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38" creationId="{E13871DD-3A06-42D8-9E86-20AB90EAE44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39" creationId="{1015BF56-F45B-4176-9664-D5FF05C6433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40" creationId="{D2544761-C212-4BD6-A40E-62E8ACECE01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41" creationId="{A276BCF4-BBFD-4B5F-AEE5-7B7407AF69E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42" creationId="{BE44A385-2957-4D78-86AC-4041C2758C4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43" creationId="{22710556-9697-4C94-A407-6B64565A1FB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44" creationId="{49612B3D-FDDE-4BD2-A51C-CC8EFEB1496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45" creationId="{055B565D-4BFD-4EC8-9A19-E4B898916F9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46" creationId="{9287200D-7AEE-4BD3-8E5F-34BF250FE1C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47" creationId="{EB4016EB-568F-450E-A9B7-1F4614F63A0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48" creationId="{7BA16AB5-1893-4216-87A9-97C23E2E9C2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49" creationId="{4012238C-87B1-48B4-872E-C0F315B305C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50" creationId="{F393D2F6-D757-46D8-B2CD-7170AC61C9C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51" creationId="{F91073C1-BC42-42AC-BC1D-BDDC0F38C12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52" creationId="{037FBB8A-ACB7-4B2A-9819-B025F113165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53" creationId="{FD3BC99B-3EC3-44EB-AE0F-A99B45A6D0B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54" creationId="{30D98812-64EF-4719-B9B0-64D1D845997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55" creationId="{25082EE2-FEAA-470F-A621-3D8F0194F20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56" creationId="{53C77ACE-C8A6-44EF-B12F-8DDFD06678A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57" creationId="{D76AF7FF-3D55-4C90-9A8C-61BCE6E7748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58" creationId="{34815E42-145A-4A2B-8CEC-D302DEC1B3F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59" creationId="{AA0C7959-43E0-4FBC-9070-BD4E007204A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60" creationId="{571FF0A7-83BC-4B81-BA41-69CC4F1902C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61" creationId="{AD5A2C49-0B86-4EB4-9F07-BF56E167DBB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62" creationId="{618BF773-A220-4FF5-934B-C034AE235B6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63" creationId="{DBC3B976-CCAD-4440-AEC9-18CB81ADA9E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64" creationId="{70FFEF25-9EC4-41BD-BC8F-D5601F06020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65" creationId="{99F6D756-83A1-40D9-9537-879ECBD07FF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66" creationId="{60219717-BBDB-46F2-B478-28D694CA177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67" creationId="{0FA6ACCA-8558-47CA-A535-750A809136C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68" creationId="{BB50443F-E536-4960-AA59-C813C7F9263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69" creationId="{50C8D02B-2E56-49AF-A4CE-A6BD744D758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70" creationId="{F0871EBA-3B88-4A1B-AD23-4FFF86A6153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71" creationId="{FB63FEA7-C1A1-46A2-AC84-A521096C542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72" creationId="{D2C1F3EB-01A6-4D4F-8AC6-939124520F4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73" creationId="{8799AD97-70B3-4139-B4B4-01FB644425E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74" creationId="{56BB38D9-4FE7-47F7-8B65-D4E581ED880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75" creationId="{318B0376-2C3C-4C28-BFBB-80CC4E0D1E2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76" creationId="{9168925D-95B3-465A-97C0-4A7F626B2D4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77" creationId="{C9DB4ED7-51AD-4750-A713-D923DACC0A3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78" creationId="{D675BB1A-8896-4A7C-9AE6-94F39632DC7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79" creationId="{8B0327A4-210B-4981-95E8-00325B25A1D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80" creationId="{FF767C57-8216-403E-BDCC-D389FE6795F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81" creationId="{3CBD22C4-DA0C-452D-8F00-5B91116F1AF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82" creationId="{CBA2EA3C-AC38-41DE-A479-A3D6E4A8CCE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83" creationId="{80E968BA-C304-4D9F-BED4-D7E62F3273B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84" creationId="{0FEB8C57-D0A5-4C62-A7CD-7ABC315EBEA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85" creationId="{F05830EF-BCC5-4E2E-A457-FA4E4177765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86" creationId="{E4CBFA1F-7B8A-43F1-9A57-3C8423E04C3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87" creationId="{9247A6C3-A5FC-4D2B-9323-46B161F4C4D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88" creationId="{754532DB-AAFF-4769-9B79-6C4BDDD3F8C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89" creationId="{66C9BEE0-87D2-47C6-BC8F-2D28C882F40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90" creationId="{B5B4C669-6BAE-4000-838D-5B5AA6FE8F2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91" creationId="{8ED73A57-F547-4718-ACFD-F08E5425D17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92" creationId="{9D220553-391E-4506-88BA-73D3512B6C7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93" creationId="{75316121-255A-48D6-BD53-DA4C709819E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94" creationId="{ED965DFC-9569-472A-B518-F6E1822AC83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95" creationId="{42993180-22A3-41A9-B706-C00AF27C2F0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96" creationId="{7278E124-5612-4EC7-927E-AB2E7778F60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97" creationId="{4FD63E57-573D-4ACC-9072-8990C01A4C7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98" creationId="{4B372B21-106B-45B2-B54F-3E3610C4BBF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199" creationId="{DA39572D-95EB-4FF9-BD33-A45B6F57EC0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00" creationId="{637F70C7-A0E2-47FE-91FC-768E791A7D8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01" creationId="{D47A5A5C-CCBA-493F-8A2C-E710A2108C9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02" creationId="{78F3318C-089B-4A31-9620-C5BB8C723BE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03" creationId="{FE78087C-3B66-487A-B2DA-2113626BAD6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04" creationId="{F8E89ADF-20FD-493D-992E-FFCB15FCC2B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05" creationId="{4D5155D8-D461-4070-993C-D5534319B53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06" creationId="{23BEBDB6-606A-4B04-8CAA-2D969D43572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07" creationId="{5D1EA6E2-DBED-4EB1-9170-47A0C70A2C0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08" creationId="{1435E1D4-7237-4BF1-A4AB-B376AE574F8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09" creationId="{EF06CE5F-84B3-4EC5-8E13-025C3EE9791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10" creationId="{E6AFDA15-8C59-4070-BDD9-92F859D6A31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11" creationId="{5C5F60E7-8019-4357-B22E-2D141333596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12" creationId="{96D5C2DF-A6C0-49AB-9027-F4E3C57353E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13" creationId="{9F306459-B233-4C9F-964F-BE604D0FEBF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14" creationId="{298A8988-EBD9-4F7E-9086-39EE7B8BC64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15" creationId="{C7D67C59-5A6B-44B8-A138-45961DB563F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16" creationId="{0DC11D8C-B235-4375-B8B5-73ADAF246D3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17" creationId="{8DF8A4B9-40EA-445C-A8DB-757210C1DDC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18" creationId="{CBBE3FF5-5E07-4B70-A246-B18C9D92CD7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19" creationId="{20FF044E-547E-4CD9-9B76-022ECF34BD9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20" creationId="{63AB6317-1CEB-436A-81D4-ADC3B6F01F1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21" creationId="{E72016FC-1169-46E6-B053-894453C6E02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22" creationId="{D72E712C-7548-473B-82D4-8C9EC28F7F4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23" creationId="{205EE4E2-1E7C-448D-9F6A-34363BA2F09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24" creationId="{E334099B-5B6F-4119-97D4-97EB00C2C77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25" creationId="{FD78145D-874A-4566-BDAD-B449FD9044D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26" creationId="{0296F302-C209-4975-B7B7-9F809E641BA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27" creationId="{A09EA73E-55C3-47DF-AB4B-DD443B5D26F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28" creationId="{47CF70BB-2C9E-4FFA-9395-948B4831DFC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29" creationId="{CC3942A0-EE25-490C-8622-3A436D449D4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30" creationId="{2585059C-1AF5-4942-B44F-2215AE952B6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31" creationId="{21D7006B-3451-442E-A930-244C6C96738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32" creationId="{2DA63F71-BB7C-43EF-95E6-3115D0D0951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33" creationId="{E0038618-02DA-4AE8-BB43-EC40444CA47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34" creationId="{BB955DAF-9416-4168-8DAF-A288D1B622F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35" creationId="{5EF25E58-EF97-49FB-8054-42EB58730CB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36" creationId="{BBEF08D5-AAB3-4381-8BB1-EF5801D1499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37" creationId="{610ED425-3046-4274-8C5E-22318276DFD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38" creationId="{5E4B6639-17E6-4C17-9809-C53490EF422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39" creationId="{97349A25-491F-4CD5-8AB1-5D6740D36DF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40" creationId="{50FE57EE-C97D-47D6-BDCC-A449E8DE19F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41" creationId="{64963AAD-7EFC-4F3B-A068-88B5723A69A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42" creationId="{FF77D3AD-BD77-4D19-B5E0-D823E7C4337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43" creationId="{20474193-611D-4F27-A354-A4C79C15A4A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44" creationId="{3060852C-D10E-4BA6-B75F-F570CBB2380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45" creationId="{DD13AB83-C2C0-41B7-84AA-79AC7824DB3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46" creationId="{7443E7DF-BC12-4BFE-8D22-2CE862CB12F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47" creationId="{DEECEEBB-E0C5-4717-9A02-71383957D17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48" creationId="{335A1BE1-692E-49CD-A9E8-05752AFD881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49" creationId="{617184F7-38A3-4935-9DF8-70ACA0BA6FB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50" creationId="{662980B8-90FF-4782-BC2F-6B45A84DEAB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51" creationId="{53FBB56F-D22E-4D8C-91D3-10FE9F0F265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52" creationId="{0F337E2E-9552-4EB1-99E2-0827B48E71D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53" creationId="{9FF69E75-A46D-49B3-A955-C7C1DF145B6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54" creationId="{AFE7F581-F64F-4EFF-BC22-517122EEFE3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55" creationId="{8CB8B9DD-8B2E-4C28-93CB-E8E34EA417A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56" creationId="{48FB4E86-D770-4EDB-91B6-162DAA60A22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57" creationId="{B3482A56-5B2D-4B49-AFDD-C37F493A1FC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58" creationId="{B642C01E-AB40-4018-8425-BAC4B0B9EB6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59" creationId="{3A13B801-2BD4-4D74-962C-1D25B5264C5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60" creationId="{18C810F4-54D2-4431-B84C-4B06389355D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61" creationId="{ECF3EB26-7A61-48B7-89E3-CFFCE8CC2CA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62" creationId="{E9365340-C87E-4D13-BB80-5AFDE4D79EF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63" creationId="{E9954F50-6267-4030-9F36-927C7DD2C55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64" creationId="{CE40C797-4DAF-428D-B4C0-D709EBE260D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65" creationId="{229D3DDC-0432-45A4-B088-CD3281A3FFD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66" creationId="{AF80ECA6-2345-43E0-92DC-24833F19121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67" creationId="{8043CCFA-2F7B-4379-AE3E-79AC2728185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68" creationId="{59B3542C-1EE8-4D51-A4BC-3A1163B2D90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69" creationId="{0BE7C395-50DB-4E76-B15A-7EC471197B0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70" creationId="{6091D2D9-44A3-4F00-9B0C-3ED0A35DA15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71" creationId="{F2ABAD1D-FC44-4324-9408-D214923A0C1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72" creationId="{FB3808E1-94CB-457D-8E00-A98AF6EC7EB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73" creationId="{C2A8B54F-482C-489F-BD43-87690477D7E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74" creationId="{9384E4F7-4D0D-4C60-AC02-7B1AFAF151A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75" creationId="{55DBEBE2-3291-400C-A3BF-B3F0C165B27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76" creationId="{8C5146FD-B974-4658-B9F4-1F1CED4222B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77" creationId="{9FEB3686-A95D-4B42-B9B9-7437C0C3BB2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78" creationId="{109C0CDF-214B-46E7-B170-44A5A4557D2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79" creationId="{E018F1E3-8E83-4C4F-AC19-48DCD84BC60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80" creationId="{19DFB7D2-4723-48CD-AD08-517E362D192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81" creationId="{42CF48C7-799E-4B6B-A156-8B50D2BE5DB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82" creationId="{FE554A6C-E32A-47D9-A208-ED13E15C6EF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83" creationId="{D5605B4D-42ED-4658-89EE-24DEA4AECD1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84" creationId="{B73ED3F8-959E-4123-A1C7-6D8D144C367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85" creationId="{24E58715-A44A-4465-B379-63509800F1A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86" creationId="{3320D57B-6587-4382-B169-FD1AC0182C1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87" creationId="{D071C71F-8FD8-498E-979F-ED853F198A4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88" creationId="{6347FA87-973B-405F-8960-08ACD0DF633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89" creationId="{885BB534-C757-45D3-93FD-569889A95C3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90" creationId="{2F6FB200-8329-4C79-9A10-4C0B0826D7E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91" creationId="{E18D69E8-B394-4276-AB0D-A99C1AC1519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92" creationId="{2CE84093-6411-41D0-AFC2-0A884201F31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93" creationId="{A3384256-9F45-4970-A29F-0E344031CEB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94" creationId="{7261EE8C-67BA-4965-B00B-B6CF07C2BDA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95" creationId="{A3251A22-C6B5-4306-BD48-BF2FB8197ED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96" creationId="{D1335BF8-AF04-48D4-B48E-C4BBCD7A3A4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97" creationId="{9B19EEB2-B986-4E16-A30A-8D58D118F66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98" creationId="{07EDDDB6-7601-4A56-B2E2-88E7179CE76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299" creationId="{B39D040F-2584-481E-804E-5271D63F03E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00" creationId="{D676E288-35AC-4CA1-B48A-9384BC5CBAA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01" creationId="{0C97B0CB-8E2D-4A82-9E71-05808E76B02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02" creationId="{4C740C17-85FA-4A7D-A5AD-F940109757A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03" creationId="{2EA8FA6B-64FD-453B-962B-BAF6CCD4A60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04" creationId="{99D9C1CE-C866-4F1E-A057-EDB5C5C0C1D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05" creationId="{58B97044-E65E-4700-95D1-CB4638A165D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06" creationId="{27FAB34B-2805-4FA3-B4D7-3E00B32FA24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07" creationId="{2B79BEA3-314F-464F-B652-94D5E0C6650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08" creationId="{DB3E7CA1-1589-4A4F-8D6F-2A119F6A82C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09" creationId="{F4C57409-48D9-4AE6-97D9-D2FF8F3A33E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10" creationId="{6302B0CA-72CE-4951-805F-D1C00C5EB60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11" creationId="{FD4DDD3F-3F28-4A5E-8140-6CF6BA40729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12" creationId="{008C069F-FD79-47E5-A9CB-2B142038F20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13" creationId="{8F59B5DA-CE71-47A0-9258-2913F1EEF34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14" creationId="{6F0329E3-C2D4-4AFE-8FD3-DDB587338E2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15" creationId="{D86B1E9F-734F-443F-B403-4A159E0A7D1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16" creationId="{87765204-AFDB-4F19-B4AB-87B46A95617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17" creationId="{9505CBA8-2C34-47B3-8213-0C523D6A76F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18" creationId="{CD33B3A0-6553-46F4-9E34-D65FEB574A0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19" creationId="{0FB50734-C357-4675-869A-7FB31DCA3AD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20" creationId="{ECADDAA6-840D-4FEA-A3B9-DE2DCF58B94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21" creationId="{85E7304D-3986-4611-AB6D-FF49199B0B8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22" creationId="{2614F508-54A9-4E14-B139-ED26AF7F211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23" creationId="{5CE45DA6-D6BE-4B40-AE5F-78F5F2AF977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24" creationId="{FB7366CB-FFFF-4463-A459-FCCDAC2519D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25" creationId="{617C54E6-E639-4CBD-889E-1B5073C1670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26" creationId="{8353AA71-2662-4A3E-8553-63AF2E23CF7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27" creationId="{70D73D30-CD74-4DBC-9312-11069BCA6C3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28" creationId="{692CACB5-534E-4130-A06C-601AF974E5A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29" creationId="{AF53867D-0422-407B-9331-0A53847815B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30" creationId="{CF3899A4-102D-4815-8C13-15C1FBEB80B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31" creationId="{C8F1C4B7-9307-492F-BFAD-0606DAC52F1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32" creationId="{05F35DA4-9F02-43B4-AC2E-194266B8B26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33" creationId="{25D90133-DF58-4A4C-B8E6-1D824FC22FD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34" creationId="{6784D99D-1C10-48A8-B055-F4CF4D70FEC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35" creationId="{45D51283-328C-47F1-B417-F67B071A4B4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36" creationId="{7CDA8561-A63B-46B1-A77D-7D8540FA0C3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37" creationId="{DB0AA7F5-C704-477C-A9BB-6900351BED0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38" creationId="{B6627DBF-5B1E-4348-9009-FE76F013EE5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39" creationId="{B5203ED6-0A92-4501-A7CA-D75575D3ED8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40" creationId="{C16CD4CF-D70D-419B-8B87-C5C3F0C499A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41" creationId="{1AF79631-8129-4912-9551-5B77613F77F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42" creationId="{31892984-729C-4CA6-8AEE-5CC9567851C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43" creationId="{1AC9E4B9-F732-43B7-9946-CDABEBFEA8A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44" creationId="{B9DF1D3A-4017-4927-9476-BE80667DFE9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45" creationId="{11640F00-678C-486C-8788-42D606B8EB6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46" creationId="{7C7CBAEA-8A94-4613-9F3C-765BC3DAF56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47" creationId="{E122A84B-E099-48E2-972B-A9524170ADF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48" creationId="{12A7F408-A382-4685-9842-7348B51F9E8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49" creationId="{BD385E8D-1627-4918-8271-7637148BA5A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50" creationId="{28C21DD2-16D3-4E5F-A956-1E0A671205E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51" creationId="{6931D994-6052-4CF6-B77F-4B902D2A288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52" creationId="{E7F37141-FDEA-4708-887E-BC44B6D1D0C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53" creationId="{862CE74F-4292-4AFB-A2BE-089201DD83D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54" creationId="{B29DAB3D-9FE1-497A-A167-C9604ED64BF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55" creationId="{62A90335-D308-4ECF-A99E-1FF0C4AADB8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56" creationId="{53429D4A-9C0A-4254-B1A2-CA160012A3B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57" creationId="{4785E689-D286-47F3-868D-0EC64F7617C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58" creationId="{ABC138E4-91C6-4EB7-B74B-1960ED06AAB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59" creationId="{7CBB8385-4878-477E-B916-00C9CB82859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60" creationId="{94CFC559-6D2B-4B0D-A604-B934A7B7DBE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61" creationId="{44F5A1C2-D7AE-4631-9FCB-D993D0E382C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62" creationId="{5A8F23DD-BAD1-4805-A6E9-8B6E8BC7EEF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63" creationId="{665528EC-BAB1-40BD-BB3E-840E6D7D137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64" creationId="{0001C9E1-1F0C-4F23-99D7-FBB6A2ED738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65" creationId="{1346E3A7-1A09-4391-8C21-DDD52CE84F5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66" creationId="{FF81C280-2263-4E00-B9B6-F490CA32B84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67" creationId="{B3B9108B-AEF2-4D71-962F-68718697BDE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68" creationId="{9FD0A97F-9410-4A53-97EF-9084F1CE127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69" creationId="{0CAF702C-20A5-4F14-B9A6-E663500F145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70" creationId="{75CB5D7A-610A-41BB-9D9D-4F6C71C1BDA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71" creationId="{9C69457D-7D7D-43A9-81CF-3D6E1506DE1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72" creationId="{1EF924EC-5EA1-4983-92D3-02BD38D5BF2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73" creationId="{643A2C18-7CF9-492F-80A6-74EC573606E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74" creationId="{B111853B-346F-4D1C-95DD-D22EF685D87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75" creationId="{31E08DE8-3F2A-49A2-9283-6A1A988C1BC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76" creationId="{313880ED-335F-4430-A2E0-ECE062F31AB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77" creationId="{C608E397-3199-4AB3-98AF-2A6C4373707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78" creationId="{8BE0A3E1-FCD4-485B-9377-9062E6382FC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79" creationId="{C32E71B2-5AD5-4A02-B2FE-94F6964D74C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80" creationId="{E0A55021-8342-42A3-87CE-26974D52346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81" creationId="{8E30E33D-D0CC-4FF0-AFA8-3E6A5510DF0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82" creationId="{47AE4E4D-7088-4798-BD02-8EA1965475F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83" creationId="{B4CC2DB7-4B05-4DFD-9582-395DFDC3732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84" creationId="{1258D552-B8F4-42BA-B7C6-9EA82C2E5BD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85" creationId="{81EE75B8-E1CD-46F9-93F9-A8BAB003E01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86" creationId="{86C8853E-6460-4F10-BEB0-DF80A21F458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87" creationId="{C25BF0D6-1EC3-4FB7-A76B-223D116380B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88" creationId="{0416CD8B-B944-4801-BA31-7D82D28EC24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89" creationId="{98DD8A60-3E68-464C-8EE7-334D2B62794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90" creationId="{EED540A5-89E6-4272-ACEE-58B78AC0AA4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91" creationId="{680B5FFA-B185-4F85-95B1-A04B7066C7E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92" creationId="{23C557D7-77C2-4291-A676-C05ABA4DC46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93" creationId="{8195A24C-B90E-4AF5-B5FF-666C4A57709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94" creationId="{C45111FF-D7F7-4C31-AFD0-44840FFA484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95" creationId="{28C424B4-1DE8-46C9-B51B-702FABEA190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96" creationId="{E9B96E32-C4A0-41B6-960B-197C7AB29CB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97" creationId="{D33041BF-AF88-4979-B44A-B622CB8AAF7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98" creationId="{60C5FA8F-7386-4353-9232-86000AC9C19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399" creationId="{DA852E08-0CEC-4792-AE5A-20E18632AEA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00" creationId="{89E08ACD-DB9A-49EA-B540-E11633B03F1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01" creationId="{41A8057B-8764-4251-9B76-ECB65BDE8DF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02" creationId="{B270840F-5B32-4851-9538-B242083ACE9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03" creationId="{0EEBBF91-268F-425D-AACB-6D042B90AB4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04" creationId="{296F693E-0D4E-419D-9802-DE052E42D3D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05" creationId="{1A493FB1-957A-487F-BABB-394B29C1611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06" creationId="{E2E40D72-3BFF-4974-8E4D-AFE5BD971A9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07" creationId="{B4C8832C-2F10-4D8F-AF51-5FC119E18DF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08" creationId="{1FED1FE5-661A-4C27-A572-07A9D7FCF3E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09" creationId="{A7CBC8B6-F62C-4F2E-A931-2CC2286B50B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10" creationId="{86F46A0A-D168-4D35-B34F-FA37F5AC7D3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11" creationId="{40B29053-211F-4690-BBAC-F5BBE6267C8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12" creationId="{F659126E-DAFF-41F7-83D3-AF61BF86D39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13" creationId="{DCD27CC4-C7AD-4AC2-9D23-57222066AB1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14" creationId="{DD8C97D5-1479-450C-8E8B-ED961A53CBF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15" creationId="{E281290E-2F6D-41BC-AB71-7735F707670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16" creationId="{6F4C594A-7F75-43FB-A9AB-5A3733663FA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17" creationId="{F42901D9-5645-49EB-BBE1-71849014E2E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18" creationId="{C6E3364A-87B4-42A1-A634-05943327703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19" creationId="{FBE06468-5458-4CA7-8178-F3CF365CB87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20" creationId="{2470A632-9321-4FEC-8430-65E1A6E70A5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21" creationId="{9D4F56E3-CF0A-4C62-9849-C18E1C5A521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22" creationId="{066B714C-AF69-4D33-B2E8-CCC5BE6F86A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23" creationId="{F7AF1186-5D48-4A7C-B811-09D73A99F73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24" creationId="{F14C55B6-6DB6-4D20-8205-1CB76164B5C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25" creationId="{4945A579-6269-48CC-80CC-9D00AA1D2A8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26" creationId="{978AB80C-BF08-4977-9AE2-96947A6617C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27" creationId="{02DCC691-C9B6-4A9E-8CF7-425548BAA4C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28" creationId="{51F7243B-5856-40E5-A30F-3AC813BCC58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29" creationId="{02954719-0188-473B-81B3-C763F790320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30" creationId="{FFF03A07-9E97-464D-83EB-BD8AD7B5357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31" creationId="{46A2B1A1-10F1-4C33-91D4-D4835E068B5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32" creationId="{B86F1674-4D91-4CF4-B03D-B511C725B60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33" creationId="{C5495F09-12BD-427F-9735-09F5F7F35E4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34" creationId="{25CA5678-2C7E-4B54-9997-10C2DC144A2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35" creationId="{F7B3BD13-84CA-4A0E-B3C5-9602941C9DF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36" creationId="{42EA67DC-9CFB-4763-BA8C-5CAA93533C1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37" creationId="{5F2DFB44-13A1-4C6C-A5B9-A253004DD41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38" creationId="{2E1A5EE8-F604-479B-8D8B-A5411021064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39" creationId="{5C27FC57-87F3-4D89-B296-D37A3F32872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40" creationId="{E8595A4E-30FF-4CE5-913C-7C3F108BC89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41" creationId="{AE50FCE5-5B5F-4908-BDDD-72FF43DFB2E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42" creationId="{0FE0DE23-E232-42E9-ADA5-2F269B5997D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43" creationId="{DAEF30F2-7E7D-47BD-835F-AEBFD1A78A6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44" creationId="{834B0638-28CB-4A6A-8110-F52B88D708B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45" creationId="{DAAC566D-91C1-4380-ACE0-032D267F5B5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46" creationId="{C33CC292-C07C-43D6-8CCC-A420F24F0E6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47" creationId="{1873AFC7-FA22-48A1-BD51-EC43D362553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48" creationId="{18519067-0DE2-49B4-A982-B8B9FF2EE25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49" creationId="{447B218F-9B9C-4C1D-9652-B1B19F65CDE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50" creationId="{93A33FB2-ED20-482D-BE24-20AAB2D89E1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51" creationId="{15ED2B83-7A64-4C4F-BACC-4CF8AE9440D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52" creationId="{FE905B68-B27D-4FD9-BCB8-86259482F4C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53" creationId="{18C6DC1A-056D-4892-B406-1349A0EDB4F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54" creationId="{E72C98D0-207A-44CC-B0D9-CAC09987FDC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55" creationId="{1632F9A9-2096-4B8E-99EC-EA5E5D82708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56" creationId="{3F745D98-332D-4A7D-9BB5-E653BA83DCC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57" creationId="{3B3A0695-0C42-4E86-8FC4-352428F64B4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58" creationId="{F6677ABD-213B-444B-AD87-9D52CA7F557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59" creationId="{870C3BE2-E641-4D0B-B94F-4311245134C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60" creationId="{EC9CC378-7D6C-4D23-96F6-C5C94B10755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61" creationId="{02287882-75A4-4CB1-9F49-C603B6386EC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62" creationId="{01EC0D25-38AA-4020-A1DB-173B2D82962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63" creationId="{5031679A-AD2A-4697-8947-19B61534739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64" creationId="{A2D1B52C-01A5-4524-A11A-102B5F7D9A0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65" creationId="{0B75D022-4FB3-4432-9C71-5217456E3AB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66" creationId="{C02E4ECA-0DF8-4009-8FEE-FD13A112A23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67" creationId="{0A6DB1FF-CFB4-4135-B5B3-9767DC29450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68" creationId="{7AF7A1AE-8C4A-4BF3-A858-EA1604E3E26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69" creationId="{F008F30C-BA33-457E-A49F-2A9FA76A8D5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70" creationId="{EECCDF7C-1BFA-48A8-9A3D-D472FDAD06D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71" creationId="{646C5958-493F-443E-BF4B-F4C135A1694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72" creationId="{9863F0FA-8C1E-4661-8C35-78C65D24541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73" creationId="{47D1DA31-87DA-4F1B-B65F-A3168830BC7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74" creationId="{9791B405-C04F-419E-962F-636FCE11F65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75" creationId="{A27EE027-A98B-46ED-9C7C-B9734577F9C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76" creationId="{2ADABEDE-168C-4B23-9FD7-247738E771C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77" creationId="{36809F02-7BC7-4AD1-B864-88A153A1BF0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78" creationId="{4A626F6F-146F-43E6-AB1E-7EE7051BF43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79" creationId="{79EBB76D-7CBD-4B86-94F8-DC3E92D1A6D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80" creationId="{F5DA61BB-0C30-4D9F-AC8A-709FA47B060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81" creationId="{D412178E-0393-4FD5-82CF-8DBE4B9CC23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82" creationId="{3A66F822-E6C3-4B23-A60C-CA5A5719EB6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83" creationId="{1E14E7E1-4B56-4626-8CAC-C8EB32503FD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84" creationId="{8B986946-48D9-4CE7-ACE6-A9223652B07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85" creationId="{64FFAAF3-C19E-4F96-9F74-57D25ACBF28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86" creationId="{B74653DC-DCA8-44CF-9CA8-77D596DA314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87" creationId="{3D25A44F-2601-4032-94C2-8BCF01B3EC7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88" creationId="{66003B5D-42D3-474C-B7B9-DF214908E80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89" creationId="{C61E9073-92FA-4DDD-A555-ED5BD569D6C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90" creationId="{1B8DA9FB-4FA6-4B22-ABF7-E9286C7E035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91" creationId="{8524E47C-214F-4DEF-AD63-3D9A20C579B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92" creationId="{D55ABA0C-5ECB-440D-8149-A30357F7583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93" creationId="{AE810D9A-0A48-4D9B-9655-23C271E0359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94" creationId="{C57291DF-1391-4C7E-9FE0-1737C52C2F3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95" creationId="{DE4B4776-5418-46AE-AFF6-95DD0BF3288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96" creationId="{B95E147D-7A80-4365-A51F-C98F8EFEE36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97" creationId="{5772F461-206E-436A-B34E-754F60FAD2E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98" creationId="{414C6547-2C87-4D94-A983-40C36F30181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499" creationId="{B6AFEE12-7334-40E3-8CC2-D89A598B885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00" creationId="{329232F6-552C-4989-B10A-834B37BB2DC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01" creationId="{D4C45BE6-58E0-41E7-AB09-A57FC0F7735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02" creationId="{BDF8C253-10E4-4337-87DF-BC536E69450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03" creationId="{9C933329-C753-4A30-A883-DF2A001B12E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04" creationId="{B66C4B16-D9B8-47BE-A615-35A2F37DE59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05" creationId="{DA3A57BA-6AAE-48C6-9F02-88744FCD32F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06" creationId="{76BD4341-EEBA-4EC4-9E6B-E15F7AF7443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07" creationId="{ABDDB900-8FDB-48B3-BDBF-4B20208C55F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08" creationId="{96CD94FE-3206-4E74-8AAA-F3E6FD8B907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09" creationId="{87DCF5CF-C2B6-4572-8EFC-F0537FC5273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10" creationId="{DE8DAE23-CACC-4165-8870-7107A6FFC58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11" creationId="{15959414-57CA-4AC9-9773-52699F60E78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12" creationId="{09B205AC-A956-4CD6-9258-3BB081D7E8D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13" creationId="{20774CB5-20B2-4065-B8D6-F997F78AD2C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14" creationId="{B0E6ED68-2683-46F1-AEAA-40272F20259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15" creationId="{BE072D7F-5A6D-4EC9-A06D-F8C4B05F2B7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16" creationId="{093EAF01-1841-4B76-90A8-7F01BDE9321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17" creationId="{53F4801B-A71D-4CA7-AB8A-6A9607BF0F3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18" creationId="{46716A8A-16BD-433B-B9DA-F97783E8C92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19" creationId="{92DAB7F3-DCC3-4A20-A0BD-E219AC63B89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20" creationId="{43228FCE-BA4B-434C-9B7C-52659358D8E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21" creationId="{89484651-FF46-4230-ACB8-24ABCED9790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22" creationId="{306753D5-CCB7-485C-AEA5-6AFA2E6EDF5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23" creationId="{7FFC417C-625D-4731-8982-4C2F193A1F5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24" creationId="{EFA309B9-62B4-406A-9ABF-58B10A10253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25" creationId="{07A9EECB-E379-457E-896F-39E22EBF96E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26" creationId="{82F44A0C-18AB-4DC7-8D92-5FCF854A209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27" creationId="{6BD9CD31-D65B-4E9C-A32F-A19C1353B48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28" creationId="{9D277F3E-58BE-46A5-8A69-EB40D3CC892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29" creationId="{91DEF578-5DA7-473E-BEAC-66F59DEC6D1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30" creationId="{0DE5AC7C-4FD8-4551-8DDD-41D4391D6A2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31" creationId="{FCEC7394-12B3-48C3-B9A2-CD702441ACF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32" creationId="{090FD96F-0F4C-4A4A-8051-209C43ED80A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33" creationId="{DD76C6E2-6A39-4E22-B58C-0AEC63A0E9D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34" creationId="{DA0A4E6F-FFE2-436B-8BCE-518C6509802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35" creationId="{91A9CA8A-ECA2-4D7C-94BE-C2187B3ABB1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36" creationId="{1A989E37-EA53-4AD9-A0AC-24378952FCE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37" creationId="{9CBDA87E-49D5-4EDA-AABD-73D38517C75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38" creationId="{489C2E4A-2691-41F1-B636-1814C3FAD19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39" creationId="{1640B1D1-2B3B-456C-B297-22942844DBD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40" creationId="{8CF5CE38-8F1F-462E-A42C-C4ED950B9CC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41" creationId="{C7C32717-4275-4AC1-9C42-7DE7E297462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42" creationId="{3B5FF9AF-903B-46B0-B7F1-1772208DD88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43" creationId="{B7CE6631-30AA-4C2C-8AAA-1AE8FC231AE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44" creationId="{B38FD994-B817-487F-8C58-615CA647E91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45" creationId="{EE3FBDDD-2B61-4A29-9075-2118310B3E3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46" creationId="{962F5D26-F336-40BC-A3EA-A2C606C8952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47" creationId="{1946CED4-8670-4B3D-A23E-DBE8A5EAF2E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48" creationId="{C026DACA-C764-4923-98D7-D30E642CBF4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49" creationId="{96CB8837-91DE-436A-A0B8-42400649E18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50" creationId="{33107D61-F6AE-4206-8E65-53946C4A6A4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51" creationId="{BE36F6F4-F951-4433-8C80-9B7FD17D3AB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52" creationId="{CFE73FAB-D4D2-42FA-A4D3-6C079AC0BE8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53" creationId="{C5B3A48A-FD8F-499D-BA58-CD685DE92E6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54" creationId="{3590EB23-6E13-496D-A61A-63D1E8F191D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55" creationId="{C089DA9C-4C66-4C51-8A4C-B0862B6E13A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56" creationId="{1F21D367-6F61-4DCF-9F45-466D8FC7F95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57" creationId="{A85379BA-5B63-486F-B249-24ED09E7C13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58" creationId="{B931B96E-A926-4D6A-AA81-7E548355E34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59" creationId="{44E9BF5D-0302-4C84-A04A-B350AF0B63C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60" creationId="{B1E5235B-CB10-4E66-8155-55BCA4F8DFC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61" creationId="{B8220497-2A08-4F4B-A17F-A86B7B3B1C7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62" creationId="{686B60C1-4C4B-4BED-A5F7-FC172FD15FC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63" creationId="{BB592B01-BD39-47C9-8B25-82441840DEA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64" creationId="{74C98A4A-CBAD-4035-9136-3716191F8DC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65" creationId="{7351CC75-E7E5-44B1-84D0-4C79F856019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66" creationId="{FB36F1EC-3009-4C68-AC65-0289DBC51D3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67" creationId="{597C72CA-23ED-4CE3-B99F-D3B880F00E8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68" creationId="{70F5AA44-A369-4B70-8A35-AA50641B45A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69" creationId="{9763A712-090A-4828-9A3F-31BAB410D4C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70" creationId="{5F110533-DE41-4DFE-A09D-2A66A7908A5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71" creationId="{F17D5AE3-51CC-419A-B3B8-28CAEACF500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72" creationId="{A2CA5D12-6BD3-40FF-8583-ABBE5692E07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73" creationId="{6F79733F-9EED-4CD8-9748-784528CC413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74" creationId="{75A18049-0F94-4043-8CD3-C9B22195592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75" creationId="{F304DF7B-45C2-4459-9BAF-9AA8BC9B4DE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76" creationId="{C6488CFA-0086-471E-A3BD-49AD91BAEE6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77" creationId="{7F8164D6-4C51-428E-B76A-3B3E2505CCB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78" creationId="{24FCC9D2-57C3-4BD0-8998-3AD50A5DE62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79" creationId="{9882C28E-440D-4C9A-BF94-04A0AB4B36B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80" creationId="{B16108C1-2340-41C3-837E-87A8D06A95C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81" creationId="{1E338919-426D-472A-830C-DEA14AB6CDE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82" creationId="{753C1FF2-7416-4798-9FBF-9AE134CD4C8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83" creationId="{4F9643F0-4BA4-486A-83B6-3FDEAD05327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84" creationId="{6B81479F-2DAF-4210-8638-6F2C7FAA3DC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85" creationId="{15556195-DF2B-4E58-8993-4A391134EBA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86" creationId="{AEC7F59A-0584-4C05-8F3E-487C3868091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87" creationId="{99332B14-1F6C-4FA1-9E93-240EEBA36BE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88" creationId="{2A402B63-F94A-4C01-9E27-5C8CD9F5C1A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89" creationId="{45C5615D-9B75-4599-9219-D0485C4C035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90" creationId="{745771E8-B353-4A2D-9C13-410A685D85E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91" creationId="{C2FBFF35-CB59-4510-829A-64E9C7D2ECC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92" creationId="{690121DF-2C9F-4BF9-94CE-B32ACFF2609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93" creationId="{7C1DCC86-FC97-447B-BAAB-F23E4C97B74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94" creationId="{5DEFBD0F-F9F7-4ECF-8E10-F56AFF7DB03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95" creationId="{272F1B2E-33F9-468F-9342-CC8C4C7841C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96" creationId="{AC023F5A-7FFD-4CC3-8721-FE82ACF0A95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97" creationId="{7D8D9553-D6F4-4E2A-8A86-86AFCD925F2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98" creationId="{DA161ABD-29E9-4DAE-BC30-AF3ED061CBA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599" creationId="{6999F4D0-A257-4DA6-AEB6-2912CE8A8CB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00" creationId="{C7276079-05E6-427F-A662-2FCB93A59EB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01" creationId="{31D09D64-F815-4F0D-8D6D-D2356DF81FC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02" creationId="{018BDE2F-3D2D-467A-9531-6CB6879B087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03" creationId="{C996DF40-6303-40F5-9B11-312241469B8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04" creationId="{B2873E39-C79A-47F5-88CC-189D136638C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05" creationId="{2E5AE18E-BC61-42F5-894C-FE788E9A211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06" creationId="{7D9CA3EC-C5EB-4BE3-A401-A7886F8AE96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07" creationId="{042A47DE-3AD3-4A92-A60C-9490B0E355C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08" creationId="{CA4C0827-E47D-4FE7-BD9F-078A3DA24F7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09" creationId="{33738A7D-D196-4FB3-86E7-937D62DF44C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10" creationId="{6412ADFA-A131-4BC9-8FED-C821D2EB898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11" creationId="{61FC2104-DFE6-4642-9193-93D7090AA13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12" creationId="{B5566CF7-A1B6-4C80-A319-8787087BFC0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13" creationId="{C08EA8E3-9CA9-4252-BD52-0A64AB749F6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14" creationId="{94483B92-EB91-4980-9A69-BA1CC86CE31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15" creationId="{9CDEBDDB-B263-4352-B73A-492242C8F2F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16" creationId="{0F8B80A9-C195-413F-9623-975575567E4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17" creationId="{3C326B00-0B08-4703-9E75-9201ED80288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18" creationId="{A35FA2E7-5489-47D0-B61A-308FCBE7BD3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19" creationId="{897182E7-9C46-4B28-90BB-4B5B00C8658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20" creationId="{DF9DD230-FB5E-4F50-81E0-06665D9D253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21" creationId="{8E66E7B6-5B38-41A6-B885-D99E83BA338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22" creationId="{9907A459-1766-421C-BEC5-EC78DAEEECD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23" creationId="{9259E266-0D0A-420A-9018-CC32F52A44E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24" creationId="{3FAFA0D6-1969-45F6-9120-5A50AACB9D9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25" creationId="{7CEAAD80-E239-4AD7-AD50-2F0D460E4D1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26" creationId="{3E64D91A-BCF0-49AE-8421-AAFB737E2D9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27" creationId="{6DFB712E-FB36-43AC-9E7C-4DBDB6DDB7F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28" creationId="{2C80C0D2-A0CA-4C20-AD60-857A287AE82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29" creationId="{11678787-9F68-4C29-A243-D95572DA207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30" creationId="{52D545C0-C446-4FCD-9917-D7B37DB5C6E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31" creationId="{2B796165-8B8C-4627-88FC-FFDD006E691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32" creationId="{879C082A-5CE6-49DD-8418-B121828F495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33" creationId="{7ACB2B83-2C32-4220-B274-75CA53B22C7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34" creationId="{19A0FC77-8420-49CC-BE79-C1C39C735B2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35" creationId="{2901BFF6-81F1-4F01-9038-4887D56A98D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36" creationId="{C3426363-DE7C-4E83-8782-847818580A4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37" creationId="{22C5CD01-3E3D-4933-BC84-D4C20F68467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38" creationId="{B95E113B-1724-4871-8DDB-FC5EA5D8AC3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39" creationId="{A43EF5F3-4FA6-478A-84E6-EF64E342EEE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40" creationId="{E51465CD-0605-4A9A-BE5C-DF5467EB6C9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41" creationId="{C39C48F7-D29F-44B5-89AD-142407090EA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42" creationId="{54315ACD-B5DD-4B9C-A020-946991DA4CF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43" creationId="{4A96F52D-A1A4-46FB-B007-A83E96B30AB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44" creationId="{7E9FD042-2990-41BE-831C-A183AA46E25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45" creationId="{B580FAFE-3F9C-4AC9-86FA-0D62BA309B0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46" creationId="{B9F420D2-0917-4B23-BF09-9D069E17C5E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47" creationId="{21789E9D-149B-4D8F-9791-F0B453D466A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48" creationId="{07F3BB1D-441C-4BED-B997-CE6F53ED8E4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49" creationId="{4C9F2725-2B6D-494F-85A6-0F6E74EB998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50" creationId="{E6842807-22B4-4F27-B13B-763A6401CCD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51" creationId="{4BE675A8-34CC-4097-9A3B-C4260BAC29F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52" creationId="{31438647-2092-49E0-BD55-BF657079B9D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53" creationId="{17B340A3-B58B-4408-B435-FCA1E233843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54" creationId="{8CFB8F44-1C35-49A4-A0EC-39A84CE0D91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55" creationId="{9CCA0DD3-3066-4AB6-9C65-280D8AAD02F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56" creationId="{5AFB2CB9-BDDD-44B9-A334-FAC2B1BB145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57" creationId="{8EB077EF-6178-459E-9E52-CDBC53D1984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58" creationId="{2D55D04B-AE9D-45D7-8691-756D24ADE66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59" creationId="{02C4BAE1-7DD2-41CF-9103-BE73F99F1E4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60" creationId="{415D26C3-5360-48C3-811A-8024C86BAFB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61" creationId="{34002A3A-CAC2-408D-BC93-581EDA57F72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62" creationId="{4C7B3CDD-61C5-4D87-82AE-DE72E82986C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63" creationId="{D30A771C-49CA-482F-A523-B922D85C99C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64" creationId="{A3595BDE-E844-48AE-A5A8-82FE04A829A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65" creationId="{20B21A74-CDDE-4464-A6BD-BA3D6ADDA13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66" creationId="{642D9B19-D88F-4E47-99B8-31386507509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67" creationId="{F15AA83E-AB4E-4F48-9972-8F0E0500621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68" creationId="{F0A25A8E-20A1-441A-8626-5DA72B67DA5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69" creationId="{6C2B9420-1A8E-4D7A-8DB5-1387AAE9C7B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70" creationId="{785CCBBA-3BF8-42F6-A9BF-6CDFD9D5ED0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71" creationId="{E8307CE6-B3CD-4EAE-9EA6-7D76158BC09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72" creationId="{130FE3EF-4BC3-4CD8-88E7-EE1FD035C1D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73" creationId="{8E1847D3-182B-4F3C-B669-7E4F3940E0A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74" creationId="{C2D9F1F0-9FDD-4103-B5BD-A5C0B1832B9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75" creationId="{87A58629-98B7-416F-94EE-A2DE3A4EFB1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76" creationId="{F3E51F25-2799-4CD8-808E-0FE43A193FF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77" creationId="{0AF55FE5-B256-4A83-BBDE-ADD084DB634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78" creationId="{A90BA8D7-7110-4EB8-A1EF-A08A673DB70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79" creationId="{F43B4018-F31C-4731-B5A9-D2E9C3FAE18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80" creationId="{4877BAD6-53D5-4BB2-A7E7-539EF80EF1B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81" creationId="{0AB4ADC5-A924-477A-A59D-A8E4D55F526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82" creationId="{A546345C-C25D-471A-B0BD-76079F5E7B5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83" creationId="{3643002B-3D14-48B9-BECF-A6778D26B10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84" creationId="{C3BAF12B-9B37-4B7A-8518-6E9EFFBFFC6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85" creationId="{003F797D-35A0-4DAF-AF0D-F15939E64A4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86" creationId="{34A190B5-BA1E-4E50-84A0-00D2C7EE94F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87" creationId="{E078C764-BFAB-41C2-976E-A3B722F6BB4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88" creationId="{531F5F78-B728-4DEF-AA34-B775DBBD88C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89" creationId="{C26D70DA-1349-40DB-9B27-2213CF4EA94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90" creationId="{1B183B77-EE05-4846-9597-9C32933AF46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91" creationId="{F4862FC0-6D3F-46E7-8017-EF95632FB18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92" creationId="{9FD39F99-B874-479F-AF2A-03AAC63658A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93" creationId="{DEC7A2CC-3565-4C7D-96F2-8350BBDA2B2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94" creationId="{EABE553C-9317-4958-9E13-3D4F4378D56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95" creationId="{E80D1EE6-B3E9-4272-BC22-51398369050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96" creationId="{9439C70E-4341-4498-A621-98A4AD379BA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97" creationId="{CD3FABE2-CB72-404A-AE6D-F941985E5A9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98" creationId="{12969E39-722B-4E58-B0C4-8A0679363D2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699" creationId="{E8F15592-D234-4116-AE52-7F0EAF924B1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00" creationId="{85B4C71D-DF08-44A2-AAA1-5EB9C72D63A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01" creationId="{8CED7F04-52D4-4191-A72F-8E7E1A8587A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02" creationId="{A66F2483-BD94-4101-9940-5B5F9E664A4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03" creationId="{6512A0D8-227C-494D-8EEA-83F37EFD4C8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04" creationId="{24AE4963-503C-4F35-A2D4-76244477319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05" creationId="{2193FAB6-3491-48C4-A1B1-5292066154C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06" creationId="{4B2E5AE8-3497-4179-8F05-F26BE14D78F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07" creationId="{DD0D5070-BA5E-4E02-90E5-345C8EEE222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08" creationId="{627878D2-E7C5-4D9F-9D65-245B281AD0F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09" creationId="{CC78C35A-725E-4EDE-94DA-D7FB7B91185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10" creationId="{ACED2ED5-78F5-4813-A4E1-70530DEAB18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11" creationId="{CDDADBC2-88B7-4C02-A870-4EDCB88F76D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12" creationId="{6BAF4B9D-6826-4F6E-8E8C-7FD182BD521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13" creationId="{6A4A589A-BB28-413F-8C92-0701F6710AE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14" creationId="{F3A9205C-9502-4B37-95B2-150EAC5D989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15" creationId="{E4F3FB9F-DF95-46D8-9FB6-DDF6D4DF424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16" creationId="{323ADCEF-37AD-40F1-98B1-C4F9D500A42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17" creationId="{E71CC9E6-2672-48F2-9898-3EE9BC5FE8F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18" creationId="{F3BF6DAB-A218-4585-A755-7E8614F4DB4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19" creationId="{5CE9CE2A-0E82-40C2-BC68-F81CD94F1AB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20" creationId="{B2EC8814-BB39-4787-9F23-CD837605A20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21" creationId="{2AC2134E-5A6F-41FB-B26E-29302A5F5FD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22" creationId="{A35969FF-8E98-4296-AA86-2FAF8C51066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23" creationId="{EC85BF66-BD4E-44D7-A8DD-D3407509848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24" creationId="{5A4BD93D-6BEF-461D-9A44-63DD49742F4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25" creationId="{F8A42E40-B351-4FCB-BB00-1E0D92F2775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26" creationId="{77A33511-E76B-44C9-8479-D27374607E7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27" creationId="{6F77F31A-7ABA-4531-80BC-74269A74A30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28" creationId="{FF211F3B-9A1D-409B-BFBC-5CF36DAA2C1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29" creationId="{8B2C40D1-A089-4534-8346-38D80F0981A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30" creationId="{F22CAEBE-1D90-4AF8-964E-D00059B8AFD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31" creationId="{8D7DE543-5B8D-4B69-819D-0BC3D233A3C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32" creationId="{CB5FED2E-67D4-46AC-AE7A-7DF8ED4BD22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33" creationId="{E50381E0-F620-463E-9CA5-31B849D9B80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34" creationId="{E99EB7EB-D5A3-4BDD-B8BD-3FEB9851187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35" creationId="{EFCD8C05-440E-479E-8CAC-AEC58533536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36" creationId="{0D7A0D40-E9F5-4AEF-861D-59DF73B23F5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37" creationId="{F753B32E-93F0-4F43-8978-7A03527A319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38" creationId="{52CC2444-EF9E-4B01-961D-480E4D7402C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39" creationId="{3C7EEBA5-4555-4164-9827-1A742C0CE54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40" creationId="{BFB4C519-BE73-4E9D-BB2A-339F2496B8E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41" creationId="{0CE4F014-0BD3-42B8-8F0D-3CA3AE7B420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42" creationId="{344394D5-62F8-41AC-ACF2-BC96E23B0E2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43" creationId="{27CA0BB2-E44D-49A4-BE8F-C4507920400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44" creationId="{31168DDD-E76A-42BD-A39E-4F9629D4711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45" creationId="{76BB5CDD-7B57-4208-AB37-47177B8F10A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46" creationId="{D2C38219-5853-4CCA-A422-27D5CCAE4EC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47" creationId="{ADDB573D-19CF-4C77-9D60-9E60858447D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48" creationId="{74528F00-D27D-424E-B304-7456F5A55D4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49" creationId="{EAC19D52-2C90-443E-BF8F-3B14E4C4163B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50" creationId="{DC46DF9C-9800-422A-AF70-F1344DE82F1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51" creationId="{6ACE9562-FD85-475A-A40B-C09B2E77F06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52" creationId="{B9F60A04-5C95-4F53-8C31-FA9344B13DC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53" creationId="{7BEE0757-4B2F-46A7-AA40-9CD91EF973B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54" creationId="{F5FF2346-DE25-40FC-A445-F38F5E13267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55" creationId="{940D9EF9-6467-4726-8A42-DC082DC9999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56" creationId="{BC0E69AE-085F-4DED-81ED-549179158C1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57" creationId="{5B176B8D-42D6-4EC3-A76D-A38363BB94C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58" creationId="{EAA0151E-D864-4A0A-8785-61DDD91E151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59" creationId="{CE40FD4A-7497-4412-8F70-BFB2DE678EA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60" creationId="{11718F0D-F3BD-4828-A6A8-9D3EB05ADBF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61" creationId="{C7C98F47-D294-4E4B-8F2D-422C110146B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62" creationId="{3D59C7A1-DE23-4E7A-A2D3-FB067C2C1BCD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63" creationId="{8CD2F2D8-2AD8-46CD-B34A-B6E2F0FF7327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64" creationId="{9165E2C9-675D-4CD2-82F5-9D58FB1439C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65" creationId="{5543E5CE-28D8-48D7-BD29-49C333B86C1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66" creationId="{1087D7BD-636D-48C7-A4B7-1C0FBEA0E0B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67" creationId="{8823B69A-8C82-4882-B16F-B34DD0635DB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68" creationId="{F719C568-4163-47AD-9EE3-9ED5023F668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69" creationId="{C5031D9C-40E8-4EA5-83F5-F7CAB0FEECF9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70" creationId="{F412F8F9-58D2-473D-9453-68817ED5E97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71" creationId="{D9594346-DEE7-4E00-B58D-1603FB40FF9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72" creationId="{05CD9597-4AFE-4BE9-BDDB-79D1D9DBBC4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73" creationId="{11B8CB97-7860-4A4A-A2B8-BDB1EAF8EF8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74" creationId="{3812B0FF-630F-4B5F-846E-E893E9318B4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75" creationId="{D57E1C6F-207E-430F-A8EF-AAEDD81FB224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76" creationId="{06A66B72-64F4-4BA0-B134-B51C465F918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77" creationId="{C3C2D461-DB09-4F59-9987-1E5B3B84347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78" creationId="{3C0545C2-3368-4473-A5EA-C74DB735EED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79" creationId="{0D3D8CC0-D2D5-4F9F-B2AF-5C57FE0F624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80" creationId="{915EC5B0-D4F0-43F7-BDED-3EE12ED754D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81" creationId="{69B31FDE-3E25-4DDC-AB33-1252C054AFB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82" creationId="{4D6572A8-A685-4010-AD03-1328B59F7C3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83" creationId="{C74655B6-C7A9-4A06-AD40-7FE93D3E171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84" creationId="{3B2BB275-0664-4BC6-B2F5-2A2F5EA17FA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85" creationId="{5439B269-A40B-46E3-9046-69DC3259457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86" creationId="{912A2239-C481-40B9-B727-07293710323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87" creationId="{6A675852-3466-4E98-BFC0-8784A818B4A6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88" creationId="{8818DD71-F5A9-479D-9A61-255EFD3D873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89" creationId="{D5724CAA-1A55-44BC-8908-D9FE58082E7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90" creationId="{4199F962-C208-45CC-A1A5-E808DB3C11C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91" creationId="{23097F87-06AC-48E9-83FE-29AA69362BB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92" creationId="{87A2E679-5FC1-4B95-9613-1A593B155D7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93" creationId="{02B0FDB0-AE5F-4E50-A356-D4767DFAD47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94" creationId="{6402A774-DAF5-421E-94CE-08CB932E41A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95" creationId="{ABEB2471-DE90-4C4B-99B7-E305D76FD40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96" creationId="{0C74BFC6-4089-4A10-A8F3-2AFCED90DAC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97" creationId="{BEADF8FE-5573-4AC5-8D82-F6B0B19B6C9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98" creationId="{9CDE7AD0-659B-43F7-B541-3EB1A96670AC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799" creationId="{A142F5EA-0C2F-4A00-8723-F010936FBFC0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800" creationId="{32019361-2011-460B-9D1B-758299A8E8A1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801" creationId="{0D8DEBEF-1B40-4AAA-AA71-1E0DF55DA7D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802" creationId="{C1B48387-BC39-438F-B765-97398D2CEDD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803" creationId="{B2135DEF-A32C-42F3-900F-A9B378BAF8B3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804" creationId="{6BF0163D-662B-4CF8-8C73-BCB5A590EF05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805" creationId="{1B74FBE0-DE7E-47B2-AB4F-6BD78C12882A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806" creationId="{8D3EC029-9BD1-4D6A-BF0B-FD71769FCBD2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807" creationId="{28BB82E5-7ECC-4BE9-838D-CC657F2712EE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808" creationId="{54752172-EC38-49C5-B263-2E3CBE783BC8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809" creationId="{345A1350-4AE1-47C7-84E0-B32C7FDD919F}"/>
            </ac:spMkLst>
          </pc:spChg>
          <pc:spChg chg="mod">
            <ac:chgData name="Bendiek Laranjo, Ana" userId="81bafc16-f748-4668-a57b-bc696755b11c" providerId="ADAL" clId="{4E627042-0AFC-4709-9B7C-6B9A8FA022E1}" dt="2025-08-06T14:46:09.683" v="200"/>
            <ac:spMkLst>
              <pc:docMk/>
              <pc:sldMasterMk cId="3426612037" sldId="2147483720"/>
              <pc:sldLayoutMk cId="4125858296" sldId="2147483747"/>
              <ac:spMk id="3810" creationId="{F6653BAA-BADC-40C2-BC69-07495593A4FF}"/>
            </ac:spMkLst>
          </pc:spChg>
          <pc:spChg chg="mod">
            <ac:chgData name="Bendiek Laranjo, Ana" userId="81bafc16-f748-4668-a57b-bc696755b11c" providerId="ADAL" clId="{4E627042-0AFC-4709-9B7C-6B9A8FA022E1}" dt="2025-08-06T14:46:30.069" v="204" actId="207"/>
            <ac:spMkLst>
              <pc:docMk/>
              <pc:sldMasterMk cId="3426612037" sldId="2147483720"/>
              <pc:sldLayoutMk cId="4125858296" sldId="2147483747"/>
              <ac:spMk id="3811" creationId="{124D0BB1-2D74-44A0-9782-924641F1B5BC}"/>
            </ac:spMkLst>
          </pc:spChg>
          <pc:grpChg chg="add del mod">
            <ac:chgData name="Bendiek Laranjo, Ana" userId="81bafc16-f748-4668-a57b-bc696755b11c" providerId="ADAL" clId="{4E627042-0AFC-4709-9B7C-6B9A8FA022E1}" dt="2025-08-06T14:51:51.430" v="264" actId="478"/>
            <ac:grpSpMkLst>
              <pc:docMk/>
              <pc:sldMasterMk cId="3426612037" sldId="2147483720"/>
              <pc:sldLayoutMk cId="4125858296" sldId="2147483747"/>
              <ac:grpSpMk id="2" creationId="{50AA774E-CAFE-47FE-A1F5-C539CF9D9CAD}"/>
            </ac:grpSpMkLst>
          </pc:grpChg>
          <pc:grpChg chg="del">
            <ac:chgData name="Bendiek Laranjo, Ana" userId="81bafc16-f748-4668-a57b-bc696755b11c" providerId="ADAL" clId="{4E627042-0AFC-4709-9B7C-6B9A8FA022E1}" dt="2025-08-06T14:45:52.057" v="197" actId="478"/>
            <ac:grpSpMkLst>
              <pc:docMk/>
              <pc:sldMasterMk cId="3426612037" sldId="2147483720"/>
              <pc:sldLayoutMk cId="4125858296" sldId="2147483747"/>
              <ac:grpSpMk id="961" creationId="{CB87905D-426E-4DE5-B131-D2A56E38EAC4}"/>
            </ac:grpSpMkLst>
          </pc:grpChg>
          <pc:grpChg chg="add del mod">
            <ac:chgData name="Bendiek Laranjo, Ana" userId="81bafc16-f748-4668-a57b-bc696755b11c" providerId="ADAL" clId="{4E627042-0AFC-4709-9B7C-6B9A8FA022E1}" dt="2025-08-06T14:45:55.576" v="199"/>
            <ac:grpSpMkLst>
              <pc:docMk/>
              <pc:sldMasterMk cId="3426612037" sldId="2147483720"/>
              <pc:sldLayoutMk cId="4125858296" sldId="2147483747"/>
              <ac:grpSpMk id="968" creationId="{01334272-209D-4613-9DC8-4F3F32958705}"/>
            </ac:grpSpMkLst>
          </pc:grpChg>
          <pc:grpChg chg="add mod topLvl">
            <ac:chgData name="Bendiek Laranjo, Ana" userId="81bafc16-f748-4668-a57b-bc696755b11c" providerId="ADAL" clId="{4E627042-0AFC-4709-9B7C-6B9A8FA022E1}" dt="2025-08-06T14:51:51.430" v="264" actId="478"/>
            <ac:grpSpMkLst>
              <pc:docMk/>
              <pc:sldMasterMk cId="3426612037" sldId="2147483720"/>
              <pc:sldLayoutMk cId="4125858296" sldId="2147483747"/>
              <ac:grpSpMk id="2865" creationId="{41A4E703-3552-444D-905A-ED421A8429DC}"/>
            </ac:grpSpMkLst>
          </pc:grpChg>
          <pc:cxnChg chg="add del mod topLvl">
            <ac:chgData name="Bendiek Laranjo, Ana" userId="81bafc16-f748-4668-a57b-bc696755b11c" providerId="ADAL" clId="{4E627042-0AFC-4709-9B7C-6B9A8FA022E1}" dt="2025-08-06T14:51:51.430" v="264" actId="478"/>
            <ac:cxnSpMkLst>
              <pc:docMk/>
              <pc:sldMasterMk cId="3426612037" sldId="2147483720"/>
              <pc:sldLayoutMk cId="4125858296" sldId="2147483747"/>
              <ac:cxnSpMk id="3812" creationId="{3F07DD71-E2E8-4695-8B70-BDBC032AAE16}"/>
            </ac:cxnSpMkLst>
          </pc:cxnChg>
        </pc:sldLayoutChg>
        <pc:sldLayoutChg chg="addSp delSp modSp mod">
          <pc:chgData name="Bendiek Laranjo, Ana" userId="81bafc16-f748-4668-a57b-bc696755b11c" providerId="ADAL" clId="{4E627042-0AFC-4709-9B7C-6B9A8FA022E1}" dt="2025-08-06T14:51:55.496" v="265" actId="478"/>
          <pc:sldLayoutMkLst>
            <pc:docMk/>
            <pc:sldMasterMk cId="3426612037" sldId="2147483720"/>
            <pc:sldLayoutMk cId="849257078" sldId="2147483751"/>
          </pc:sldLayoutMkLst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969" creationId="{B702808E-9DB3-4C6D-810D-A7600252530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970" creationId="{99C9FF40-82B1-43B8-B5DE-9D15E94DA81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971" creationId="{6F39B4CE-A890-418A-AE83-843896A382E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972" creationId="{CDFCF5BD-C181-4929-AAF3-C8CEC3D7DFB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973" creationId="{50781685-BF7A-4379-AB77-54A7ACE4AF9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974" creationId="{D785EA18-8B19-41CB-935C-079C388A639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975" creationId="{EEA916FE-9B3B-4BFA-B2ED-3547E4355B5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976" creationId="{2B73A94A-80BA-4617-A994-C880A87DB48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977" creationId="{89E858FB-AB1E-46AE-B739-267169A6275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978" creationId="{6537109F-91B9-495F-A740-EA459322E47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979" creationId="{F880FDB8-E6C1-48D7-824A-2B0DC08EED9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980" creationId="{DE0E38E6-076B-4300-92C9-5E2AD0E8010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981" creationId="{7F042FCE-928E-4728-8D26-8542F29A7F1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982" creationId="{8E63338E-DC61-44F0-8F04-03F6B97011F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983" creationId="{579A05C8-27E0-47C2-B10A-17528E713C1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984" creationId="{8C81A951-349D-4EB8-86B3-E4F8A3A4582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985" creationId="{2B303096-CE5C-4CE2-AB14-4110027CD27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986" creationId="{903E2040-E8F4-4168-9056-B05B83FA652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987" creationId="{7C1FB113-EE4D-40DE-AD87-7AFE5EFBC0B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988" creationId="{B12E375B-A17B-47BD-82FB-3209EF3B94D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989" creationId="{12C9F973-F542-48E5-B577-22667A5232F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990" creationId="{66B3DBEF-55BC-4B0E-8DA6-E6EEB3C3C73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991" creationId="{50499D6C-F482-42CF-B713-1F1DAC9D869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992" creationId="{D8E85014-0475-4D8C-A8D1-5AFAAEA584C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993" creationId="{28606678-FC85-47D4-BA6A-19FEB5B1EBE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994" creationId="{D8DA70E1-5B13-46E9-81D6-4C2D1EADD3D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995" creationId="{AF43633C-763E-4329-9A4A-E093DF06AA2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996" creationId="{685D9610-71DC-4331-B36B-F09695BF75B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997" creationId="{AAEDEB68-2E4C-4F52-8157-E1A236055B3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998" creationId="{9D6F64FC-ECA7-4C96-9A7F-544E2EB8741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999" creationId="{801DC58B-DCA1-46D0-BC3B-86F65563773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00" creationId="{FFCE77F6-B131-4E42-B383-F3F11EE4A15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01" creationId="{4F5151AD-1378-4132-BC91-A4FBD2BCACC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02" creationId="{649991EA-8BA2-4949-A3E6-02279D3BAC4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03" creationId="{D6DBE78F-4725-47D3-A176-66464C1D38E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04" creationId="{99308E3C-E826-4917-ABF6-B5DB91EE306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05" creationId="{8212DCFD-3C20-4FC8-BAC8-003564434EB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06" creationId="{50229AE2-3212-45FB-95B9-B2F01441225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07" creationId="{F64AD4DC-70D2-42D8-A3B1-7523162F904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08" creationId="{25F22337-534A-48EE-9F05-05C12E928AE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09" creationId="{C914B1E7-6070-4581-8A39-8FC71F0380F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10" creationId="{B166682E-4291-4E47-96A6-301D0FD8A90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11" creationId="{988656DB-A8D7-4950-BABF-D9E7B87DA14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12" creationId="{A42EE1E1-ED8D-48E5-8EAD-F760B5B9B1C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13" creationId="{8CA2D003-8BDC-4B1B-B15A-D7EC3FF9688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14" creationId="{300B271C-3E39-4EAA-A3CF-FC080DE8081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15" creationId="{57308E1C-5818-4133-8A85-6C85CF662EC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16" creationId="{6A891A8B-8048-498D-A4BB-22FDF0AD55C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17" creationId="{8E3C20B9-C4C3-4595-BA99-D7283A49871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18" creationId="{A6AD9020-D85E-45F4-8955-F09794700ED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19" creationId="{C435D0CE-6AE9-456E-B320-BCF08B21975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20" creationId="{CE94F132-AC03-496F-8F0E-080BAFB63E8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21" creationId="{42FCDBFA-E206-4670-84F5-57C473AAFA3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22" creationId="{1EA915FA-9257-4FD0-A9B5-BB30EF7B609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23" creationId="{50D8C9B1-BE5D-45C7-A8E7-E17564CC5EA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24" creationId="{53FB0337-D36A-4470-B47C-CE5E7A2EEED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25" creationId="{CE6D9A0F-C1D6-41FA-9D9E-CE932545689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26" creationId="{3DAAA214-3BEE-4B2E-9828-D27ADADCE59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27" creationId="{5E6E68C9-2FA3-4616-9D06-476A4C271E7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28" creationId="{5CC44126-3D2F-4432-8F37-690AFB895E1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29" creationId="{D64BD819-9AE4-4178-9C9B-10C5F730206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30" creationId="{E7C070C2-D86F-460F-A859-B54296A25D7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31" creationId="{2416AF0F-158D-4560-A3E9-4501A96628A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32" creationId="{5B257F63-1EC0-4338-9B63-89C25B27F80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33" creationId="{1979B23F-4342-444B-A38D-2F1860F3038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34" creationId="{2CBD477F-6613-4F12-8721-3C5C04B9079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35" creationId="{CB79EA57-A7AF-48E3-8074-0900B73FC53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36" creationId="{F8D6EF5D-485B-4AEA-BB31-08A91B06825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37" creationId="{E478EBE4-3F71-4441-BD78-DEF099C402A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38" creationId="{54D1C1F9-49E8-4E58-B308-ABCF38ADAA0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39" creationId="{4C32AB8F-8DB4-4E12-B8F8-A3978E35DDC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40" creationId="{D46EF7A9-9A5B-4A3A-B054-79240310B64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41" creationId="{A480AAEF-A45F-4BBE-9690-8B41E828BC5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42" creationId="{4EDEF1CE-F6DC-40E6-8BC9-BD2D2A0F0D7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43" creationId="{3E2A5B73-4BA9-4B8C-82EA-B529F3BB5E3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44" creationId="{4A10CACB-1CCB-42BB-828D-D759BE4CB3D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45" creationId="{957FB038-EDB5-46C8-AC02-82A1D54BF9D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46" creationId="{7767C588-A8AC-4F96-8F36-0C246336B3B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47" creationId="{B15F1FF9-B697-41F8-8F9F-45CFB693CD7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48" creationId="{4694C7C2-E03B-4C43-9CF9-E470F1D0357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49" creationId="{9EAE8219-F4A1-4365-947B-8A73B924D69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50" creationId="{593EA120-36BA-4EF5-8343-500B5D6F1B4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51" creationId="{00B5C956-9E3B-404A-9F1E-8AABBB91429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52" creationId="{C0BC8D23-7745-499C-9172-1552A1C2B68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53" creationId="{992283A5-75B3-4901-B7AA-DEF10E09730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54" creationId="{9EDF88F8-706F-4858-ADDF-2AE5D98A2FA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55" creationId="{4DFE1E05-B425-49E2-976B-D242BFB6163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56" creationId="{B564C4E0-2877-4D73-8355-6D9F721B622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57" creationId="{3B3AB9B6-7C94-4E79-A41E-25A3F1CF775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58" creationId="{9615BD6B-262D-4B3D-87FA-A66EC9CF672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59" creationId="{177FE09E-F73B-4D0C-919F-012774B069A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60" creationId="{73DA254F-D104-4B7D-98EF-79BF57FA299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61" creationId="{9C4D687B-A6CC-4B5C-A808-EF409BB179B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62" creationId="{20A7EABE-A04E-4731-8806-234848DE376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63" creationId="{A95FC520-8C20-4CC8-BA77-ED8ECCD6BD3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64" creationId="{2E9A58AE-7302-4174-9D88-24BE09EFEE7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65" creationId="{1042F715-8AC7-439E-9065-157C1346E76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66" creationId="{5614B0F4-B7A3-4A8B-871B-11BFA12AA1A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67" creationId="{0A267FE5-83EB-4EE7-BBA3-D22E0F7DDDE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68" creationId="{11AAE5A5-39E7-4632-B7D2-3318FD23376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69" creationId="{2F2FFEA9-B660-43A5-9BF2-54446430E9C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70" creationId="{1D8AE611-9E83-4F1E-A0DA-6CAAF4ED895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71" creationId="{5CD54255-F22D-48E3-8756-12A01EA1D72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72" creationId="{A6469B70-08EA-403D-B343-0BD34607CFA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73" creationId="{C31559CB-4EDB-4121-877B-CBA1089B4E5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74" creationId="{F34B5ABE-6A2F-48F6-8848-7C01D3D24D3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75" creationId="{BF463116-63A3-4E4F-9CD6-D73F2A6577C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76" creationId="{203B524C-A3FF-4400-87B6-975B611C867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77" creationId="{BD26C93F-70B6-41CA-99FB-5641A383394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78" creationId="{207FA35A-2CA0-4FB1-B86E-3E541ED7A9B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79" creationId="{DF1117AF-6240-4A42-A7BC-837B77313F3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80" creationId="{431F2B08-923F-408F-9C52-64655DD369A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81" creationId="{1F439A2D-8B64-40AD-8263-F46A6C08F88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82" creationId="{74B280C0-169B-4014-B2FB-E43338B6C11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83" creationId="{51809D46-B8F2-4109-88A8-4B72B933E32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84" creationId="{C4AF5372-9D77-43E9-A8B1-A5365D1366D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85" creationId="{9158FDB3-A95B-442A-8124-AFAC902DC5D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86" creationId="{DB3FD341-BC1E-432E-B9F5-2F55F4C215D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87" creationId="{122DD1D4-FC52-4334-ADD4-4105218FAD3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88" creationId="{460814A9-46C9-45E7-965E-5D4E86017BD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89" creationId="{5B8F2347-9597-426E-92EC-875FE0125D1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90" creationId="{79C2B7E0-F945-49F6-BF3B-1BFA50BB612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91" creationId="{0CC29E16-4549-44D1-ADE6-9E5297460DD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92" creationId="{40A90E43-BEDC-46D2-9CB1-822DF6042C5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93" creationId="{6AC6BDCB-338D-47B4-8A12-FF55693A4F2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94" creationId="{4AF140F3-C322-475C-AFEE-136954106E0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95" creationId="{A3F03E54-7E13-481B-BD68-F372AE128D5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96" creationId="{DA13BAD1-CF87-4914-B5E0-D5E5519BE45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97" creationId="{34DAF93C-691C-4700-9C52-699EE39686C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98" creationId="{6DBC1681-9A6B-4573-A303-62E51FDDC62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099" creationId="{7B8FB75F-9665-4B16-B38D-8C058F79955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00" creationId="{C777D543-94AA-4F5F-AD86-1E331B53345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01" creationId="{7C0FFDE4-148F-4955-AC70-65B333DD45A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02" creationId="{BB9D4BC6-B04B-4F6D-A757-6C48A069C0C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03" creationId="{98C059F0-4B8E-4D3F-8623-347A8B66B4A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04" creationId="{72B5A7A1-0EEE-49B4-B569-0D35FC851EA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05" creationId="{393B1145-AE32-4ED7-A85B-417DA41F844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06" creationId="{CB49E8B1-E3A1-4CC7-8A01-5C44CD933DD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07" creationId="{AF128A4C-3226-4EF0-BAD9-7E3575E4D34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08" creationId="{517B1433-563A-437A-B952-3D38890186B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09" creationId="{1F93A385-98C0-411A-81B5-37318BB17DF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10" creationId="{38E57F89-5341-4016-90D6-94509C39B91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11" creationId="{7374291C-E506-48CD-A45E-345B1AE4F5A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12" creationId="{0BFB2714-58BF-448A-90B8-F19BD0BC998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13" creationId="{90D2C84C-1DB6-4169-82B3-D66BF86E58D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14" creationId="{55C510C6-2D70-44FD-AEE0-2B56F3B9325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15" creationId="{FA1BEB4A-7F77-49BF-BB6B-B7B46C42BC6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16" creationId="{A7715E2C-7F84-473E-A08C-FB2326A3FB9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17" creationId="{EBEEE0D6-86C6-4107-90A6-97F821E9128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18" creationId="{4121DAB8-F0BB-4AED-BC43-D818E9A6B24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19" creationId="{1F8CCAAB-6436-4850-9AC0-EC7FD93401F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20" creationId="{8F0D5D01-4219-4E67-99FD-95B8355B000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21" creationId="{D39586CE-47DC-4DB9-A415-0AA7BB57255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22" creationId="{6C32D128-9262-488E-B66E-47876071E5E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23" creationId="{CD0F347E-FF20-4E72-81D9-CC71BF02995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24" creationId="{B3AFBC75-54B4-48EB-B432-71169B0A4C2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25" creationId="{AE101E66-64F9-48E4-8795-A234B987768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26" creationId="{3F91EF84-4A1E-4209-BE8A-9D0674AE453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27" creationId="{B40F5F33-9121-4C18-98DF-E870D24C812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28" creationId="{83B6ED3C-15AF-4F8B-B01E-E86D86CDAD9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29" creationId="{E4033D4C-CE5B-42BC-AF5D-37E897641E0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30" creationId="{B831F921-3CFC-4E36-AF24-2B924C7A26A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31" creationId="{63BFFB7F-8D1D-4B60-93AF-21FD0F73AD8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32" creationId="{123555FB-42B6-4C95-8B1F-A3A0326438C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33" creationId="{75186488-BA7A-4641-AD17-61814293E03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34" creationId="{5A1C157E-5BDA-4171-B6BF-B4A29059B1B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35" creationId="{6AAC5E63-D775-44B0-ABC0-DE33BFC3328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36" creationId="{04B2D9B3-2D4D-4903-955D-EC2A0D3D9C8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37" creationId="{E0986D64-13E0-4F00-8D04-99E68F48423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38" creationId="{E09B0439-BE72-4CA3-B23B-D1F084FBAB5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39" creationId="{7965409E-709E-4E07-9A11-B561C9BE96B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40" creationId="{FCE5EB6A-914E-4094-BDF6-C16B0457D97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41" creationId="{C2CD3DB3-9320-4734-AC3C-5882BFE330E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42" creationId="{40DD81E5-3AD7-4133-A3C6-AFF43D22E16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43" creationId="{E27BF84A-28FE-41ED-8B1F-BCEB16E5AD8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44" creationId="{0FD80C82-55B2-4339-A5F2-90F7E2741C5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45" creationId="{D8279E4F-64F4-4E3D-9B89-9A35E23C53D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46" creationId="{ECAB841B-7F99-41E5-B2F6-2F735372099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47" creationId="{AD8F694F-C0E3-47ED-AE68-0A8BE2052C6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48" creationId="{2C30CC80-7D7A-4D89-A67A-4BE31284746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49" creationId="{688E6373-C3F9-44BE-8598-4A6F4DAA501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50" creationId="{A182169E-8382-444E-B07E-FEC12B02F3E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51" creationId="{E531911F-392E-4CFA-BD7F-D6CDFF805F3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52" creationId="{82492B1D-60FE-4903-8F49-0BDBBFE0240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53" creationId="{2EA8DB98-F7DF-457A-AF69-7C2940B9415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54" creationId="{56BC3CD4-679B-461E-A309-9E30CF838F4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55" creationId="{45C6920F-5B7A-4E31-B1E4-C99330926FC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56" creationId="{41EA7174-73AE-4132-9E7F-2C16FD069A5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57" creationId="{D7E1B83C-16E5-4B56-A5B8-886E4CA2FE6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58" creationId="{37AA674B-9EC0-4C17-B177-A1AE0C0B1AF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59" creationId="{BE051CA2-B616-4A82-A475-B97F2E843D2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60" creationId="{6CB5E866-1201-4D8F-AF91-080AC3354C2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61" creationId="{0031FC61-5701-49C0-BD65-B1E4EDA13DE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62" creationId="{6C3AE89C-3321-4F63-A6F7-3E0AC0FF836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63" creationId="{2D6AB347-A9BD-4D89-9384-82F55A71DA7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64" creationId="{8407AFC7-6D69-439F-BFD2-33E432DB26F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65" creationId="{4CD22A45-38CF-496E-AE8C-21A9BE4B4C3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66" creationId="{89240A47-CE11-441E-99D9-493165C3D4E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67" creationId="{F9427FB7-A283-4DC0-8AD2-ED94587A17E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68" creationId="{38E0DE16-FD17-4CBC-AD69-B9881C5E030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69" creationId="{B7BF1503-CDB0-4145-B4FD-2E3E551B640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70" creationId="{C619E43A-4C15-4972-98CE-323EEB489DB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71" creationId="{642A0E7D-D737-4000-80BD-3A0897C2147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72" creationId="{EFA6C418-196E-4832-AEC6-15C632CEF1C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73" creationId="{1480D698-7EDF-43BD-AEB2-7232B744F49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74" creationId="{6AA41B9A-3427-4037-B34C-011B53FBAEA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75" creationId="{98A69F6C-788E-4C0B-9D4D-2751330CB92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76" creationId="{45BD77D6-C865-459A-B2D4-65BE2CA2A0D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77" creationId="{B496AC0F-542E-4C8A-ADA9-F8920FF4CCF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78" creationId="{9359E8DE-CCDA-4B55-981D-C3EECB5D4A9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79" creationId="{D6EC81F9-41EA-42C6-822B-52D273D61D9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80" creationId="{2C16A527-BF59-474D-AE8B-41DDE1BAD29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81" creationId="{C0D3960B-350C-45A8-B6BF-F923C1DDE6D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82" creationId="{4C36ABAC-DB91-42BF-8635-CF66F4DDF64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83" creationId="{756E37A8-BFBA-47CE-AA3E-DA8DE4AF0CC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84" creationId="{389F430A-4313-4397-A6D5-CF4BD4F6E96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85" creationId="{5103C0FA-A9F7-4133-9115-D1BD7AF988C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86" creationId="{691E2294-0182-46F7-BACB-89D7A74DF63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87" creationId="{032FE9B0-AA14-443F-8185-5E1F861D926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88" creationId="{36927E91-51C5-45AD-8711-1F75F13A8E6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89" creationId="{6F52AE9A-6A04-4DAC-8264-2C071547E79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90" creationId="{8C97B63E-0A40-495A-8821-C7352C20566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91" creationId="{DEAE4D72-38D0-4FDA-B41A-771441A7FBA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92" creationId="{9CBF3CBA-714D-4A5F-9024-9B06B240EE0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93" creationId="{C8AA261E-6210-4467-B266-D3A4D7CEE75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94" creationId="{46E01AF3-0457-4D8B-912E-5AE812AE73D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95" creationId="{0F1B85D8-944F-4EB4-96A1-B62F672D27D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96" creationId="{988D7AE7-9893-47E0-B00B-B2279CB0495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97" creationId="{6270DC24-C4B5-4E15-B65F-CFD2B399335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98" creationId="{79CF291D-C271-40F3-8EDF-4FECC37F6C3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199" creationId="{7342573F-7EDC-45B6-B1D5-DA6108E6EF3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00" creationId="{377D2711-8403-4376-94EA-D7D0E0B3028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01" creationId="{64B2D455-8A7E-48DA-B733-6204159EC67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02" creationId="{106B692C-0530-416A-B1F2-F9AB6786A36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03" creationId="{23B9A082-3D2B-4BF5-BB95-4F4C3A335DF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04" creationId="{23B366B5-1DF5-4E73-B555-3C25D4BA32D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05" creationId="{6639F684-739E-42AF-B762-F8927C0C9A5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06" creationId="{B155057F-0EE4-4A3C-961D-A635D6B5256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07" creationId="{C9CAB9AF-0638-47A6-8BED-7115D7D03AF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08" creationId="{7272AD63-E41E-40AC-9DF1-F10987B1852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09" creationId="{282DFAE7-54DC-4233-936B-762C4E0275B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10" creationId="{0EE38C8C-3097-429B-8CE0-27F83686DC7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11" creationId="{52044C07-B7EC-47E2-ABEA-0D030802113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12" creationId="{8F7BE44B-CDC1-4269-8081-D6C375081BB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13" creationId="{87D7CC38-52CA-42E1-B2E8-ADBB2899ACB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14" creationId="{A58821C7-40C6-4DB5-9CDD-460584395D1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15" creationId="{A8F3CD5B-C3BF-4703-8A1C-DD8370BD26C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16" creationId="{31E362C5-7C60-4AB6-AA4D-A1CC680A9FF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17" creationId="{DBA76DC4-88B4-4AED-B46B-A46BFC299C5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18" creationId="{BA35672A-40A6-4E21-98BF-A15CDEE9347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19" creationId="{4D298141-14E9-4686-A4A5-92BEB0FA73C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20" creationId="{9FCD9572-6053-4EF4-B3B5-5224540BCE3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21" creationId="{37669AB8-9651-4CAA-9AAA-E146728D328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22" creationId="{1423078A-AE05-4AD1-B792-2406319FDCF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23" creationId="{F5E7B16F-F1D2-42BB-BCCB-A60BFE75DFE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24" creationId="{41E0B1EC-6F40-4C4B-9822-BE4AE387541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25" creationId="{F66ECDB7-B8F1-461E-AAB0-78372B3DA85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26" creationId="{97F9D86E-2F9C-49FB-8CBE-DB14EE948A5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27" creationId="{2F916ADC-2AE1-4734-9A28-407FF6CA6A6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28" creationId="{CB8A0D2F-65D7-4A7F-AEAF-2474C336B9E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29" creationId="{8B699C0F-8213-4E92-BE7C-61F51C0011B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30" creationId="{4DEE53B1-B2CD-46B8-867A-C77625DA6E8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31" creationId="{AD05757E-F1AA-4DB7-A755-40CC6FBA93B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32" creationId="{087498A3-566F-4A7A-B492-643B1383438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33" creationId="{0FAFB9CE-A677-4868-9092-27DBA958EDB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34" creationId="{D2225353-CB87-4FD6-9AA0-E576B848D2B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35" creationId="{6438171D-4D01-423B-8CA8-9488C982FEC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36" creationId="{289C390A-44AD-41D5-A1AB-381AC3D73CE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37" creationId="{708BCE55-407B-433C-B8F6-8DD4023C3A5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38" creationId="{9830EAE4-AC97-4B8E-AC82-9805A961267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39" creationId="{3FF59EB7-68E3-48E9-B2CC-0E41098C9B9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40" creationId="{ADBF0BCF-9F5F-4D1E-9AB6-51C3A2BA9D3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41" creationId="{31E81D04-615D-400D-A849-C1EE632A298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42" creationId="{9004131C-726F-441C-BCE7-517EF0BB2A3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43" creationId="{1C0FF0E3-F4F6-4884-9F0E-FA8839E62FD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44" creationId="{9E51A4E1-BA1F-4F46-8915-8F90F850810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45" creationId="{A9F620E1-4B0C-40C3-B25D-D1353BC52A0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46" creationId="{79B833F2-EE6F-482A-A235-3DAD37B07CA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47" creationId="{F68267B8-65A4-4B1F-AFB9-C1D0F98382D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48" creationId="{279E2FFE-0FDF-47D8-9FA0-E1299B3EAF0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49" creationId="{8B0EECCA-2998-4236-9A6B-785F322F227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50" creationId="{6579FB03-C7F7-4722-80E3-5A61518BB9A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51" creationId="{64E6CC06-2AC8-4BCB-A56C-0EDDDA295FE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52" creationId="{A167C8D3-FE3D-4A99-BBD6-54822D7F59F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53" creationId="{9F349D04-7775-4296-BA14-4BC67E19F19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54" creationId="{32AE629C-099D-4BFE-9237-93F796FA206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55" creationId="{568A04D2-E855-475B-9FD3-E713519BCAD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56" creationId="{F5EB44AB-45EB-40F4-9F9A-BFE2B48AE7A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57" creationId="{4188AD37-27C7-4FEE-8501-4E527B70D26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58" creationId="{E9614CA7-0E0B-40D7-BA3E-C3480AC030B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59" creationId="{6E51C744-CD48-46D9-B885-A294572F66F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60" creationId="{E709E535-7C75-4DAB-BE87-98F84AFF6EF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61" creationId="{B36954CA-E4FB-40D2-8625-E7E9AEE8DAD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62" creationId="{48B6F838-4800-4712-8C73-79F018D36A8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63" creationId="{31B2F3AD-BAE9-473F-9025-53C855F7611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64" creationId="{78197615-7CFD-440B-A227-6697D15EC10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65" creationId="{57A48E2B-6DF5-4101-B19C-5EC52FCA752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66" creationId="{AEA2BE69-245B-4B9C-9D7C-915D3D3841E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67" creationId="{2BFB967D-7571-48C1-AB5D-D906182E723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68" creationId="{C0F5A2D5-0851-483A-9CF7-FC95924B2B0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69" creationId="{98847512-DE7D-4C84-A522-E3798466419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70" creationId="{D7836B27-E51A-4940-BE64-CB57AA77C7C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71" creationId="{EBAAD18B-C045-4A2D-ABE2-4F4CD20C3F0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72" creationId="{1C24527F-63B5-4CE2-AFB2-937C0929E70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73" creationId="{B723A05E-DF4E-4F87-BE0F-EDA8DBF8D71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74" creationId="{4721A7D7-974F-4B0A-A694-B52D5B58D99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75" creationId="{605D2716-C54C-4642-A2A0-639090075F5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76" creationId="{6BDF3F31-ED10-4B7E-AB38-5B0FDB21C8A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77" creationId="{D0911CE5-ADB5-4284-9471-4F43B22C186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78" creationId="{65B02894-DBBB-4376-8170-D2D5857A4CC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79" creationId="{3A17345B-8443-4B7D-B731-850C6065FA9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80" creationId="{7997B7F8-8F0C-40E2-B100-F8B4620F5DE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81" creationId="{E09BBE71-8600-4E14-A2DC-768F3814F32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82" creationId="{0B9E4BA8-4CC2-496C-AE85-3B5DBA3CC53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83" creationId="{817F8E88-41C7-4969-A6A8-98CD0DA9CB0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84" creationId="{928DF9F2-41E3-4B67-B709-4C23D5712AA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85" creationId="{9E3972CC-7437-4CD2-959D-4257A921581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86" creationId="{F716B567-3EF3-4EAD-89DA-F13399CBA4A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87" creationId="{8B056BE7-989A-4ED0-B96F-133BA6AC83D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88" creationId="{F86F290A-F67F-4599-B5FA-BCFE71B153F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89" creationId="{40AF3C84-EFDC-43A9-A545-0ED794F14E0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90" creationId="{3357B171-77AD-4C25-953A-A815EA99A55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91" creationId="{33BCCCF8-862A-4CA8-812B-56BCF930E15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92" creationId="{FC3E8E76-79BA-4181-84B6-339372FCA57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93" creationId="{C5560CCA-CDCA-4423-97CF-9CC34FAAA9F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94" creationId="{D9E4E539-DEDB-494F-9131-B1FBA0F3975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95" creationId="{0F284168-2525-431C-A2CF-E2C6ED9D5E5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96" creationId="{EBFD83C1-BCFA-4949-9055-E1A9AF82772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97" creationId="{3DA1D00C-F179-489F-9E12-465E04E4BDD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98" creationId="{5003D6C2-34B1-4E3F-B636-B110362DC72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299" creationId="{53242F13-E291-49EB-9F55-AB31BA44EE8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00" creationId="{791F402E-959A-45A3-8797-AAD20A2AB15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01" creationId="{4438E6D8-EFED-48C5-819F-4FA2100C207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02" creationId="{6EFA589C-30F2-4BC9-AF20-A61B7A9F623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03" creationId="{EB510DE0-D682-43F0-B3E3-7FDCD35046A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04" creationId="{1D81D898-A28D-44F4-9028-362EED89D15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05" creationId="{F4F1B566-F3D3-475D-A25C-0889618FC01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06" creationId="{A09F6D8A-30A6-42DA-A244-70673C91C80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07" creationId="{00204523-8F01-4A67-95B5-2A8FCCE4B99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08" creationId="{17E73FFB-79D0-490B-BB49-CE6A615BA48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09" creationId="{CEDE8471-CE78-4A68-A5B5-8CFA0B7BAB1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10" creationId="{AC86805C-20B1-4BA6-971F-A67916788EC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11" creationId="{4C4CDA1E-E23F-4033-8349-9DFD4D28C21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12" creationId="{8DF4841B-843B-4CD6-BB80-D747A9C29B0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13" creationId="{8D3E71EE-8E6E-4F97-9A32-D6D2090027A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14" creationId="{47CC0AEE-AC6F-4CA5-B58D-658872B0009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15" creationId="{4907284C-ACE8-4890-9AFF-B41200F8E28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16" creationId="{A8896CB0-6121-4E6B-999D-F6CF3F97662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17" creationId="{449F78C5-5F32-4F4D-97E3-8814CB24BD3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18" creationId="{BED1FAD9-B682-4D8F-A41A-ABB35D37E6E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19" creationId="{9D5532E9-EA9E-4FFD-B7DE-20B8E0DA4DD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20" creationId="{19D77F17-003B-49BE-9AD7-07C0BF333E8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21" creationId="{6477D290-0A29-4A3D-A878-C6E2DF77E80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22" creationId="{31568C8A-7300-4C8A-BA42-8702C3E4A74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23" creationId="{83EE4F90-77E0-42E1-9366-8308D544A42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24" creationId="{2BCF12AC-7C8F-4889-804E-53783C123A9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25" creationId="{DA37BB2B-589A-45A3-9F60-0074D1593A8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26" creationId="{C6FFDF89-35BB-4AC3-9895-22A85A8E14B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27" creationId="{03D0BEDD-9384-47FB-9CFA-5770977E11D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28" creationId="{7E41D67F-8144-4017-86D6-81CFC12857A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29" creationId="{510C6DF0-F0EA-4115-AF3A-8802D0C5909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30" creationId="{CF238488-08CD-40DF-80FF-688991E1F05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31" creationId="{2DBCB7E3-A5F1-4E32-9192-C8B1110C227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32" creationId="{7C3EBBBF-60EF-4D69-9251-4CD31EB28B6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33" creationId="{9C4229F9-1AC8-421D-B915-5957E7A07DB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34" creationId="{4B01C979-FE66-455E-B8B4-43053EFB6DD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35" creationId="{54FF3E9C-A6B0-4DDE-B7F5-422DC40085F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36" creationId="{1EA56E98-EF4C-4D1A-84C1-3D60E76FD76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37" creationId="{121519F5-AB2A-432B-8343-5DD22A342A0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38" creationId="{ED04D7D4-EB0E-4588-A3DC-C1F140283B6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39" creationId="{2917CEC5-B34B-4996-9DF0-5714908F06F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40" creationId="{DE79D98A-8E8A-4812-AA93-0F3C9F472DD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41" creationId="{AACCD9BE-B704-49F9-BE1B-CEE52185157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42" creationId="{31B74029-64C0-46E1-9D0A-35CE8C1CBF6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43" creationId="{806FA7D5-CB67-4F94-BEA2-72FC9CE0102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44" creationId="{8946E96C-EE8B-47F9-ABE3-5330B4E4C56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45" creationId="{7D87F9A0-2B02-4E14-A538-2E0E92165B5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46" creationId="{00C7C419-2421-4074-A0FA-10AFBEA154D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47" creationId="{DCBBB634-6824-421A-B3C2-347E5056CB4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48" creationId="{E3C52767-F594-40E3-A779-3A362908DF4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49" creationId="{91959F11-9B3B-4EAA-B34C-15818810DCC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50" creationId="{BE428C7F-7B7D-48BB-8FBD-E0890BD5EA9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51" creationId="{43AE8B19-EF74-4648-9B76-6BABE401E16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52" creationId="{268CF442-DDB2-48BF-8293-FFE665F9DFD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53" creationId="{FB80D421-AF17-4A2B-B961-C1628D978F7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54" creationId="{1E828F01-5202-47CF-ABEB-65B50B693F3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55" creationId="{0C5A5E55-F75E-4A0A-91CC-1990B50D7CB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56" creationId="{33726D29-41F0-4105-A05B-2318AA2AE3F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57" creationId="{94D10A82-2CB5-4D28-A8C4-FD13CA379C6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58" creationId="{7F195BC4-3C0C-4A29-9317-A06194EE812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59" creationId="{E4012051-3224-422B-913D-AC13DBE3C70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60" creationId="{748DD77D-0AB3-4083-B5FC-846B412A5C7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61" creationId="{809942B9-D2BE-4560-A7AE-A13527C0B16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62" creationId="{0FA79246-9AA4-45CE-A375-204F4271D94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63" creationId="{4D1DC2C5-809A-4F4A-A353-90FD3B49DE7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64" creationId="{86FDD857-377F-40B2-A309-2C9EAECD99F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65" creationId="{236F7FE5-34A3-4ED7-BC5E-358956A762E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66" creationId="{48EABDCD-F2DE-408F-815E-F8742F0A7DF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67" creationId="{A6A82977-1FA4-4D6B-B0B2-06E69990584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68" creationId="{9C121647-823E-406A-A739-D60735E488B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69" creationId="{2B2D2208-D06A-4D35-A682-A47E26F0174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70" creationId="{EA7441E4-8750-45A2-832C-171CE5EF88C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71" creationId="{1CE2EA07-B6F0-4B37-86E3-4967E760006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72" creationId="{1E8BAEF5-E652-4DCE-ABD6-86198B7056B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73" creationId="{1B7B644E-D9DC-4918-8640-D6CF5727C62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74" creationId="{F2FA2617-C16C-4EC4-9E9D-E97018365AB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75" creationId="{26EEC1AA-4C03-41FB-8294-3638AAA9B24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76" creationId="{F32BF56C-2499-40EF-A6E4-CD132C5C9E7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77" creationId="{E344DB6C-F7C3-4832-A41B-86C90AE419F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78" creationId="{0EC528B7-0D78-46EF-A83B-C49B720CDBF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79" creationId="{53256289-852E-4F54-AD7A-2EA3C32035B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80" creationId="{8E09A2C8-67D4-4877-B8AB-ACB51DDA3F0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81" creationId="{E19FF4C6-FA58-422A-B6F3-F298EA03996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82" creationId="{50CB99D0-67E7-4411-8F16-86F21117F47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83" creationId="{C40F1878-568C-44D9-8A9C-1041AA63F4D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84" creationId="{F8F8D7CE-C19F-4740-99CE-B47690EA3C6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85" creationId="{F186DE5E-9420-4EED-B6D4-4EEA4D2546E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86" creationId="{E49FCA3C-DDAF-4C64-AF04-78318035698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87" creationId="{4310A814-FFCD-4AFC-A861-D00FDA5C2F3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88" creationId="{A46B7CCA-4BC1-4FF3-B8C6-81BCA9E1E88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89" creationId="{F4EEDF74-05B0-466E-9470-956577E8E29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90" creationId="{5533E1C0-EFED-49EF-B75C-31EB01B0A95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91" creationId="{ACC233BA-8230-458E-A38A-A975E1FF427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92" creationId="{958DF8B7-F54F-4B4E-BFF6-DD0E1AEB510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93" creationId="{FDBEA6F7-49C1-4790-BC21-78F784ECE8F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94" creationId="{4595EFF3-6355-4E80-B466-ACAFAE86109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95" creationId="{706C56C0-4DD4-4D47-BCEF-B7B21D5013A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96" creationId="{6A5EE7D7-3F29-4DDD-8665-49ED4A5608E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97" creationId="{4C8FDA54-22B0-431B-B352-60E40468CE7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98" creationId="{E239A35A-71FC-4F7C-889A-BF39C68B88D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399" creationId="{37DFA3DA-9861-481C-A2DC-5AE953641B5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00" creationId="{257B00F3-67A3-473F-A901-16E9D5CA592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01" creationId="{4AF8D815-1164-4385-8904-835DD2EF7CC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02" creationId="{7A65670B-50FE-4B25-8316-1BE7D88D047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03" creationId="{8340EFF9-EDD2-47EA-901D-E270530AC3A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04" creationId="{6B031D61-FFDA-46DD-9549-5CA77BA4372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05" creationId="{FF2A3493-57C0-45B8-AF98-C6576815121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06" creationId="{B0958D40-8CF2-4B18-9563-DC62EC61320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07" creationId="{96FFE040-15E4-4012-A89C-A0019A4CE8E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08" creationId="{B1AA3100-8891-41A9-B78D-B0C656B6972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09" creationId="{3E3BB22F-DEF8-4776-83D3-A42D1D47199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10" creationId="{14DF9F52-9947-4CBB-B742-7CA3BAC35C0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11" creationId="{59101F1E-6FAA-40F0-886C-BEC70156AB6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12" creationId="{34E60AEB-1351-4C46-AD12-C637C543B7F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13" creationId="{C85B1980-9885-4B76-AA2A-FCE55A4822A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14" creationId="{B1F9549D-36B4-44BA-B1F4-0D74AEC378A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15" creationId="{FD952AD0-744B-4D56-9877-A8512140890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16" creationId="{02C3BEB5-BE83-416A-B686-8B4DC1E57B0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17" creationId="{DA9C2068-6AA5-40DC-B3DE-0F46F03D121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18" creationId="{562D6828-3FD1-41D8-9686-9481056090D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19" creationId="{99D24289-440C-48D9-9A7F-231982B5D2D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20" creationId="{5FE00DBF-8487-40C7-9090-C48750EAEF1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21" creationId="{804E1FFE-8EDE-433F-BFC3-A6D1D5FF85D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22" creationId="{B5E000D9-49A8-4729-ADC1-29ABE4C6CAD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23" creationId="{D0485EFE-F454-4D39-A42E-93881A09D16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24" creationId="{C1D13377-FDBA-4230-92E6-2E4E0162B2E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25" creationId="{AFD8E896-C495-4104-926B-AE7E61A5FA3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26" creationId="{B9F0A79A-139F-43E3-A093-72C39219D38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27" creationId="{D91A90F0-17A2-47BF-95EE-0404E691A7E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28" creationId="{89B79EC4-822F-4BB6-A760-49910921CDD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29" creationId="{6D29EB61-7A22-4C00-875E-1D864B3692E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30" creationId="{8E030A87-BE32-4C83-A040-45BF0AE20DE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31" creationId="{B70DA0F1-1338-4A9B-8F81-02E2FE7B051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32" creationId="{B0C7CD34-EDA4-4097-9502-41B0594C46A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33" creationId="{648919A0-341E-4C50-82F3-3F884264B96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34" creationId="{9E4533B8-6B89-4A16-8C6D-772571C9A09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35" creationId="{0315B90A-C9C4-4E87-BEDB-3B88D15A744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36" creationId="{D1CA3041-79D1-43B8-AA0F-710A73BDD73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37" creationId="{FFFC32A7-9821-4CA5-BEC2-4BEAB4FC049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38" creationId="{DF647A74-C290-4454-B73C-6FE0B5AF0F4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39" creationId="{F25C6D4C-92EF-4951-A6AA-52A26566BDE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40" creationId="{1A45D2FE-002D-4B94-8E21-714893512D9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41" creationId="{FE4B0240-4390-4F3B-A02B-CF597DDFB51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42" creationId="{46D3F3FA-FABB-44F9-8EFF-FF4A14E7BB2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43" creationId="{16E88DCD-33AD-4998-8966-187CB885740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44" creationId="{34C4F49D-7A11-4BB0-BC6F-2DD7B385A5B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45" creationId="{0C097CF7-62A7-48EC-9482-CFDF8FF51F5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46" creationId="{87BA9DB2-D2F5-4FC7-B948-E49854CA985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47" creationId="{FC5DE910-3FE2-4D02-9E65-8095CBAC3CA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48" creationId="{C81CB7FE-EEF0-4098-AEF1-422D90402A2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49" creationId="{4BC3383E-3721-45E1-B510-1C86CAA2525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50" creationId="{D68729C9-E8B7-4419-9B72-2ACE196181F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51" creationId="{718AAF65-7B55-4BF4-A084-A7B6D8212C5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52" creationId="{422FD087-68AB-40AE-A9E8-97C31572EE1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53" creationId="{B0507980-A3A6-44E5-9632-DBB7E1D47D7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54" creationId="{7BE56E98-4BB9-4EFB-9BD5-4828FE9DD6E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55" creationId="{5665FE57-F5AF-4595-ADF7-98DD0888C4D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56" creationId="{58DAD1F5-0121-4BFD-BA7A-C17EBDAC13B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57" creationId="{CBD5ADE0-7132-49D6-AA7A-B00CF0C4FA4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58" creationId="{9550E164-45BE-4B23-A9F8-DF747544577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59" creationId="{5D831B4A-F8C2-4A9F-8E15-58A8DBD7C1B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60" creationId="{89ABEE12-F55D-49E9-AAE4-75B1717C8A1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61" creationId="{BAA960CC-17D1-48D2-B6BA-542CCAA4101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62" creationId="{FCA063A0-ACB3-46AF-8A28-044198EFE5D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63" creationId="{A046083A-E3E1-4FCD-9BCE-CD4A392509C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64" creationId="{954C9139-52BC-435C-8892-3D0B90D6E28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65" creationId="{9BCBAC2C-96D5-482D-9822-17BABB5821A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66" creationId="{10523112-FA62-4B1C-956C-24336C70B40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67" creationId="{02F8F959-0158-45A1-A329-C874705CC0A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68" creationId="{F0DF4696-B0A3-4553-B0D7-94F80560DB1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69" creationId="{51D50D0B-4A97-4FCA-B278-7770B6C6350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70" creationId="{89001AC8-3C87-47CB-9E9E-91C2F3C094B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71" creationId="{20C794AE-8F82-48A7-AE19-919F40E89CE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72" creationId="{55F8044E-1245-4766-8AE3-861E1C43CA5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73" creationId="{602DFA46-8686-4756-84B8-D21B42C30DF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74" creationId="{8E582962-77DD-4D53-831A-6B1E0D067BF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75" creationId="{38F4F79B-DA71-422C-8F2C-00366456771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76" creationId="{1A7AD690-0708-4C37-BA2D-FBE87495F14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77" creationId="{C3ED2D51-E95A-44C7-A16A-A936686E2F3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78" creationId="{883D68EA-6F55-4E93-B62F-11FC3B0E1F6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79" creationId="{FB70EFA4-E985-4895-A8E6-5845D1250B6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80" creationId="{9146A713-7EB3-47C0-A2D2-CD5FCC4C0A8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81" creationId="{565159A5-ACDB-4929-90AA-7D5A39502C5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82" creationId="{250E575B-0FDF-4AD3-8F9E-3DEB36EBD93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83" creationId="{6186E390-B621-485D-BEDC-B852D31FDB7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84" creationId="{5D53FF4F-A256-4B39-9DA4-8DFF94E8D16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85" creationId="{37975683-88B8-4BEB-ACC7-F4908443541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86" creationId="{0D1B8B57-15F8-455B-99B6-96BDA94608E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87" creationId="{82F0DB9A-3C6F-4781-B7C0-6FA077E57E2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88" creationId="{EFA73918-59F0-47F2-AFA8-04F7A13632D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89" creationId="{38AF67D1-084F-4DDE-9C98-B4CC2F9D363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90" creationId="{AABF2A4B-F67A-43E0-93BC-CFD2791B3FF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91" creationId="{89B40539-0FD6-4512-9A3C-D682DDA589A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92" creationId="{46D81E9C-3BC2-4F86-AD21-8B45C31166E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93" creationId="{926C6A8B-7319-4D06-A58F-13F2155AD5D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94" creationId="{90DE9F35-E499-4C68-AB2E-F99F229FD15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95" creationId="{C58792C2-95D3-423A-86CB-CC0BBB80470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96" creationId="{1592D780-33BD-4B88-BB87-EC367B6696C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97" creationId="{D4CA1946-139A-4B43-8B6B-8785C47AC25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98" creationId="{C5B28D44-22A3-4D40-A1FF-DD72D2EB42A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499" creationId="{B5CD5373-034B-4E44-96EB-409761735CC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00" creationId="{EC506692-619D-4F15-9A03-464CDD379BA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01" creationId="{779FF085-E711-45E1-9716-9D254596D62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02" creationId="{786EF5AE-5D65-4679-87D8-C7C47D49E12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03" creationId="{8F80727B-2214-4CFE-84A0-6D8B1180840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04" creationId="{7E86FAA3-E923-4F2A-8E52-30079683DDB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05" creationId="{DBCDBE6E-B828-4845-B6E9-E525C05A006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06" creationId="{FFD7DAF9-924F-462E-966D-57BB77ECFE7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07" creationId="{8AE9DCCB-4741-46E2-9766-116A08F8825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08" creationId="{D66C3B50-C99E-49C7-9F51-22B6D1F4A8A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09" creationId="{45E7CC70-6A72-495B-82D7-2084768A58F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10" creationId="{B9CD17D6-F109-414C-B896-7EA7D445E24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11" creationId="{F8CDA293-217B-481C-B38A-3C41D031090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12" creationId="{39F140E2-5D5D-4D8B-8770-02F7E48B1A4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13" creationId="{BD58A8EA-3B52-4604-BA86-BBB64F36796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14" creationId="{1CC5AC5E-D499-4407-BF5C-CEF350B9FC0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15" creationId="{5CF00E57-EF1C-4D5C-8444-229181F09CF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16" creationId="{FD40F810-8B61-4852-B602-5D1FA5FB43F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17" creationId="{80650FB3-1C10-49A1-A1F0-C7874285995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18" creationId="{F6F674B0-879F-49BB-A270-2D1B3CD512F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19" creationId="{F2E9D83A-7858-4B96-AABD-46EA854A9EC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20" creationId="{648650F5-8D44-4DF0-B4FF-49D36607CE6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21" creationId="{A21BF889-7D8A-4E37-A61C-2BCCD52FEBF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22" creationId="{5F24E222-5A33-44C7-90C5-6EECF541BFC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23" creationId="{8E087BC5-DE77-4BA0-8C62-D131FD3E7CB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24" creationId="{C3341E23-F706-465E-967B-D428B53FA27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25" creationId="{EDBBCF96-3BEC-4AB5-AF5C-A650C525746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26" creationId="{8CB91415-E99A-4F6C-AEF2-31817AE0AA7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27" creationId="{C6D674BB-C710-4E1F-A78C-76DB46DE933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28" creationId="{F9562548-11D3-4C06-A5DB-C3EAA4A67C2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29" creationId="{BFE4F433-5C59-4EF6-A1A3-348F0701CC8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30" creationId="{0E754D7C-B6D8-4DD6-805B-0303EC22446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31" creationId="{9B5F73F1-AAF5-47A6-994E-C3D96D6E4D4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32" creationId="{5CA08179-498F-453C-8439-51016229BE6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33" creationId="{A687A928-893C-4D2C-82D1-912A731CD65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34" creationId="{65CB94CC-D70C-4401-897B-8D9D4ACD2FA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35" creationId="{241BCAD0-6471-4F6A-8830-EA5C2CE222E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36" creationId="{596AE7F7-A06B-430D-BAC7-77FD5ACB2D1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37" creationId="{6B3A6139-2C8F-4388-AFF5-196095E3793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38" creationId="{DEDE1F71-5EB9-47C8-A13F-785B5ECC4AE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39" creationId="{9E3A8984-DA40-4508-8E84-C8B3EC5170E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40" creationId="{32A41118-6C7B-4F6C-AD52-5CEB5CBA75E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41" creationId="{CCD095EB-5C35-4794-9AAD-55D8534DAD2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42" creationId="{F19463FF-6655-4EFD-BA8B-ADAEEFD5F6C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43" creationId="{CE92905E-EAE5-4635-B671-BBC59B47952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44" creationId="{30BC3159-02D8-4240-8FBC-432BC535810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45" creationId="{0D65A3BA-5F9B-40D4-B9F9-F961EB1D63A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46" creationId="{9A412463-C659-4390-AC8E-937B48E3F37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47" creationId="{B0705D20-F922-474F-A9F1-641D89B64FA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48" creationId="{F6E2B339-AC75-43E3-90D8-E70C16807BD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49" creationId="{D8F4FE66-4AEF-4321-87D8-B840BAC59DC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50" creationId="{87BBB9B6-AF10-44B8-A0D4-1EC5A53B3F6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51" creationId="{A774AE05-B288-4C33-BC7C-0BE22CF68F9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52" creationId="{6ABF8FED-3843-46F1-B3A0-CB6C5AC1B2F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53" creationId="{FA327522-8036-4A0D-A83D-10D09E8F70C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54" creationId="{4347ED17-62B0-4034-88DB-AA27F6F1AF2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55" creationId="{69346DA0-27E3-4398-AE10-200C7C75D97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56" creationId="{062F8F58-70BD-4F16-8D99-27DFDDE7ED5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57" creationId="{91D8DF05-FC5E-4E18-8015-D215681DD1D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58" creationId="{1FDD8196-CF13-4439-A15C-3EE31BE08E6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59" creationId="{39C06C4C-21BD-4DDF-96BB-CD6618A052F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60" creationId="{88CE4F9B-A8C4-4B66-B3FA-92968AA6F92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61" creationId="{6E477E60-9E57-4438-9F95-6B2D6D2483E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62" creationId="{4FF6912F-844B-4E04-A652-1304F0EE135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63" creationId="{AA327440-19CA-4656-965C-856C2404BD4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64" creationId="{6C3566B6-2F5E-4BFA-BD0B-F22C7813611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65" creationId="{2B095CFF-C4A5-4749-9702-1204000BAA8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66" creationId="{4C4B02A7-7398-4253-A1C5-5114656CA3D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67" creationId="{BD939040-4BA3-4ED0-B8CD-EFC15D986C9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68" creationId="{8F488812-E4B2-497C-9159-98C99678421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69" creationId="{C4724965-678E-4E15-80CB-89EDB2BB747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70" creationId="{4A2E7986-2B27-4691-9862-604CC5AB969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71" creationId="{16D06CDF-D117-4A84-8631-8E5F5CD7A72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72" creationId="{87EB1858-0F67-403E-85B3-ED0549790C2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73" creationId="{F31FDEFA-1163-42EA-9EFD-D73AE07B2E7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74" creationId="{1BFD514A-85A1-4399-ACC3-33DABC6817A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75" creationId="{9EECAD7D-1FD9-4F74-A260-AC5647805C1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76" creationId="{7970675C-F084-422E-A837-B7BA0FDEC48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77" creationId="{A33319DA-145B-41C8-BF3C-EC9A92C3F10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78" creationId="{BF87DA6B-8951-4F84-9692-8FAD91D1849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79" creationId="{08DCC4AE-39C4-47F6-8080-43245EA7B7E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80" creationId="{B5307D5E-AD27-41C4-8054-C94DC29BF21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81" creationId="{32F9D32A-1A6A-4748-8E87-30C7282D3CE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82" creationId="{12FEC36C-AF8D-403B-BDBC-1CB642EE59D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83" creationId="{58636285-2A24-4944-A2A4-06447A07894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84" creationId="{78E89D3D-E80F-42A1-BA70-E8E6527B5A5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85" creationId="{45356E85-87C3-426B-B308-51DD7D323CE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86" creationId="{557567F7-4A72-4330-8339-7B43BD8B931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87" creationId="{357058FA-5C0B-4D6E-A3E7-D93858321C0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88" creationId="{406DD0B0-7677-4B50-A3A3-31FF902AE45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89" creationId="{D9D3B09C-C778-4BEE-9E84-B174397DC21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90" creationId="{7995148F-8C99-4F8B-957D-C5B6215231E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91" creationId="{9C931FA1-E007-4EF8-8A24-7C171639B65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92" creationId="{1239FE5E-A446-4E0E-81F2-AF90ABCA8DC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93" creationId="{DA965FBE-37AE-4AFB-86FE-6C49AAE533B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94" creationId="{C742140F-9159-4A86-8432-80C38385384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95" creationId="{3AE9B6B6-29D0-401B-8F86-C6F2C1CF26B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96" creationId="{ADAA261C-F42B-4C21-8DEE-50F91E65CD6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97" creationId="{520B1131-A55D-4A68-9740-6E7766153F0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98" creationId="{58979D0A-54D2-45EF-B10F-15CF0EDDBDA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599" creationId="{A172C064-EE25-44BD-B289-E3D1D8B9378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00" creationId="{DD33F57A-AE64-4E16-A2E9-BF0C6EF0073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01" creationId="{542A00F4-6557-42A9-885D-29FBABB9B3F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02" creationId="{6AAE1059-6E02-48B4-8217-8B80BEA8BA9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03" creationId="{9B698B92-EAC3-4A62-AEF4-176610DD344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04" creationId="{5E049526-24DF-409E-8F40-D86CFE75707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05" creationId="{0C3A2EF9-4BAA-4144-A320-7AAD8B58A75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06" creationId="{4747327A-978C-4850-8DBE-67446D0AC20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07" creationId="{0332E658-535A-43FB-AD65-649FE02BB51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08" creationId="{A88F871F-DA58-48DD-B3C8-FDF553E7CEC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09" creationId="{18971027-BCCB-49EA-AD58-9136F2E94FA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10" creationId="{E0065C1A-89C9-4783-B5FF-8FB3B331C83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11" creationId="{55425A9A-D8C4-46C3-8DA8-2E70BD72E8C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12" creationId="{22970E78-BC40-4768-825A-060766519A1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13" creationId="{65D01F02-1B00-4E4A-85DC-2CA745FCBDD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14" creationId="{F5639B94-1419-4D5A-AB28-6CF98AB3952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15" creationId="{361E65EE-DBCB-4A82-8C5B-EAD7C944456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16" creationId="{09710549-19B2-44D4-9DC2-D51898D1183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17" creationId="{1FD28EB1-898E-4BBB-82C4-55D73807F85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18" creationId="{536ED9D4-2CB0-477B-AF49-CC8B8D982CC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19" creationId="{D88E8A34-444C-440E-9157-86CE18749B8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20" creationId="{57873463-F41C-42EA-9693-3FFB62ABE14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21" creationId="{2FDE1DD0-2F68-41FA-84B4-7F035FAED3F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22" creationId="{3B98AECF-139D-459F-AA1F-128B982F48B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23" creationId="{F8FF9921-67D3-4376-AC5D-AA4B121E94D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24" creationId="{BC139EC9-0F44-40E5-826F-AA7533BA293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25" creationId="{2FD2B586-350D-4CCC-996F-DA84B15D656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26" creationId="{DF7AE727-17BF-4D96-922D-08BA04E4795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27" creationId="{C623676D-00AD-457F-8C2B-3705C4B4C75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28" creationId="{53C11790-31E0-455C-B249-AF2E0288DC3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29" creationId="{1854B8F0-C9BA-45FC-B137-2A002C306CC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30" creationId="{3F57A1B5-8F69-44F0-8D30-82C95B398FF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31" creationId="{712E97EF-7EB0-427C-A7E8-F75F2AEC644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32" creationId="{8BF55E26-B796-4B4A-B124-C3AFF9AF94E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33" creationId="{F1598B6A-0B91-47CA-B196-8EECC1EF05C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34" creationId="{723E0AC6-5B43-4343-80D9-325B8E0BADE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35" creationId="{7D90F0AC-4919-498E-AA9A-AAF7065772D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36" creationId="{B0208FC7-759C-472E-A7F1-DC9D68192C0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37" creationId="{96D64175-D7A7-45C5-B466-22C8A820321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38" creationId="{36BD67F2-88F5-47BA-A5C8-80834D14462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39" creationId="{25C07C2A-0E24-4753-BB7A-32E2215B2EB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40" creationId="{907FEC87-562D-49E9-9C1D-B1243BBFEEA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41" creationId="{5EDE4948-2175-45FA-B91B-B2B5A700501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42" creationId="{A367FD93-B1B5-436E-9BDC-CC5AF26782A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43" creationId="{2813E730-0711-4D59-8C8C-A15CECF3DE3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44" creationId="{F9830402-98CC-4E52-88C3-06A184F13CA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45" creationId="{B92E2540-F09C-4107-8DE2-4258AB928FD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46" creationId="{D7A0DC2A-7DA6-4569-8AAE-E9ED2F08937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47" creationId="{3E1CC0B6-866C-4787-B347-DD1C3A24427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48" creationId="{2BB1E5EE-3AFA-4B94-96A8-F83DE062083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49" creationId="{39BA3A5A-2C44-4957-A0B9-9B5F8864C16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50" creationId="{F6469B92-168B-475C-B061-0873F47183C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51" creationId="{5A3C0050-92C6-45AE-B52C-08D06DBB49D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52" creationId="{AE923636-BB88-4912-B4D9-933D3164C33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53" creationId="{EC295D52-4D12-4515-A682-FC4E3D60293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54" creationId="{8602F525-64C5-487C-A643-EA6EB48D681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55" creationId="{FDEE4946-28DA-4C6B-ADF7-8401790EF80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56" creationId="{3F8C1892-7EDE-49B6-BFBE-3B13D796251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57" creationId="{556CF90C-D5FF-4009-B896-9B1B36D7304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58" creationId="{A993D9E4-6FFA-4C24-8D96-11E52F15965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59" creationId="{6EEDDADE-2EAE-4953-86CC-5C18327CF95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60" creationId="{00EA9FC3-6E95-41D4-BAFD-87CD58D79BE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61" creationId="{AE3BD064-FD7A-4DA4-866B-DFE8D0ED663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62" creationId="{8BDF8DF8-EB28-4061-B01B-F8914976CE3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63" creationId="{E30B5E72-F379-471D-963D-3B7D280DBC5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64" creationId="{BBAF549C-171F-4CB5-AA81-F541FEFD956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65" creationId="{1FEE4C23-57EC-4289-BD3B-3A4226411AE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66" creationId="{B665F158-EBDD-4738-959E-DFFD7766DEF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67" creationId="{9BC095F0-78DB-4BC7-8513-4F4CDD55A5D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68" creationId="{AB559958-B4CB-45F4-8638-2326C5508CC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69" creationId="{8194F0A4-B39F-4027-A901-8FEE8B89D8E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70" creationId="{3D7A760E-4BB5-416A-A315-2823BD2793B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71" creationId="{7915073D-A0BD-4646-9190-DA73B8DF2AF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72" creationId="{C8EE8A2C-13CD-4A08-A19F-EF369AFFB7B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73" creationId="{628A52BB-9D36-41BB-8E53-6E37E4A459F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74" creationId="{B79835C9-B7FC-4D8B-8D53-9E61F06236F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75" creationId="{CCB6E667-2B71-4169-8C6D-2B1E6B417D5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76" creationId="{BB87D5CE-ABBB-402F-9DAA-49E9EAFF69D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77" creationId="{B64D274B-B945-45E9-B7E9-2CF9045BA9D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78" creationId="{F5C42B95-DC6E-43CD-BE72-DC6ED01BDA8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79" creationId="{6008BFC7-2F56-4E89-AE58-BD91F0B39CE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80" creationId="{3E001038-5560-4EF0-9EDF-D25E1B4604B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81" creationId="{B9FA2647-E649-4BB8-BB8E-3F0AB2C99D9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82" creationId="{04CDEEF8-9D7A-4A48-B986-F5ADAAC8AE8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83" creationId="{BC3BD187-5277-4551-B20C-09E4388646D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84" creationId="{F8575EC2-2B00-4BDD-A8C0-E14B0F1806F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85" creationId="{96C42D02-797D-4DEA-B5B5-FA4FC067ECA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86" creationId="{46ABD62C-E2D2-4FF2-8DD7-4731147C63B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87" creationId="{1EB0A634-FEDD-4D92-9C43-51C542894C4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88" creationId="{367507D4-3114-473F-8125-9248F6FA9BA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89" creationId="{DCEAE028-6C94-4D85-95AC-8A6D65F4CB2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90" creationId="{C4F7B5DD-26F7-449F-91BE-FC9137E271D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91" creationId="{9C969F29-5D75-4900-945F-C0E52778F59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92" creationId="{2E8A684D-CA58-4821-9320-1B95CB3C885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93" creationId="{73BB21E4-24AE-453B-923B-529D83A5E03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94" creationId="{FDBAA207-1BE4-41F4-9350-76D477FA2D6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95" creationId="{AD136B8E-2F79-4716-BAB8-6049C3F8218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96" creationId="{CFEC954E-0A2A-4E1F-98A9-1C1367C19CE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97" creationId="{9F0D201A-9519-429C-B596-CA8F4582FBE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98" creationId="{970B075E-A0C5-427A-9B9F-34294B7B022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699" creationId="{3BE84231-6BC6-4917-8684-A0B16690C2E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00" creationId="{274F6E26-B50A-494E-8F88-AA89FF6C6D8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01" creationId="{CFC7B529-D00E-44AF-AF5E-3B48550F709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02" creationId="{39CEB62B-ACD5-4468-BB51-6122D0F61F0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03" creationId="{549F8F1F-5E7F-4BF1-82F0-89BB5A69102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04" creationId="{F52B463A-A305-429C-8B1B-1BDAAF22A16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05" creationId="{C7486F36-84CC-4DF7-B423-0879480E425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06" creationId="{601590CB-D649-4FF2-8589-ED825672613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07" creationId="{387F4436-415A-46F4-A131-614AA32561C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08" creationId="{47B4D752-786F-49B5-83FB-D8C327D611E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09" creationId="{773FFE5C-94B7-4059-A348-405A0813480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10" creationId="{52CFEF06-F307-4B74-A40D-B3893F5BDC3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11" creationId="{0684BB99-F387-49DC-9C95-7D70E8C2424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12" creationId="{C74B5B60-388C-469C-AE35-CE7077D7F69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13" creationId="{AA107B75-FA30-4C46-A9F2-CA7CE6D3550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14" creationId="{2A9AACA9-6C02-416B-988D-C9FF2E357A6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15" creationId="{E1D0F440-21ED-43EF-B738-8814FC10894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16" creationId="{A1F66E84-682B-4027-9B79-4D9310B2BA0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17" creationId="{EFF0DA77-02C9-40CD-A3DF-0F0B1581605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18" creationId="{FAAB8EA5-2246-4D15-87AD-BC86EEE15D5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19" creationId="{794B8E9D-E347-4337-80E6-FD7B7BF3D2A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20" creationId="{D04848F9-11C5-4525-B078-31EF03B80D4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21" creationId="{4DBE6AFC-7FB7-47B6-934B-273B3E09741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22" creationId="{64140AC3-2048-4A04-A31B-52F383E4A58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23" creationId="{541D183F-5E6C-4868-8C06-DC687DED01F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24" creationId="{6DB9E827-384C-4ED9-9E4A-A2BFA08CC38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25" creationId="{35BB0928-EDC5-4A1F-BC49-80FC55A6AED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26" creationId="{C5CFB196-8F60-4FE9-BB1B-BFAB459FE89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27" creationId="{B715BE13-100F-4B7A-8231-5D232498F2C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28" creationId="{21B35F03-48BF-4E80-A7F0-7E9EBDD7EFE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29" creationId="{DF35F9BE-7115-4DB1-BED2-AD444591CF9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30" creationId="{7D79B72D-0A39-4FBD-9AAA-BF62B5EFE18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31" creationId="{7267BCE0-6C45-4F12-838C-9CFF276B67E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32" creationId="{E1D28DD1-DA31-4F0D-9EBF-3E66C5A888F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33" creationId="{34BE63EE-5484-4B32-98B3-5AF2C93CAF1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34" creationId="{9053253E-AB99-4566-B368-1411B471DC0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35" creationId="{0F3CACB1-B65B-433D-AD77-30A7BBA968F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36" creationId="{F9415D27-0389-40C7-A8F0-B10733EFB3E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37" creationId="{7F3A5648-55AF-411B-927F-0EE502AB411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38" creationId="{FF1E1D8D-ED0B-4869-A6EF-D221102B504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39" creationId="{5E9C8347-B962-4A5D-A1E9-CEB9B6E3D95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40" creationId="{8CA7C16F-B81E-4F2B-8598-94CBA0BC6E9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41" creationId="{9CC60A6B-A9A1-4ECF-9A40-68D6EFB90BB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42" creationId="{4A9D72DD-D735-4241-833A-78B4A245EFC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43" creationId="{00AF5CE3-C6CE-49BD-B640-3CFA4D3B96F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44" creationId="{C2D8E95D-885F-4796-A2A1-E575D41B523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45" creationId="{CAD34FC9-2244-4E2E-8E2F-71F6B2FCC63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46" creationId="{619C445C-74D1-4FCF-8801-24802464D44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47" creationId="{F9A99B37-799A-458B-B1C6-65741C04D08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48" creationId="{886906BB-60C6-4ED2-8983-10BF59A12C5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49" creationId="{762420AB-7FCB-4688-9DB3-CECA17B881E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50" creationId="{47C57BFB-D695-4A09-B014-F02858DB57D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51" creationId="{59A4C6AD-D2AB-4544-9875-4DC4FDDAB17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52" creationId="{3DCFC4C8-797A-4BDA-BDE0-79C65532E7C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53" creationId="{FABE5CC8-0BE6-40D9-96A3-0C1C55BD0D8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54" creationId="{8307615C-0AB4-4FB9-B1C6-8E6EB3A6619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55" creationId="{1C04A35B-29EB-4C82-874D-8CA6C48EE2E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56" creationId="{C1667E88-40DB-4A66-A99F-75E262327B9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57" creationId="{1B97F90E-D7A6-4558-931A-7F576941DB5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58" creationId="{22F45375-E7B3-48DA-96E1-7FE3678EB73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59" creationId="{E1B12724-3F2E-4556-A24E-B6D0C173519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60" creationId="{6AC4D9E9-E5B3-465E-94FD-34432DF8ABC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61" creationId="{C07871B2-B3CA-4FE5-923B-674861A99A2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62" creationId="{C549974D-F660-4E5C-A270-A5801953256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63" creationId="{BA044D63-309B-41F3-B5F8-47200CAD681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64" creationId="{21690D00-C076-4391-A858-91FC44714A6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65" creationId="{83CD076F-A85C-4719-917E-D2A0B1878C8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66" creationId="{EB0FC2DD-5D18-428D-BB16-3AD38BF1BE8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67" creationId="{047AC55D-8F13-43F6-BE0E-A4DBE3F853D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68" creationId="{2A48A63F-B11C-446F-BD43-F5622C83143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69" creationId="{EA654978-6102-411B-96E4-6DB706E322F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70" creationId="{000EF244-9102-465C-B64B-5F69BEB921D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71" creationId="{7943551C-F2AB-4C1A-A49D-76745852211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72" creationId="{352A4DE4-E887-42A2-B7AC-E6BA9A5851F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73" creationId="{AA91B0F3-8758-4FB5-AB18-91FF0B19090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74" creationId="{FF97F813-DC95-43BC-BE45-9C7EF9C9C8C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75" creationId="{D40579FA-07C7-4DCA-A7C2-E3FFCA7A35F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76" creationId="{D85B6052-8EDE-4C9C-8CA5-BC606A4B817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77" creationId="{8525072E-75BB-49CC-84C4-0D13C14A55F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78" creationId="{B4415975-A481-40DC-B738-9B282F0540D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79" creationId="{471B97BE-96E5-4825-8326-A66D0310744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80" creationId="{C8F69CAB-FAD5-4D04-8E8B-901EBE9C78E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81" creationId="{46BB2283-DD55-4468-8824-5F890B5A4F3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82" creationId="{1BC99274-6429-4D29-9872-30A4346AFC0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83" creationId="{91E38AD1-9F62-4039-BFAE-DA183DA8CA7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84" creationId="{AA091CFC-4FD4-474F-AEA0-D01DDCB515F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85" creationId="{15949532-1148-4BDE-A4FA-FD54F463BC9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86" creationId="{D5012A22-9AF4-4D13-B9D9-BCD638AD2F1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87" creationId="{BB756457-B2CD-48F2-B5B7-114005CD5F1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88" creationId="{3361AFE1-7CA1-440D-9CD8-5C007F9F241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89" creationId="{892C86E4-05CA-4BAA-B84A-0679EC96D9C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90" creationId="{BEA95D2E-33BE-4F4D-87F3-37B8A6D5761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91" creationId="{8E621FB9-E782-4073-BBC6-4404B44DE59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92" creationId="{80C48CD3-EBC7-4A7D-A66A-73DAF7575B0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93" creationId="{53729217-20BB-4F47-956F-EF030E8C09D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94" creationId="{36542A51-F0C1-4346-9EA9-F1B92CE3250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95" creationId="{DB0EF3FF-7075-422A-991D-6D73B833B05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96" creationId="{CA405B58-2AA2-4E67-867C-7C5FD33A687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97" creationId="{FE0B8086-6F74-44EB-9795-B52D78B1D49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98" creationId="{041B2BBC-3AA0-4299-9B12-85C5A4968FA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799" creationId="{D7968043-60C0-4617-80AD-4F1DE19F9C9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00" creationId="{570EE897-5AEB-4235-809B-8E2276AFB57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01" creationId="{726DDB71-DA1E-4B57-8063-819558E0C35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02" creationId="{DE1BA7A7-10E8-409B-BB3A-64707738B5E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03" creationId="{A53DE225-7E87-4E72-A2D6-E6AD5379F82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04" creationId="{67650D0F-66EC-48F1-9155-24D260B3206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05" creationId="{99ACEA5A-5AEA-4A15-B72A-F9E34A0278B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06" creationId="{15691DC5-3714-4734-A64A-922C080B7CD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07" creationId="{8498F01F-24D9-49BA-B279-CAA613F3E89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08" creationId="{EC72A4F0-8A45-4399-85DF-A0FEA1A3A29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09" creationId="{DB80B809-DAF3-4793-B25B-E067E31FD2B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10" creationId="{2A288771-5109-4203-B906-90CF893B967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11" creationId="{C3049101-7308-4A38-8C35-AFB39553BFA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12" creationId="{275F24C1-F39B-4EAC-BDAF-DDDB2505873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13" creationId="{8FEFA825-0BFA-4F3F-93C5-C2DE08A1D55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14" creationId="{D1D0E991-3B44-4994-9A9E-9D9B2D406E8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15" creationId="{614CE9E8-6793-4892-8258-0AFDD3E73B9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16" creationId="{9951CE20-57E7-4C7B-92C5-27A391FCC62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17" creationId="{C1920754-05FA-4685-A78F-CBFCEAFDBC3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18" creationId="{78C5D00F-D38A-49E0-94BA-A1DE7461549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19" creationId="{FC9FB202-5B17-43E0-841E-43D9D3A96AE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20" creationId="{37902C6B-5BD9-4A97-8220-3F5F06F29EB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21" creationId="{B3FAFDDC-AE19-4F41-A9BC-AB1382438B3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22" creationId="{B3523501-2653-4685-839A-973FA1C9AB7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23" creationId="{CFB28232-135B-4923-BF9F-49FAE5215F4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24" creationId="{655FECAC-DE7B-48E2-81CF-1492EB745C8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25" creationId="{2113ED57-7971-4A39-96F4-833895EB869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26" creationId="{D5868148-3E03-4012-A217-2B96FB32E05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27" creationId="{A430F553-1E0E-457A-9886-0D06779DF16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28" creationId="{17213847-5C8E-4E99-86E3-22A35296B03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29" creationId="{E9236629-AA88-4188-B39E-961564FABBF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30" creationId="{B717A64A-AE74-45B9-98BC-CC7FAF6275F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31" creationId="{4D412968-37E6-4AA1-BA0E-160A0605B59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32" creationId="{0DFE2244-F18E-4737-A378-ABED4533937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33" creationId="{D73FB6A3-A072-4C52-95DE-C2D78867762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34" creationId="{23F024FE-367C-4323-A779-F813DAD68C7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35" creationId="{F349BDF9-437B-416A-BFD4-8B6214B0248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36" creationId="{DACADC7E-338F-4534-A3B3-466329084BF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37" creationId="{B5C80449-DA3B-48A5-85E1-0CCA31560D4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38" creationId="{66E60EDF-013D-4A7D-B4ED-A2DDB87F20F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39" creationId="{CB87366C-F80B-4F5F-A937-D37A211C73C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40" creationId="{30CA70E3-64B7-456C-8160-8570E08C52D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41" creationId="{14A49C50-446F-4AEB-A394-EFF2804F1E3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42" creationId="{3FCA65A3-462C-4625-BF04-CDED816A296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43" creationId="{C43D1E8B-F641-446D-8444-A5D4194ED77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44" creationId="{31ACC82B-2A91-413F-BAF3-2B233A7C2AD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45" creationId="{78387980-BFB7-4623-8AB5-AC6B9B53967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46" creationId="{81CBDE62-8FB7-4E9B-A069-37F3414049F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47" creationId="{773B35A3-7368-4179-A344-68D217E1826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48" creationId="{1DCCA67B-A562-4D49-BEA1-A51F637833E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49" creationId="{E27E07DA-E756-46DC-B52E-AAF30A0EDF8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50" creationId="{BA923454-1BA3-4830-AAE0-24AFB8B7794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51" creationId="{D04F8EF0-AB6B-4A1B-9A9B-1DF890E8BEC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52" creationId="{70A70ADB-6E1B-4912-90D5-F71A712C2AC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53" creationId="{B22F5E6E-7439-495B-B2A6-FEFB804AEFF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54" creationId="{A4465F3F-67C8-41D3-A046-377DC0C2125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55" creationId="{D55F0912-71B5-49B1-979B-3FE8B2B05CE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56" creationId="{F0E02E7A-7AE2-4AF1-93EF-F061592E8CD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57" creationId="{C4F805C3-39BD-42CD-B42F-A000C004350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58" creationId="{54179E7D-D633-4133-AE69-C69E553B4A0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59" creationId="{2F1038A9-A0C8-48A7-A3A5-D543F7D49CD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60" creationId="{D2B79BB6-055A-4C8E-BF6E-3DC41CE8B2E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61" creationId="{A1E974B5-9EF1-4D6E-ABA1-5DCFE5B498F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62" creationId="{395D1CB3-BB6C-4678-BAA0-AD2D61194ED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63" creationId="{DD7F9B65-6352-436A-95D0-A87B6CE593A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64" creationId="{1B282278-5CA0-4111-930E-61163522C90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65" creationId="{A9BBDA8F-75E6-4510-8AF5-66AEFB3080F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66" creationId="{FF6C5431-6E31-4C4F-B4DB-F58BBB37F95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67" creationId="{5011C9B2-759D-4DDB-AC3B-B34B249F5B10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68" creationId="{F7C3E4A3-81F1-46DD-AB65-D1E760A2244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69" creationId="{1EECE3A6-D38A-4020-8B5F-79826B0711C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70" creationId="{3E7F411D-CF29-4E51-B9D5-5D3C9122D72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71" creationId="{707D12F1-C713-46D0-A173-B027662F0CF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72" creationId="{A951BF78-BCB9-4550-B852-A68CDCA38B1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73" creationId="{5ECC47D3-8539-4106-B1B3-36B53FC7F4F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74" creationId="{D6399B47-D503-4446-BA3B-5EB54A4D6DC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75" creationId="{67C7889E-C95C-44C2-AF3C-2CB4197485E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76" creationId="{0821A11A-2366-4E1B-9579-A80B9F2D614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77" creationId="{5F5AF6E6-5502-442F-B66D-608ACF0C1A9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78" creationId="{3AB964DB-D886-4833-A468-12CC460F2F6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79" creationId="{44C54DEB-545A-468F-8F6D-E245DFA7E5F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80" creationId="{4DDDB43A-C979-4E15-B249-932CC2D5C46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81" creationId="{3E8D0BFB-1712-4467-BA2C-CF4F26D7692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82" creationId="{7A31AC37-547C-419D-844B-9CD668D49C5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83" creationId="{8243713B-6776-488C-A49B-EE65CD9F4D1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84" creationId="{4A234EC9-327C-4CC8-9AE6-AA70D879CBEC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85" creationId="{C2790CD1-F010-4250-86F6-A0750F9693F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86" creationId="{3D3BF527-B8E0-42A1-8430-9073001F19A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87" creationId="{145B430F-9C99-47BA-B4B2-996C91170C59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88" creationId="{7980D58A-F2A6-4DA7-9768-0DF7E16410B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89" creationId="{2092A6B4-BAC1-4854-B7F4-6B38F89D63BE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90" creationId="{79CE8561-BF2C-4F69-BD96-B1FB1941948F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91" creationId="{8E0D277B-2630-4061-A8A2-7FB403F59B1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92" creationId="{0EE45F99-ADF8-40C5-B0A9-AC15A87D408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93" creationId="{EB9C8044-D273-4076-BA56-CEED649AA92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94" creationId="{858E46CC-B979-42D4-B69F-F37D776DF801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95" creationId="{0DCF0A54-901E-4D00-8743-A762B22CEDA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96" creationId="{39D56304-77D9-4B49-9E42-8671C604049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97" creationId="{D95963EB-B799-47C7-A516-AFD5BDA8AB7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98" creationId="{2CE4E33C-5B34-411C-BDF5-2E121C044FE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899" creationId="{F52C42DC-2C11-4540-9961-53E6BAA1985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900" creationId="{AE7BF358-EB51-4FB6-816F-07E8BB0E16A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901" creationId="{B0C9F6B6-40CC-4D35-BA8A-F8C43F93886D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902" creationId="{FCC43FF5-0EFC-49D2-AA8D-01B03A350F78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903" creationId="{72309715-1A70-4569-8356-DA5B279B757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904" creationId="{FE03E567-DBF1-4B67-A422-03E4973AA892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905" creationId="{AD7B192C-C2B3-4FB4-9E30-A6F3A68EC1B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906" creationId="{B0F8A1E6-DF8E-4782-853F-66486016D6D3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907" creationId="{BD3BC1AA-E538-41E0-A559-23430C72CC9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908" creationId="{F5D71973-9F83-47AD-ADBB-2437FA6CEC35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909" creationId="{E0C6F682-B42B-43ED-9C26-3A4A16798177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910" creationId="{DE449085-9616-4098-B8E8-91115B2A92F4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911" creationId="{14B647B6-5B19-4CB9-BAE8-5F1876B89356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912" creationId="{F8250739-B996-419E-BB9C-ADEA23A93B8A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913" creationId="{03D42398-BB7F-4E85-9608-92913CDBC26B}"/>
            </ac:spMkLst>
          </pc:spChg>
          <pc:spChg chg="mod">
            <ac:chgData name="Bendiek Laranjo, Ana" userId="81bafc16-f748-4668-a57b-bc696755b11c" providerId="ADAL" clId="{4E627042-0AFC-4709-9B7C-6B9A8FA022E1}" dt="2025-08-06T14:46:38.336" v="206"/>
            <ac:spMkLst>
              <pc:docMk/>
              <pc:sldMasterMk cId="3426612037" sldId="2147483720"/>
              <pc:sldLayoutMk cId="849257078" sldId="2147483751"/>
              <ac:spMk id="1914" creationId="{65785091-2062-48E9-9405-8284550A620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869" creationId="{F7EC04C4-CE5F-498F-902E-0F7E9131F35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870" creationId="{6EA9CB5C-C635-4F86-894C-7E51D9D5012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871" creationId="{C032F4AE-6F95-4E15-A486-E57A8EB5D42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872" creationId="{350F97BB-2AB1-47C7-9222-BE6308318DE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873" creationId="{7C000A33-0D8F-4F89-A6FE-3321A4802CD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874" creationId="{A6146A4A-0156-4A0C-BE96-1418AFF40BA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875" creationId="{B6947052-11AB-4063-9E68-3C3C2AB7688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876" creationId="{979ACC4F-D0F0-4091-B7FB-949D99509D6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877" creationId="{47DFA73E-7101-4D0C-9C5C-0186D8A6938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878" creationId="{4DD9F5A1-0FFC-464D-8176-3493B9FC631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879" creationId="{FC66D82E-289D-4F59-AD35-76F69D7D672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880" creationId="{C4833266-C327-41C1-B352-4A2A514FEBE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881" creationId="{D3C1E603-75A7-43E6-A4DB-7CEC2B45860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882" creationId="{996FFCED-F152-4F3D-A052-6A23518048D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883" creationId="{887EEF7E-0CD0-4EC4-A2B3-57ADA1823A1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884" creationId="{98D01DA0-32C1-4CFE-AF36-1DEAA219020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885" creationId="{B67F4B0E-30E5-4BA3-99E5-AEFA2B1526C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886" creationId="{C6A63BD6-FA68-4A6E-B2BD-32AE83508B8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887" creationId="{32788D91-0E74-4FE4-A165-294362C6EB7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888" creationId="{4B06129A-441B-4169-9A22-D67C6515930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889" creationId="{E1C7E6FF-F118-4AC6-B3D4-90F79EFF78E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890" creationId="{BDE23A99-BA1E-4DAC-8B8C-322AD575B89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891" creationId="{4CD445FC-3BDE-4A21-AA1A-750A9B3AB87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892" creationId="{DA7520BC-E29D-40B7-9790-341DF51A873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893" creationId="{6D02A14D-25FE-45E7-A575-AE93EC929BE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894" creationId="{EAA1052B-56FF-4134-8E52-B20354B83B7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895" creationId="{67EBFF4E-8584-4286-A15A-75C0F5FABF5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896" creationId="{C0CC430D-A232-4234-8A8A-6370C529511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897" creationId="{56F03E93-3BC6-402C-B014-E433578882F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898" creationId="{29AE8A54-4D2A-49B2-B16C-EF09E83429E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899" creationId="{BC21971A-0DF9-49A6-9098-AFAFDE5F2C7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00" creationId="{A8E6DDE0-AE21-4688-889C-5EA4424E858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01" creationId="{7CBB51ED-36B6-4F15-A3AD-DEB7EDE8C03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02" creationId="{D03DE793-8041-413B-B8FA-AA9B2044506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03" creationId="{19AC8BEA-D728-429A-9C1A-A93BAAEE4BC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04" creationId="{B74761E3-535A-4DE4-B8EF-A02883A07CB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05" creationId="{E0475D69-DF09-4081-96C1-EBAB33A2047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06" creationId="{09B6020E-9967-4A9B-B60C-8EEE7B8E659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07" creationId="{558A42F4-50F0-485A-B8DA-0860BC34BF6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08" creationId="{FFBA1B09-0568-4D57-8E71-AC8B11EAFB1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09" creationId="{D6C0DF27-38CB-43FF-ABD6-6C764AAD8D5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10" creationId="{378DF183-4C98-40AB-A33D-6DFBAB56059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11" creationId="{426407F1-CA0F-4F73-AA80-F97E3210FAC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12" creationId="{EB5B3906-9D1F-4406-B96F-05740B85B13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13" creationId="{6C50FAA1-31FB-4085-B130-5CB59FB0458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14" creationId="{537F67A1-C620-4501-9DCB-AFB6DE114DE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15" creationId="{12A2E776-2D5F-4AC1-AF19-6CC43D1495B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16" creationId="{1968B7F3-DC64-4B56-9FB9-D83574EE2D0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17" creationId="{A227DBAE-9416-49E6-9689-AC445527CD6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18" creationId="{EDC44624-B346-445D-A063-C1817F6F25E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19" creationId="{34F5F6B4-3E47-415F-A082-D12BBDD7879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20" creationId="{9C9F954E-4D5D-4950-976F-9964E903C1A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21" creationId="{8EB4FF72-BA89-4C4D-8351-968CFDCA98C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22" creationId="{0646F7F5-E0E3-4CA9-AD21-2DC6469CCA7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23" creationId="{C5661E7F-AD38-4895-B316-268EB878231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24" creationId="{C296F602-1F7E-41F4-822F-13A243D76BB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25" creationId="{93595A19-37A1-47AB-B502-9D11FB611A7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26" creationId="{AFDC4EFE-5252-4085-87F2-FBAE9285BA3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27" creationId="{B679FD5D-EB6D-40B5-885F-77CB55B1817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28" creationId="{D514E137-14FD-4A07-ABC6-B974C07CA40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29" creationId="{6F261F54-C971-4977-950A-2C0D0D6C032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30" creationId="{AB3D4BCD-837C-4F0D-BE77-424BE4658E4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31" creationId="{AB4C4401-2DA9-4183-83CE-E43998A62FE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32" creationId="{88A7EC7C-79D7-4266-9DAF-EB0C7B38B6E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33" creationId="{0BA4D66B-0BEA-4A85-BC78-14F95BD9BDC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34" creationId="{0D9A0340-E8B2-4AA8-AF38-76D9C7BF94C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35" creationId="{D9293B77-51CC-425A-9C2D-1C6D02DA5A9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36" creationId="{649ACA8C-4987-4F68-9FDB-0308F4F3767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37" creationId="{A35FD788-F15C-444B-A9E1-F5DEEEF404E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38" creationId="{A09CC68E-C268-4D72-BBE8-7B1A42DA2E1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39" creationId="{CDDB6573-62C8-4406-833F-50FA799ADDD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40" creationId="{68BFDCE1-39B9-4E5C-9CAB-8B3D8AA9CC4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41" creationId="{90843C51-CF25-4B06-93FC-CE010753DC3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42" creationId="{86FA1817-F7B1-4253-AE57-0595F37158F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43" creationId="{B2E06112-1C2D-4FC5-938C-39D07979208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44" creationId="{401E48C1-7F9A-4D54-908D-9D4A1CD9C93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45" creationId="{8D80EAED-534F-4337-912D-1EBB3B4F82A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46" creationId="{2FB0C307-798D-48A5-AD78-50899F107B6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47" creationId="{98C4B943-60A2-4454-94C0-F09D9A4D31D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48" creationId="{5D88355E-2E1D-4763-8591-88B356CC7B7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49" creationId="{EAEFF46E-7742-4ADC-A492-C365D4F07F2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50" creationId="{189DEFFA-EE06-4F8F-BDC6-BA54871DB45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51" creationId="{D9FCEDFA-71DA-452E-AC0B-CC3C9E5E643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52" creationId="{B7BA29EF-F253-4FC6-9D20-C7A2175C28E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53" creationId="{46F5C845-238F-4388-8556-D20D6A638B1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54" creationId="{34C9C6F3-AB56-486E-AA89-A43F48C081A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55" creationId="{EDD926C0-CAFD-402E-92D0-538AA2C21FF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56" creationId="{5469B3ED-F044-4233-9962-91D91FD06CC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57" creationId="{A4928DCB-926D-4644-B943-A2C78CC2690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58" creationId="{EF9BB7E6-45D7-4CEF-99DB-54888CB6501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59" creationId="{1C0BF1B6-330E-4C47-B939-B274814D95E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60" creationId="{C5AACA62-6449-4C0E-B092-B20BA3E5FB3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61" creationId="{F3F34996-1249-4211-A866-A536EFA4296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62" creationId="{90BDA80A-3106-43FF-A473-0885925EEB0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63" creationId="{3FFF6422-39DF-4C5E-92F0-8E76DB0A895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64" creationId="{44300F58-FCE9-4CDE-9C7B-B2BA7561DCE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65" creationId="{34766C3F-72C7-4F12-9550-400BFFDDF72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66" creationId="{84519FE0-4627-41C2-8A6E-55DB4FA8982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67" creationId="{8DDDE935-69B0-48B4-8F13-42600D70E03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68" creationId="{FBC7DADA-F71B-48A0-A7C8-B563B8F3663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69" creationId="{3C60FE27-592F-4790-814B-373552C7EB2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70" creationId="{76B10786-5F99-4A9D-BF74-14704DA059C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71" creationId="{D89D0074-23F5-4200-BA18-DB3C6CFAF50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72" creationId="{3EB4102F-F5BD-4836-9FEC-D1191CAFFF7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73" creationId="{9F127F20-DA6C-4956-82FA-5C7F2ED87D0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74" creationId="{8F01A657-84CF-47A1-B8BF-A732DBA7C7A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75" creationId="{D75DD472-AB1C-4030-A5D2-0A09AF63DC4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76" creationId="{53BFA59D-CE1E-4FB8-B9D6-DA802C6EC9D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77" creationId="{2929B45E-968D-43F8-8B65-681D2FBB179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78" creationId="{2C1BDC3B-7655-4ECF-BD95-C251B862EDC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79" creationId="{4EB1AF91-717F-4055-B487-0BC06E0FC83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80" creationId="{AC789BD1-3DCC-45B7-B5F3-FCC46BA6832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81" creationId="{7DB1456F-D7C7-4141-B29B-754C71AEEB2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82" creationId="{4F7F7776-6A58-4FEB-8E81-F7DA167B923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83" creationId="{1F23EAE9-4DA2-44A5-8329-43F17B5B741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84" creationId="{2EC800AF-1566-4038-B8C6-D5C5E7643DB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85" creationId="{48F47F5A-AF66-4BC9-865E-C31B0725429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86" creationId="{36D3DE53-6EDA-44F7-AA00-3A5490D0358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87" creationId="{801C5AFD-B80D-4AD3-8DBC-632BF45B235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88" creationId="{9305B0FB-F8FC-4E1B-8CB6-6BC88F6F8DD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89" creationId="{1513FA9A-3EF1-4C00-B2CB-E04471CC45D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90" creationId="{11543CF4-9FBF-4625-ABF0-017D496FD8D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91" creationId="{36FA635F-897E-45DD-B093-AAEFBB5F529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92" creationId="{5817AE57-3720-4C2F-A39D-AFBFA3A0E3D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93" creationId="{96858EE4-A2A4-4215-8E40-D66C285A282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94" creationId="{D23407E9-682D-4423-93FE-EF0E67C1C3C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95" creationId="{75BDCB2E-48F0-48F4-A9AE-8F466B38502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96" creationId="{B354C717-7A40-4AF9-B05E-67DAAAD043C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97" creationId="{28156FF0-0A7C-4757-B43D-96D9BA2FE0A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98" creationId="{A346D9F4-1495-46C2-83C3-078C8245BDB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2999" creationId="{C638792F-7719-4177-B155-897415DB1B8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00" creationId="{0732F61F-7E2E-491A-8236-E3CFC24B304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01" creationId="{2541C05E-0CFB-412B-BCFE-CFFD6F95BDB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02" creationId="{F254F7E9-00D8-4151-AA69-B60A352786F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03" creationId="{5239EFEC-1DD1-4262-934B-4142DC61611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04" creationId="{1BB4573B-E662-4E83-873E-80F6884BA2D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05" creationId="{E4E6D2DA-E9D7-45DA-8DFC-7AFAB47B2FC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06" creationId="{72F5DF53-BC0D-4494-B5C4-E6EF1DBB212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07" creationId="{9A08F40B-414C-4D29-B996-92347FA2678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08" creationId="{FDFC51C7-B240-4B0F-8753-7C348CEB517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09" creationId="{1732FB44-900E-48B1-AF86-3CFFA92B477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10" creationId="{1FE38989-4CFE-41C1-9C6B-49050A8E647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11" creationId="{1EFD1F4D-D42C-487E-9808-418EFAED489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12" creationId="{BDD14C76-B8F2-4C0D-A3AF-A10EA3ECF07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13" creationId="{0D66A85A-8895-4DA0-9A77-5B254607D5E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14" creationId="{6A5DBE59-164A-456D-9806-0E85D8A9A32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15" creationId="{79CC1D5F-34C8-4691-8E63-AB1CB56C851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16" creationId="{F88F2B15-03E8-4925-8E3B-059FCB66CF6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17" creationId="{BA21F714-75BF-4BAC-B7B9-EC5D26D199B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18" creationId="{1CC1AE93-EAF5-40C2-A6A6-AD3BD16770A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19" creationId="{5C896AFC-91BE-46F6-A0A5-87B4AE5C444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20" creationId="{19585581-3C18-46BD-81B0-48D36E6AF87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21" creationId="{627FEB3B-2F64-490C-A52B-32F349ECC70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22" creationId="{12590CD8-82A5-4FFF-BA66-68FD4D46615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23" creationId="{1177321D-3F41-41BD-82CE-7A0601D38DA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24" creationId="{197306D3-266C-40C8-B966-601EC375ED4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25" creationId="{D8DDF2C3-828B-4862-A409-DF9662D0B95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26" creationId="{C2A772E5-D958-4AD3-AD9D-23C0FBD5D20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27" creationId="{FEEA08A7-3863-4F68-B910-4CE58307357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28" creationId="{C97D8ACF-80EC-40A6-974D-62B6EC9A3F2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29" creationId="{9D83A3A8-E86F-43AB-8D49-B06EC67329F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30" creationId="{CEDD1865-C87F-4821-ABAA-1D9B057B16C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31" creationId="{A56F8E10-D985-4702-9E78-438B1C52E86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32" creationId="{2371A40C-A083-4F17-8F4E-E772EE381F1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33" creationId="{10E6CA48-7540-4265-B9CA-EF16B820300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34" creationId="{93EC5C30-B525-47E7-A961-86E9E7E385F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35" creationId="{A4CAD664-6418-42D3-A36C-517AF308723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36" creationId="{B6299566-162F-4ED1-96F5-672EA89A2F1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37" creationId="{390C54D9-8F7B-4E7C-BA80-0D55D865C3A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38" creationId="{7C686461-013F-4264-914F-67B869F0CE7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39" creationId="{4EF0AD02-3F95-4BCC-B2D4-F03AEC1E12F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40" creationId="{ED0DEC40-A79B-44BE-A70E-905B71D25B6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41" creationId="{F45CDD65-44F1-4201-8913-25EC0F1C614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42" creationId="{ECDE151F-A1BB-4311-A074-DC4405224E2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43" creationId="{001E9F26-2EDE-4629-8355-D6B8E3B9F1C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44" creationId="{B815A6E1-9754-4A17-8F13-44251334F94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45" creationId="{912DDAE4-15FC-482D-AE8E-E4E31A2E63E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46" creationId="{7CD271B6-3F42-44E7-89EC-DABB3B6BA29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47" creationId="{15986E80-87F4-4BD3-B660-FB0D784F8E4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48" creationId="{BF6B6C2D-A257-41A7-B87A-62DAB87406C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49" creationId="{4A1B1935-5011-4ABC-91A9-3B83405C851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50" creationId="{05602FCC-0454-48CC-8492-E2F1013D2FC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51" creationId="{23617127-75D0-41AF-B627-C4853D96B0A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52" creationId="{E49E4B6C-1F08-4044-9901-7BBA3D582F0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53" creationId="{CFB52026-DCB0-4F06-8600-A4F49A05186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54" creationId="{EE51DA88-19ED-4046-80A9-24A4CBBED3C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55" creationId="{5861887B-912B-46C7-949D-8761F0A685A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56" creationId="{CE87DC34-02DA-4262-9FEB-1CF43907B8E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57" creationId="{CFBF6219-F5A1-4C3A-875F-386C07DA4CE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58" creationId="{92CFF117-276D-416D-99F8-180AE82A69F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59" creationId="{2F5AB4F5-A77E-4CE8-B75B-35F061DAC48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60" creationId="{4CACC2F0-1244-482D-A4D5-71E79243FEC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61" creationId="{836A2B00-4825-4432-A169-EC6F6CBD4A6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62" creationId="{2D53158D-09D2-41F4-AAE5-EE1DD036FDB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63" creationId="{794D2CFD-82E3-493F-A6DB-C31C130726C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64" creationId="{41405FEE-C999-4BE6-99E8-5526A8901BE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65" creationId="{29F6D9AB-EA48-4035-A9F8-1DD5B89DAC4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66" creationId="{991F68F9-64C4-4D8B-9705-4AF9CE261D4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67" creationId="{28DAC76F-E980-45E7-8857-B2AABDB2245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68" creationId="{8257C15F-2652-485C-BA8B-87AF6763E5D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69" creationId="{FF3A6FCB-47B9-488F-8209-D098C1ABDCC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70" creationId="{7413E11F-CE58-44F4-B54E-287B6BB116E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71" creationId="{D8EDD2AE-A15D-4620-AB61-5BC68412002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72" creationId="{CFC0AB6B-A2BE-48BA-B46E-030F8D165D1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73" creationId="{CFA62244-584E-4610-8B74-3DAE440F60F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74" creationId="{DF80E960-09B9-4C6C-AFDD-E3D631A5EFD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75" creationId="{C0E23DDB-2AC8-413A-88D2-45BA343041D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76" creationId="{9A1323FD-70AE-404F-9D49-67DE0D1DD76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77" creationId="{1A2FA828-2A54-49C9-B712-C56D26EDCD9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78" creationId="{35F1689D-06CD-4919-A118-74B29E0C7CC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79" creationId="{2163C8F4-F8A2-43CD-8C0E-C2DC1888C6B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80" creationId="{5E8B8DD1-4C3F-427B-8A80-A64A55D24DB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81" creationId="{3EA695E3-91DF-46C7-B39E-3F831E3D8EB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82" creationId="{E043DE5E-9DDF-447D-89F5-AB565062A3A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83" creationId="{F8AF07C7-C76C-4E0B-B38C-6DD0ACE00EB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84" creationId="{A08800A6-F784-4576-BCD0-97E61B8CBDB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85" creationId="{C775812B-E8DE-4EAF-9FD6-5C956B1AC66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86" creationId="{C3EA9E71-CE31-41E2-8C00-BDA8A64DBAB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87" creationId="{B4DFDCCC-45E6-477F-8D00-8C7D684DA0B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88" creationId="{006367EE-6FEA-4C82-9500-2A0561CD763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89" creationId="{6783E490-9F45-4138-AB53-3845ACCA0F3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90" creationId="{6DF3FC9B-786B-4FC3-BB5B-270FC141C3A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91" creationId="{732A541E-4128-48A3-928C-F97D6FB5AA5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92" creationId="{C0494457-E87B-4F71-9EC6-1F32A7E6A08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93" creationId="{D26E7467-C31B-4C6A-BC57-D4ABD08F9C6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94" creationId="{DE865B80-3FB7-4D35-BA66-525E0E36F21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95" creationId="{67C7635C-EF74-4FF7-ACBD-43F1971EB70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96" creationId="{EA09F24C-5120-48F1-B15E-AD213179E46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97" creationId="{406BB0B3-285B-4C41-9C95-ADCE6EE009B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98" creationId="{4B2A7442-DA18-47C6-AF61-503378FF07C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099" creationId="{F3496ABD-9D47-47B1-A5AB-0D11585ED06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00" creationId="{64EC78B1-EFDE-4096-98DC-05AEBAF2196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01" creationId="{86CC4ADA-4726-48BC-96B6-6480E8362E2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02" creationId="{ABA7BA2B-A4DC-4218-9AAE-4CABBE76D5E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03" creationId="{430E2629-5EF0-4B08-9E0B-EB3CB9F35F0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04" creationId="{6219EB44-D91E-49B5-84D3-B7264F83EDE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05" creationId="{5625A64B-5B25-49CC-9C1C-81CB055E5BB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06" creationId="{21AD380E-244B-4406-872B-763C84720CF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07" creationId="{0203F74D-1122-4E2D-BCA7-5B8105EAAEC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08" creationId="{2A0F8068-C510-4DDE-AC39-E26A7D11068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09" creationId="{BD64646F-F89E-47FF-A7A3-ABD013FB2DD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10" creationId="{ECBB5B47-BE4C-42C6-9B69-EC5C2A809D6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11" creationId="{783B7E66-33FB-4C58-AF7C-1D730BD355C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12" creationId="{7893562A-3218-49CB-9F74-FF882DFF485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13" creationId="{349C365F-9CEB-4B1D-872F-D419FA3F042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14" creationId="{B31AF0F7-711A-4D6C-904B-A4732A0DC57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15" creationId="{AC32090B-FAF6-4FD1-9E57-5EC79FDB202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16" creationId="{81C65D1B-6067-49A2-8D5C-B987EF9FDE6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17" creationId="{A505B865-A2F8-4708-8781-FC1CABA1BD2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18" creationId="{14945614-CE19-42F3-903A-958318582C0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19" creationId="{920D05C2-301E-44FA-8143-B2CC4E95D2B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20" creationId="{13A79934-0C4D-4905-9761-8ECDFA1E71B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21" creationId="{1D522133-C467-455D-9A18-8D3282F1AB3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22" creationId="{5EB08187-B6FA-4254-855C-DB67B6D6AA4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23" creationId="{7139C70E-F04E-4A09-8D3C-1715630784D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24" creationId="{38FB7CF5-3371-4BE5-A3D0-F5C1C653CB2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25" creationId="{A53BD743-CB97-485B-AD00-97550B3BB27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26" creationId="{05330F48-6A8A-4CD2-A528-BDF46C3A7B0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27" creationId="{7E2ABAD9-B748-4677-B662-3315D53E962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28" creationId="{A60D724D-5847-411D-85DC-A5E39D0C7FF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29" creationId="{4C88A033-542E-40B2-98E8-501901E8E91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30" creationId="{8519DED4-C37B-48C3-992B-F70C76BF010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31" creationId="{9A7602C5-21B4-4C74-92A1-A7781127491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32" creationId="{19DB0294-5678-4E3C-91CD-127C8C54BAC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33" creationId="{E8E93E1C-33DE-48EE-8C65-F79EFC9B694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34" creationId="{9F038DCD-0DD9-4BDC-9915-D274EB1B3CA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35" creationId="{446E3C84-861D-4F6B-9479-63180EECA87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36" creationId="{9D673825-83C8-4F83-A517-04725B91885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37" creationId="{A863517D-2533-4F78-9861-C1F72A4A6E1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38" creationId="{52CDC90A-25A3-40ED-9FC3-E045B793A5A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39" creationId="{A5DFB84C-913D-4059-8B6A-3EC1E263075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40" creationId="{C8B2C320-ACC4-47C7-AEC5-AB375CD1157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41" creationId="{38BFDB00-BDA7-4062-9943-336AF9174D8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42" creationId="{F022E633-3E6E-436B-A63E-9D536C42B5F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43" creationId="{486E322E-BAB2-4640-B9D1-DD6D1177867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44" creationId="{6864EF79-EBF0-469F-80B3-50957A10E6E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45" creationId="{8D95BEFC-6460-4D35-99BE-252A18661D5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46" creationId="{947B4BFD-008B-4F9E-832D-45B571C73C9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47" creationId="{5D0A8EE6-1ACD-4A7E-A3BC-262B480A43D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48" creationId="{00C3AE32-6AE6-4FFF-8312-8C7F1A24701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49" creationId="{F2883C57-613A-40C1-96D8-2998BA223A2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50" creationId="{66641C70-96AD-41D9-A58B-5B347C40FBC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51" creationId="{11BFF463-16DF-4B6B-A57C-A07C9E092DD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52" creationId="{014BB504-311B-492A-BE19-C95CA707ACB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53" creationId="{B650F24B-1DAB-4A09-AA54-6281DE10949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54" creationId="{D6B8E571-2F31-41FB-A0DA-DF5FE5C8A95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55" creationId="{E9C2B4DC-E3C2-4F82-B227-33790835B4F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56" creationId="{B0C069E0-21EE-4293-BD9D-123C8E60FEB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57" creationId="{F8D98263-E88B-4A4F-9898-075AE9EC91F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58" creationId="{E290D67C-86BE-4209-B9D6-D6276FE114F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59" creationId="{3121A887-22DC-4EB8-8536-D5C4896FA0C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60" creationId="{B8147BF9-B38A-4C90-832C-69178AA63AE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61" creationId="{8EC41DF6-7A59-43FD-8B64-7765D722E6C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62" creationId="{0B15846C-AB7B-4D97-B047-111B971165A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63" creationId="{459DF1A1-F9B2-4056-A121-BB8B3EC7061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64" creationId="{60F771A9-7728-4E45-B607-1EB6781EB5A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65" creationId="{F4DFB088-7A27-4714-A2CD-ECEC0EDB1BE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66" creationId="{02B8940C-B0E9-4237-9E30-A26A73C2141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67" creationId="{DE7845F5-EAF1-4E43-A03C-C98ADA9C5CD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68" creationId="{DDD3899E-9563-4343-B5F4-9A28E806B00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69" creationId="{EBC9F69F-5ABE-4298-82D2-210A642C5FB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70" creationId="{77A5BCDE-E70B-4935-B1E9-9964B2583CC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71" creationId="{5EE963BD-044A-4EF0-9905-0821CF98BB4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72" creationId="{18AA7FC1-BDA0-4A82-A587-9C8934140EC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73" creationId="{339DCBE9-26FE-462C-8B43-E477045052E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74" creationId="{F9610C02-F1BC-41CE-A14C-0A0900CCF6A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75" creationId="{B4BA1F0B-5F10-452D-94E0-F004D0752D9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76" creationId="{3314497C-5FA7-4425-9F66-06D0ACE02FB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77" creationId="{F118BD7E-1D7F-4A49-B43D-467085F8F29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78" creationId="{B151CC5C-649A-48CF-AD12-7295D5BBC10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79" creationId="{820972C8-CE0D-440E-9FDF-B8125294DE3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80" creationId="{264B230E-739C-4A85-A139-5162BA00754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81" creationId="{13DAF298-D1E7-4032-A9AE-9B9FFED43A9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82" creationId="{79CFE735-E0AE-4905-A7E8-424C662051F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83" creationId="{5D67771A-7A44-456E-903D-C9B21F49272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84" creationId="{3E4D78E1-A3E0-475A-8280-90C6D3E31E3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85" creationId="{CD479A4E-4262-4108-83D7-F651FF779BC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86" creationId="{181CEA45-00BD-469F-89EF-102A9C4390F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87" creationId="{C14223AC-5B46-4D9E-85FF-414AD8A6154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88" creationId="{5EDB1C00-4F54-4A91-825C-A32BDF2C45C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89" creationId="{F3DEEBA6-A091-4A47-A7C7-92A188E5667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90" creationId="{130D6A59-A687-4138-9D71-B58D861F552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91" creationId="{8F2CF5CC-CB9D-4044-B024-F57E02427AE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92" creationId="{00B6F02F-1A05-4A5D-AB85-A27C36E1AF5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93" creationId="{464967A3-ACEC-4CF0-B72D-97DACD0096C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94" creationId="{07BE70B9-10AD-4538-9F44-A0D557747B5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95" creationId="{5DF382E5-6962-4B0A-870D-F32C879709F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96" creationId="{A23F9165-4FB6-412F-AF47-82D66EE9A6E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97" creationId="{141A91CE-ECC5-4731-B9DE-199FFADAF5D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98" creationId="{BC3ED7F8-9AB2-409B-9E86-7D477F2DBF9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199" creationId="{64E3984F-2F35-4F06-BE64-DB5F370A413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00" creationId="{8B465E43-FE20-4E98-8662-F0236242438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01" creationId="{70B86B4B-CF92-41C5-BFB1-94276CA8352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02" creationId="{7802A93E-2000-457F-84B3-C63DCA38E2B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03" creationId="{B80A3F9A-1315-49CF-BDE4-42F9A8DC984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04" creationId="{F36F9B66-3879-4ABB-BAA4-A92FE604219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05" creationId="{312AEFE5-8615-4342-8E66-34B4136DDB4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06" creationId="{C482077B-1207-49CC-B83C-9E024917E6B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07" creationId="{7D169BA4-CCAE-4B65-AAC7-49B08C4FFFA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08" creationId="{9A313CCA-E981-475F-99C7-620AA4BA891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09" creationId="{BC988F44-B9B1-4CB4-8126-0B10ACD0E3A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10" creationId="{AE79C10E-588C-4870-BFE3-31FBE74BB56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11" creationId="{6ABBF12D-9C26-4121-9738-77B0CA0D716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12" creationId="{E78CB54C-EC58-4B99-998D-ABF622DB791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13" creationId="{25281481-85F2-4B30-A620-E05B9447312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14" creationId="{9F1521DE-F852-4BD7-9CA3-3B4F090776A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15" creationId="{8D0FEE4F-2546-40B3-AFE7-972B82B788A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16" creationId="{8AEED037-2740-4426-ADB2-9464C1F65D6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17" creationId="{ADF33011-C15C-490C-B646-668FBB4FC48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18" creationId="{3B62193A-D02C-4DEA-966F-ED5988D1B3C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19" creationId="{856E6347-FB5F-44F2-89D6-53AF4B4DF91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20" creationId="{993F98C8-C0BD-4455-AAC6-5C8464AF79C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21" creationId="{F0E0948D-EBF4-4109-9404-D02EB14883F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22" creationId="{37463258-9EE3-45D9-88D4-710BEBB541F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23" creationId="{B00CFBED-771A-4097-A459-E5644851515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24" creationId="{B1B99E0A-22B6-455D-8F53-7CD3FF6D03B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25" creationId="{F61D55F9-7087-4A62-A3F2-D252EE51605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26" creationId="{58E640CD-6999-4206-8D72-1FC1B26A254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27" creationId="{E558773B-A71B-4445-A1F9-FB26B8A32C0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28" creationId="{CC7AA920-BC74-4F04-8531-B7C03C2650E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29" creationId="{97BF3746-C7F7-43D9-9821-7CB09782AB9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30" creationId="{EC652C64-B400-4BA8-AC84-3DBB390548A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31" creationId="{004CAC91-132B-4E7D-B12A-8CF88456D18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32" creationId="{F8792EEE-1D91-48DD-861B-179F089F584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33" creationId="{89CECDDB-57B8-4EED-96BF-C68B6A9E3C6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34" creationId="{5236919F-7476-4347-BBDE-6B999E4E965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35" creationId="{FDC4CED3-543E-4AF2-AB65-C8A5B0C944D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36" creationId="{51CE87F4-E05B-45ED-9E0A-BEF42F29A29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37" creationId="{5AB36BFC-B8F2-4DD8-BC25-7476389BBE4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38" creationId="{1BF75380-6F2A-415E-BAB1-0BC9FD5D0E6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39" creationId="{C8CAF61F-32E2-45A9-9E0C-5A1C5314595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40" creationId="{10FD509D-6C23-4725-A41B-EEE7DEEDB48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41" creationId="{42F6C346-9E1E-43EE-ABCB-4252A8D15F3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42" creationId="{C5DBE2D2-3B89-406B-ABC1-044DA630F20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43" creationId="{EF0B9F40-D58C-450A-8C1B-552C2C5F1A0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44" creationId="{5326918A-C56C-44AE-8826-513CDF05E37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45" creationId="{4D125BEE-B807-4B9C-AA49-5126B046AF8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46" creationId="{908D71BE-F7BC-4148-BF75-70D6AEE0030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47" creationId="{1178F7EF-B7A3-406D-915F-1F25EF3C96D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48" creationId="{1F3A3E50-86A2-40FD-8CD7-4E76C310E40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49" creationId="{2DE7AABE-DDF8-479E-A20E-19FBC734238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50" creationId="{DD80B735-8185-4297-AB80-44CAD8D7955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51" creationId="{97768B1D-B89D-45AA-BBA3-A20ECC326E2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52" creationId="{8D05ACB7-621F-4F27-9912-EE7FA84E2CF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53" creationId="{97C5199B-9975-4B3D-AD60-98A78875EB9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54" creationId="{EF53BADB-731E-41D9-87E4-2C517692EF6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55" creationId="{DED6CF51-6028-4C7C-8AEF-14F50C441F9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56" creationId="{26BBCD0F-DE43-4614-AD59-0869F0276C7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57" creationId="{0EBB28D3-985F-48A5-B278-E8CE2911234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58" creationId="{0D0FAEEB-CE80-4E28-BE1F-0BAAC8AE623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59" creationId="{A3B5318C-90CE-4515-AC91-456F6B70059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60" creationId="{D4C9ED5E-7070-4407-94C0-4356C655E44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61" creationId="{20F296E2-E385-4229-9297-83306F1E6C3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62" creationId="{FDA07AAA-2450-4224-88A4-85CFB99F490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63" creationId="{6BC862B9-8681-4EE2-B159-A699FE3A721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64" creationId="{1CAE6665-DC07-4186-971F-D6E7F42C298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65" creationId="{33607189-7FF3-4682-B1EE-C76DE9A8C78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66" creationId="{D5D3177D-F2F3-419E-99FA-E82A37CB4DE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67" creationId="{1565B8C7-A4D7-4BAA-8691-3C31F12F8D5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68" creationId="{431E83F8-D553-4B32-A349-27225D6562E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69" creationId="{DFB0937F-B5AB-4D9C-9857-FF8591A9A8D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70" creationId="{93F4743F-AF63-4682-BDF7-EF3AD32C37C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71" creationId="{28257D40-819B-4B53-87D0-68F8349FBA1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72" creationId="{353D5D85-B7F0-46FA-ACBE-DBAD7BB3A21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73" creationId="{618D2CFF-1409-4184-A591-C946071A5C9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74" creationId="{85AB77C9-F6A5-4D5F-AB55-567904E30C2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75" creationId="{6F2A26D2-7E6D-4580-9D54-C93DF228582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76" creationId="{5B9F5D28-D9EC-4FAE-8273-3AA4F8ECD18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77" creationId="{4EEC3937-B537-48AC-88A9-6BCD6FCC02F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78" creationId="{BD942A27-BF34-4456-BE1A-853EE533005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79" creationId="{836777EB-1E21-4722-B56A-62922EFCE94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80" creationId="{170F42A4-3435-4A79-94B1-4F96C1BA569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81" creationId="{4D5687AD-E92B-4421-9C2E-29583DF3618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82" creationId="{866A1A90-09FE-4EC4-A8FC-14B473002C2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83" creationId="{15FBFFD1-CB36-414D-AE49-C8390592C50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84" creationId="{54429073-B4EB-4FDB-B3BA-44E7D5D7C43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85" creationId="{3DA20075-4B0C-4485-880F-3F715AED139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86" creationId="{3A711AA0-EC54-4E3B-A6C5-8AAD47A3761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87" creationId="{81B24C2D-158F-4F56-A5CE-BF999519132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88" creationId="{AD9FF7A6-4312-4692-9652-F198A2570CA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89" creationId="{B3A986EB-0640-4BF5-9305-C5C77A52FD9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90" creationId="{9FC6BEC0-E334-45FC-A781-8F775C30FDA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91" creationId="{5AD596E0-B678-401E-80BB-25271D8C8FF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92" creationId="{40B12622-8605-4747-B0F3-A64AD5EE535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93" creationId="{A37D4873-1054-474B-B0E9-A8909D86547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94" creationId="{2E60247C-0BBB-404B-8466-5DF541171A2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95" creationId="{06AE542E-57B4-439D-A592-9FA3ED877E0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96" creationId="{89017DCE-4146-443D-BCD2-90C16380229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97" creationId="{EA4C01A6-5120-4969-A841-F8734CBBC20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98" creationId="{D852E71D-6B4B-4690-B9C8-AF6A0121A5A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299" creationId="{44BCF43F-DC77-4804-956B-F7818705C43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00" creationId="{7D64001B-59E5-4497-B331-7988C75BB36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01" creationId="{AFE3BFA8-8F3E-4AF2-B7DD-23AB335F86D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02" creationId="{346AE2A2-EE0E-4910-AA4D-1D31E6F402D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03" creationId="{24F20035-7DE8-4EF0-BC41-7291C1BAF49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04" creationId="{82E51873-AD7F-45E2-A500-AD80CD795A8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05" creationId="{8D7425D8-B9BE-4550-B835-82B2E351F10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06" creationId="{4292839A-91D1-461F-930F-189CFC8DE2A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07" creationId="{D360A58D-8322-4B92-AC4B-AF403909D6D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08" creationId="{2D01401A-03E0-4EBB-AFE2-DD3FCEDF90A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09" creationId="{835A844D-7BE8-4173-A1DB-B7F1B0CE9CF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10" creationId="{CC3D261F-3B35-4498-884E-E25D8E280A4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11" creationId="{C1086EBB-CF4A-4828-B3AB-9114DF15040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12" creationId="{A4497F01-B8C0-4CE0-82F6-668E88E9F47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13" creationId="{481D1366-655B-4381-9994-C42E512DACE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14" creationId="{DE0D63EB-7677-4CAD-8DA2-74D5547362B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15" creationId="{3026E843-7249-4048-A7CC-B7542FAFA9B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16" creationId="{D4322974-863B-4CE2-8617-85C008F8EAA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17" creationId="{E7791184-FD3D-4370-804A-74326E4B0FC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18" creationId="{8A10BC5A-ECF3-444A-956A-7632D6A5129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19" creationId="{A856EC7B-7CD4-4263-8EA3-B7536B4EFB0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20" creationId="{3C188C7C-07A9-4A0E-81C7-8C9FCEE4A0D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21" creationId="{6370A6CD-54FE-4DE2-B31E-7B4BE694637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22" creationId="{880E5DD6-C1CA-4350-922C-5DAB921E326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23" creationId="{FA3A8E37-CC92-490D-9625-89BDE8C0426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24" creationId="{35FDD7F4-34B3-410D-8F78-C5EF2B19EEE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25" creationId="{092E15D7-70C3-43BF-8892-5B85FC1E2F5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26" creationId="{33F0642C-CD0D-491C-BDBC-921855AC75E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27" creationId="{196A2C5A-98B9-4029-BC82-FA532A517B7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28" creationId="{8EA4F656-1A52-41C9-94FB-43DA470C25C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29" creationId="{C96A024F-3187-4691-A843-8B1B3737131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30" creationId="{B786FC68-04C2-479A-B408-36049E3B657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31" creationId="{03273D51-C833-47C8-9778-41AB455CC05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32" creationId="{03A8972D-3A2D-4901-9BA5-AFB23BA5122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33" creationId="{22F1D2D5-FC65-4E59-9F4A-63B56A159D1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34" creationId="{85B3C8DF-99E9-4A44-8F61-DC4731E8EF9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35" creationId="{F141C4D4-B56B-408D-9671-FBAA1066FA7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36" creationId="{D99BCD1D-FB9D-45CF-B50E-0F8B74CA0F1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37" creationId="{AF21CFCF-BC40-4648-95C6-CB91490396A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38" creationId="{C9724D66-00B0-460F-A8A0-0647A106EB1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39" creationId="{8BAD35A7-3791-4557-A3D8-68959A08DC2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40" creationId="{6333710E-B958-460C-BC77-77951FABD20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41" creationId="{B3D1413B-5462-46F5-B401-EDAA111ED97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42" creationId="{1B7FBC65-AB89-4254-8210-9DDC636A79A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43" creationId="{A6F8B51F-05CB-4C7E-9063-150F403BCBC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44" creationId="{6124D927-2005-4593-8A18-E8D033496CE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45" creationId="{11A7977A-A50F-4E9A-BAD0-0EB77CE0BCC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46" creationId="{6ADC578A-0B89-42B1-8974-43F37D1FC64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47" creationId="{A1E3D44F-741C-4973-A0A8-CA5A3E675D1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48" creationId="{B435E514-547E-438B-8863-C8177F51842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49" creationId="{6B9922C6-BDDD-4DA2-AA6E-A64FC82D8A6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50" creationId="{54DAAB26-61D1-4B65-AB69-F215C7660DA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51" creationId="{02FD4EE8-DFA7-434F-812D-C5969464702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52" creationId="{AA256EA4-8F73-480A-B3C1-981175BC1D1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53" creationId="{7CDCE943-66DE-4A94-8AF0-1D4F1045C98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54" creationId="{2E9C7CAB-3397-44CE-9AC3-776522ACC63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55" creationId="{33D2B51D-6CCF-4695-A1D7-BDE2866FE95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56" creationId="{7AEF546F-23B2-4BA9-A69C-C902F4AAC54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57" creationId="{500F91FA-D758-4649-AE6E-077BE08522B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58" creationId="{0D0B9E1F-65C0-4592-B0A2-EAA26F5BF9B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59" creationId="{404A42AA-BB7A-4A85-9F59-A9DE6477231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60" creationId="{34ED6571-94EF-46C8-B72A-0B333098037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61" creationId="{6CFED57F-3B75-491C-B6D8-0296222B3CD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62" creationId="{DF647F67-0941-4A14-A6AD-611F4219A9F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63" creationId="{E1BF2807-0B77-4116-9709-D4E09F76B26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64" creationId="{D25C3BB9-50F5-4421-93B6-96443E48400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65" creationId="{A2CF6368-54D5-4D67-83F7-04CBEE5A2E4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66" creationId="{6A2D06C0-B2BA-470E-B8D1-DF534DFC463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67" creationId="{0CCA35FA-5287-4E6F-99F2-972E542A618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68" creationId="{285BC27B-F72C-4306-8C79-C01DDCF8B92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69" creationId="{9C410F48-9EF9-4C6F-9047-004493DC3B1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70" creationId="{8BC3CF9A-2DF1-4F45-A7AC-5A4FB869BDA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71" creationId="{CD185A3B-489C-4FDE-B822-5D308C1B5F3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72" creationId="{A842EC89-C0DD-4A02-91DA-B2F18490C41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73" creationId="{BEABB702-5EAD-458F-B512-27E299282A4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74" creationId="{C3F2E5AC-8873-47A1-9EA0-067F339ED34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75" creationId="{1054BED4-3EB0-4278-969A-108CFF9F150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76" creationId="{B7C93D06-2819-43A2-87B4-E1FB892BBF8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77" creationId="{F6A1D972-B066-4071-956A-1B04C6C8CCA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78" creationId="{D378EBC7-673B-46A9-B948-CF1AB14433D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79" creationId="{F9741B0C-C8C9-40FB-BEE4-285CC03A88E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80" creationId="{FEE672D9-DB3E-4536-83DF-838A8E8714B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81" creationId="{270EFE77-768F-4181-86EE-D2DCE7DEAA1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82" creationId="{913073C7-8105-4EEA-8B13-9957F3670EB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83" creationId="{0569EBA6-A186-4DEA-BBE7-6A7A65212A7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84" creationId="{DB78987F-D3AA-4362-94D6-8A7CAD59193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85" creationId="{8D333EAD-1068-438F-AAE7-9ACF051707C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86" creationId="{A9466A55-2120-4A69-A6C7-AC01C6DB449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87" creationId="{2D048559-7265-4020-93D3-8782AF301BD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88" creationId="{6C0DC4E8-CF1F-412F-B455-272348F574F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89" creationId="{1A585893-7625-4DC9-8D24-0168A0C2DC5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90" creationId="{F11D1B07-8B5D-48E2-9319-BD1A95FE0B9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91" creationId="{C5B1A60E-0258-4FE5-A280-F41DA798E06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92" creationId="{1172DD82-C1D6-464C-893A-5F387FEE813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93" creationId="{199AEB36-2B6D-4DA6-B6A4-320E987C79B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94" creationId="{645514E6-6D0A-4BE5-A78A-3D501E7C8E0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95" creationId="{587868F4-9BB6-4DB5-A5A9-7326A37ECE0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96" creationId="{C99CAD36-4075-423D-88A2-6D7FCE2067E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97" creationId="{17065EDA-2B3F-424A-ACA4-DB0CE321944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98" creationId="{45DF5D8D-B9BC-4624-95C8-CB34A43D717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399" creationId="{7EE0266F-4994-4B5C-81D2-240A0931D57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00" creationId="{DC4272A6-FE3E-42AD-B91A-691977AFA5F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01" creationId="{7608FCCD-6C4D-4ED2-AB01-D214848CBE9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02" creationId="{7D2ED71C-D6C8-466C-A0D7-896C1A78631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03" creationId="{525BA16D-EC4A-4A3B-B1B4-37B9AADC219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04" creationId="{33D2C5F0-985C-47CC-90BD-4F3AD41AA17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05" creationId="{81BDCF99-6A30-41B5-97D3-B39DD9B33CD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06" creationId="{3CBCF61B-B75E-43A7-B93F-44C86DE5ADA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07" creationId="{2C249247-59CF-424A-9F4D-D8F3D4E5DF2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08" creationId="{17099EE1-DC89-4CE5-9CB4-1F74C9B6BA3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09" creationId="{1231849D-145B-430F-80B3-3CEAE9CF72A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10" creationId="{DDFF88DB-DA32-4B2C-9190-0D483642997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11" creationId="{7D805D43-2CCE-4E14-AAEA-215C8A542FA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12" creationId="{FD3BEBAB-2B8A-4252-85EE-1AF051836C3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13" creationId="{D3D7E5F7-03EB-46FC-80BD-EA545B90E6E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14" creationId="{6E7E3DF6-D4F2-42E1-8D99-1225D3F0D5F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15" creationId="{C17110E2-81CE-4CA6-9AE0-3A4A3DC96BD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16" creationId="{D95252DE-533D-4A18-A3C7-EF35A38D9AE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17" creationId="{544C3BDA-5988-4669-A9CA-F37E3AD22C0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18" creationId="{6093B9F5-9A1E-49DC-9489-B63702F3F7F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19" creationId="{43C257C0-E21E-4266-B960-1493F254816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20" creationId="{10D90131-5508-4557-984E-643AB7858D0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21" creationId="{B2FF937A-F2EA-435E-8DCD-8D38C3749A8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22" creationId="{1EC284F0-F34C-40B0-8FBB-58185DF8CF6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23" creationId="{2851754B-9EB3-4382-83E6-60F6452F5CC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24" creationId="{F83FC2AA-7C8E-4394-9AF7-70E9CEFECAC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25" creationId="{38BB01DC-F89E-4523-9193-A5A7A18B982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26" creationId="{1E4D0E06-205E-45D2-8A94-16839BEC86A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27" creationId="{6C049CBE-0341-450E-9DC6-E7F03F7EB35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28" creationId="{6693A129-62D8-4FF0-88F9-A8E546D5FAE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29" creationId="{ECF61F98-B56A-4721-B870-A0380B024E2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30" creationId="{A483135E-7767-4DF7-9BC9-673D8BEEFC8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31" creationId="{C3DD2FD7-BFF5-497C-AECD-A5D28676D1D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32" creationId="{CEA9BEF6-D51D-407D-AC24-2222A6FA9DC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33" creationId="{C40029EF-2F96-441F-AC03-95036BB417F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34" creationId="{DCA6A637-5A0D-4D1D-A92D-2254ED75934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35" creationId="{AC9C9066-6422-4F74-A92A-ED041A92A11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36" creationId="{90CDA6A4-C409-448C-BAB2-4DADDCD0332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37" creationId="{CBC329AD-C2D5-4FD2-ACA0-E0A9EE5333E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38" creationId="{007D2E37-F26E-43C6-A987-6B8D312592A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39" creationId="{2115FC44-0B2A-40A7-ACD1-485F777AF69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40" creationId="{2314F193-F5A3-46CF-9E54-EBB008EC146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41" creationId="{EB41F6CC-2FC4-45E8-928B-B42B88C285E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42" creationId="{DE36776F-224D-4473-B361-E90ECA4447C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43" creationId="{0E13D9D2-1C54-49BA-9101-EEA0A5ABEA1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44" creationId="{0B15F4E6-C0F2-4F8F-9892-4D653E6A001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45" creationId="{45868086-C491-4963-B2D8-48403DD4E7A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46" creationId="{54596416-9B74-4205-9BEA-551C0C62850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47" creationId="{4F2CDC00-1D32-4B03-B6A6-133489ED4A7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48" creationId="{1914BB4D-CE15-41E2-8F3A-BA4B8ACC510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49" creationId="{A651C4C9-4B0F-4005-9F04-876BAA15D87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50" creationId="{1AD37B26-35D4-4BD5-A48B-9B2B6755FDE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51" creationId="{6846B6CA-5AEE-488B-BE65-5989633C61C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52" creationId="{EF1447DB-4483-4B91-A378-D0A35A42A3B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53" creationId="{25494014-0ABF-489D-A6EC-01656692207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54" creationId="{DD9FBF1F-3210-4BA5-82B8-B9E683A0955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55" creationId="{0778C7D5-6134-4022-BC75-12F8EB3BF6A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56" creationId="{6CCA492B-4836-40AE-BE7F-1324DEB6A50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57" creationId="{264BBC1D-2B0F-4397-849F-28A7A6BFA85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58" creationId="{02A4454A-6DEB-4FA0-ADE2-8668B2DFC2D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59" creationId="{736199AE-A409-4A29-9D0F-DD9AC503736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60" creationId="{0196D8A0-A27C-4A00-937C-D14ED04D2DD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61" creationId="{08C794B5-31B5-4419-B9C0-3D23710F66E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62" creationId="{CA5568E4-AAB3-417C-8BCF-BFC1EEAB92C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63" creationId="{97F1E92A-AAA3-4987-9BF6-D68B4B5B2E5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64" creationId="{AD615CC1-6DB0-4425-A362-C8EA1A2EE6B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65" creationId="{C023F8EB-CE86-42B4-9557-5E07091E167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66" creationId="{48DDF87F-4B51-4844-B802-693D95764A5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67" creationId="{E16A322F-8822-456C-9C2C-680EFE6A79B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68" creationId="{3BB7AFDD-F42A-415D-8CC1-623BDCA89AF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69" creationId="{B9819EAB-BA1D-4307-B93F-FCEBEAEA29D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70" creationId="{41AF2C05-6ABB-4569-A542-41BA9004F2A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71" creationId="{4BC53F24-BC06-40EF-A23F-DBF2116CCEA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72" creationId="{5D87680A-983C-4A63-B8A9-B3DD4701E3C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73" creationId="{9BE79658-8B2D-4B9B-992A-CBB56D5FF5F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74" creationId="{F26803E9-3E48-4616-971E-6588A8019C7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75" creationId="{8C6ABF36-4B79-4AE2-967D-77BF852D4BB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76" creationId="{AC2243DA-1A39-40D7-AD80-E915FDFC2C7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77" creationId="{7D7E2F33-ABA8-4CA6-B08D-23B6AF8C511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78" creationId="{7C523451-4ADB-4394-B7E1-7D93F48A84B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79" creationId="{72F5F5C5-7636-4E05-999E-782F532324D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80" creationId="{1F803463-80D0-420A-A667-80AECCD3AC2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81" creationId="{33F26DB5-1A5B-4CC4-92EC-FC254608F59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82" creationId="{3986BFCD-CDE9-4C06-8E79-9CEE2AB0DD2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83" creationId="{D16ECD00-A64E-4CD4-8EDD-31F43B41C52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84" creationId="{39FA2117-1C15-4B14-9E3F-500F004316D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85" creationId="{A8EE0766-DDFF-4584-9F64-B6C85114A40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86" creationId="{D629FBC6-6AC2-473F-BD2E-E9AF83BECF1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87" creationId="{8E406CD6-DBE2-43C6-83BC-7A577486D66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88" creationId="{1EDE1B19-EFA1-464C-81F1-264A8A41277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89" creationId="{D6790BB4-CAC5-43EB-B172-93F36D9AC35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90" creationId="{0422AC1D-0635-4F6E-9D01-D01394EEAB2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91" creationId="{0BC8F8F4-4935-4C13-A037-5DB62246AAB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92" creationId="{52588194-0F53-4E77-94C1-AB58B4513E5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93" creationId="{12AD45A7-AC1A-45E1-A366-0D35C9EDBEC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94" creationId="{881D6F8F-C8B9-4FE0-8BBB-00E1A35CDC9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95" creationId="{E579C554-A4F9-472B-9498-AD492118B79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96" creationId="{BC0FC58B-27E1-47A2-9455-AE73BB75A93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97" creationId="{7D1CE6F5-F2CD-4B4D-BA3D-9CF6B7218FB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98" creationId="{5384D67C-9669-4A48-BDE5-99473DE175D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499" creationId="{0EEF039C-8BA3-4699-9E03-6E8FE334E9A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00" creationId="{F92B9EDF-8402-4D38-8688-C993A3F46AA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01" creationId="{EF855567-3686-4CE0-88D7-EA86309C451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02" creationId="{B914C4B0-FBEB-4F96-AAEC-E8D1019ADF9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03" creationId="{4E781959-4504-4C38-ADDB-E7DD2268D7B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04" creationId="{397CC752-AB80-44D7-B640-7B6630FAE47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05" creationId="{E9082092-8D7B-49E5-9E43-6B80040E62B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06" creationId="{9836D206-E798-4E10-B350-C4A87DF06FB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07" creationId="{6B5A92A9-6EA4-43A8-B8DF-3AF29DC2485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08" creationId="{B39D9BF2-01CB-4CD7-B0C6-2F632C052FF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09" creationId="{188AB208-2A44-4597-8ECB-AE40C798823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10" creationId="{7128A1B4-C67D-452A-8972-5EFE1ADFDFC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11" creationId="{47D299F1-9A25-47DC-8E88-96BFCC565C3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12" creationId="{192CE1DA-0820-4C7D-AC1A-840E5246211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13" creationId="{053F77B2-F6EC-4884-AEF0-187C77C9F6C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14" creationId="{E8291A1D-10B9-4A08-AC1C-BB03D414483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15" creationId="{F9C8796B-8EA9-4445-890D-34732588CB2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16" creationId="{92BC4CCC-977A-405A-99BF-6C6354C1852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17" creationId="{E265AAF7-97BE-4426-A811-0F13C25E31F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18" creationId="{D9056170-BFFC-4C54-80DF-1355C83B498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19" creationId="{D2828ADC-F490-4779-A93A-C323F1DAFE4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20" creationId="{347F85E6-7212-43CB-9D03-CAA319825D7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21" creationId="{3D92C1BE-6671-410D-BA64-EEE35FE2A75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22" creationId="{B4E311D7-8BD0-4508-9F8D-5AD6BE00216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23" creationId="{AED3C0F2-4925-4274-86F6-79D902D1760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24" creationId="{9DF79951-1E3C-40C5-857A-9E732B6FB0A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25" creationId="{2A0E3123-F7D0-4E31-9900-ABF34F9CE85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26" creationId="{F82576DC-AC81-4B9D-BAE2-2D9C8FF9E6D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27" creationId="{8F0FA904-C02F-4DB1-8843-BF9F9501E8B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28" creationId="{7F9FF460-EE00-4AB3-A53E-4755768E076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29" creationId="{2DFCA69B-7044-43E2-9997-1C2B66023AE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30" creationId="{CC088843-E6FE-41AE-8AE1-7F5A706AEA7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31" creationId="{64F2B61C-DF33-4CC5-BF58-A7CF2F5882B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32" creationId="{1B228495-E9DA-4976-A5F9-7C8724E65CB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33" creationId="{ED1F12A9-04AF-402E-99D6-399299BA1FA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34" creationId="{460E5612-DF0D-474D-854E-2262C802382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35" creationId="{5EB1D585-C42B-4646-9360-BBB1497898F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36" creationId="{A199DB21-3E20-469D-8CA8-A99A9ABB6D1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37" creationId="{0F3F6EF4-0E4F-4EB4-8C27-FE9BCC9E83D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38" creationId="{D238339C-1C24-482B-95A4-C990BC6A359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39" creationId="{77474ECB-D23B-4B49-B97F-0940D17186B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40" creationId="{6F7C9C64-DD6D-42D2-AF78-9EA4F516E95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41" creationId="{D645B67B-33FB-4E12-A777-A9BC16D86C4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42" creationId="{2C1CA44A-1126-4DAA-A760-4BB8404CD04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43" creationId="{582EAFDA-9EC1-4AAA-8E60-ABFF822480D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44" creationId="{21B38A54-7077-45BD-9EC0-A6A73012B84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45" creationId="{C2E2F5DD-60F7-430A-B89E-B7FD7DCE258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46" creationId="{81C3F964-64BF-4D1D-B748-458C2E0C0F9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47" creationId="{0C15ED11-A67D-4D5A-86AA-0F0C52D555C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48" creationId="{7E5B1B15-7AF0-4FA5-A373-5D67CEC0A6E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49" creationId="{9E71BAE2-0BEC-40DA-B7C2-819CB69185C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50" creationId="{54541EDC-C61B-45EE-9CC2-9505CB010D0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51" creationId="{0DE3A5AB-2774-4C49-AF71-7CD1094D030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52" creationId="{31A6A6C0-2069-4028-9426-0C8A807AD1D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53" creationId="{17C08FBB-B5A8-4300-9D68-845055DB318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54" creationId="{2037EC82-DB68-4D45-AFB3-CE95C76E9AE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55" creationId="{8CF51DA0-896D-4A01-9EEB-E763DD6C622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56" creationId="{670921B9-9807-4363-BC97-E36318558A6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57" creationId="{E2A4D1A1-DA4D-4CAD-B3CC-1B77147960E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58" creationId="{F8FED1DF-8C70-41B6-A56E-072BB41BD4F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59" creationId="{19F97735-B050-4535-BEAB-7662BE5A16D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60" creationId="{EFC233B8-9ADE-44F3-9AE3-091D561CBA3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61" creationId="{9A558068-65D7-48DC-9AEA-25CB35545EE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62" creationId="{2C6E4EAE-994B-4315-A414-D6ACE9A356A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63" creationId="{36335CCC-B998-40E9-8980-2E9E062052F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64" creationId="{9E3A072B-79A8-4443-8914-1BD18FE1757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65" creationId="{D541B5B9-3B58-4E6F-88F0-026212DD106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66" creationId="{2621BA2A-E150-4365-B80A-7ACC2BFFE66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67" creationId="{926F3FBE-235D-4146-BF8D-E6EFB0BBA0C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68" creationId="{C3B87D06-EA7D-408E-913A-3276F2AA6E2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69" creationId="{B5A9A4AB-0EEE-4DFE-9641-F4B02161963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70" creationId="{CF1F7390-1F90-436A-B3DB-59226C8D4C7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71" creationId="{443393A8-5D78-4142-ACF5-460737FBA31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72" creationId="{880709BF-3D96-476E-9A54-851DA541EF7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73" creationId="{32EB90A9-4AC3-4BE9-911F-3D3B2BA1E84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74" creationId="{C2251E6E-E066-45C2-A190-35B371944BD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75" creationId="{7904CE69-74FD-4A27-8D19-A7BD61CABEB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76" creationId="{3D25807C-4917-485F-BA5B-1BBE4C49CE0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77" creationId="{87F72811-46D2-4996-8056-6FA3C0BE4A6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78" creationId="{BE71DBB3-AF28-4044-8CCB-57F0E34F96A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79" creationId="{06762D75-E34D-4ACB-86F3-F9AE59EC5F1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80" creationId="{1610D74D-B5B8-40BC-9F39-D3CFC30B611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81" creationId="{E18EBC8B-B259-476D-8AB9-4113C888AD1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82" creationId="{800E9C2B-F3D3-40B8-B2B2-F038FDBD766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83" creationId="{38A369C6-C59A-4154-82D3-5175EBFE46F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84" creationId="{4181159D-4E45-4298-8A11-94E3CA1F858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85" creationId="{D3F4CE43-AFFF-42A4-8BB7-C191DD91169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86" creationId="{4987EB46-5BE1-4304-8E98-C8915224D0E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87" creationId="{518E8A55-C8F2-42B2-BBB2-056FE974E49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88" creationId="{146621FE-DA9C-4E28-812B-14E4661E2D8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89" creationId="{4B9C32BE-A112-418F-A695-F068B8D92CB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90" creationId="{F274B956-D940-4567-B847-28B079E1651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91" creationId="{4B8F74B8-30C0-4784-9AE2-4C7311517F4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92" creationId="{1325048A-7135-4A0A-8867-3194F789D36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93" creationId="{56C48590-F1D2-4B71-944D-90C80D8218A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94" creationId="{55A4C2E1-49D3-4D02-8AFB-F754B7D32EF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95" creationId="{2AB5578A-282C-4C1F-84E3-C1EA740C399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96" creationId="{4D44CB61-D0EF-45F7-A8F0-29CE5442877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97" creationId="{868F8312-8940-4E35-BF92-A4099387952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98" creationId="{E199BDD6-F3FE-4323-806B-B1C52B1DA0D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599" creationId="{B8ED88CB-B47A-43FE-8C93-C408E1BF162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00" creationId="{BCC9A102-F856-4879-83A4-216635F2795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01" creationId="{546F638E-9E95-48B1-8ADE-66D8166017C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02" creationId="{ECBF2D0E-C023-45B9-A834-52C10501B0D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03" creationId="{FDD94835-6F30-458F-A3B2-26389AAA870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04" creationId="{F8D45C40-D784-4F48-90CE-647EF8703A2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05" creationId="{24A80447-D09C-49C1-AC1A-453B2F6A522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06" creationId="{AAD1D6B3-B8D0-447B-9380-45D42100E24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07" creationId="{FE0E6E21-81E5-4A59-8E02-0120C31F530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08" creationId="{736DEED3-9C2D-43E7-AE6B-C683A279806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09" creationId="{B20837BE-02BF-42E0-90EE-007648D1E5C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10" creationId="{90271D59-D0A9-4C88-A09A-16D6975D844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11" creationId="{581109AB-86F3-4DF2-B2E1-D14CB349C02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12" creationId="{CCD02715-83BF-4358-803C-74D89726959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13" creationId="{4DE7A4E2-EF0E-4FCC-8195-DAD3F017BA1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14" creationId="{611B5633-64B5-4925-9B50-FFD7BB026AE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15" creationId="{64994EA5-0F82-4A62-8337-1AC89EDC175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16" creationId="{34FF0BFE-5E8D-4653-8DCB-5183A588BC8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17" creationId="{67B48947-393C-4089-BB52-B3A07E19F27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18" creationId="{F9D283DD-73EC-4F71-8037-D6986AF5A5C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19" creationId="{2EFDDAD2-E8DD-4FAE-B485-98FE4AE23BE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20" creationId="{CD304390-67FC-4233-9DB6-5A5340704C7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21" creationId="{C006A879-D10B-4176-B4C8-5B70D929939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22" creationId="{03A3F5B7-6D8B-46CB-9429-0B3662FAF0B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23" creationId="{BEB1687E-017C-4EDD-948A-01F02AE1AC6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24" creationId="{701CC5EF-FE19-4B06-8D95-563F05DCCF6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25" creationId="{AD383518-F078-4010-924E-5039A656D76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26" creationId="{68CFA673-4034-41C4-BFCF-AF51753FDA6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27" creationId="{80CCE282-C6FD-4194-B749-671D414FAB1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28" creationId="{8095A91B-3B27-4032-B6BA-AE3BDED4743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29" creationId="{78FC87B0-A094-46C8-B39B-065C9B12D30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30" creationId="{CB09551B-3C66-49DC-A33D-E2FB4E2BE30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31" creationId="{6BE62450-7400-4AFC-8F75-B5FFCF2DE0D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32" creationId="{125FEC4C-9081-4A8D-96E4-890B690A199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33" creationId="{9FC972F4-B46D-463C-88B5-4F1AF809917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34" creationId="{F7085DD3-B4A1-4F30-841B-265758FB8FB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35" creationId="{D6873CB6-B043-4D77-A4E8-EF0FFA54488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36" creationId="{F94FC7B2-4F3A-4527-B9CC-160F401B28C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37" creationId="{92619535-EC7F-4AB7-A4CA-83EC256B020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38" creationId="{8A6AC902-6746-4453-91F5-944880D3FCB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39" creationId="{AD9D384F-19A1-4C09-8EE0-5516B5A3B79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40" creationId="{B8C83E74-6055-42CF-86C0-EA27BB9352A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41" creationId="{0C9D89E0-A677-4E0D-A9FC-348F55D5D87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42" creationId="{B719B957-81E6-4DB6-B82A-6D4D0A5D635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43" creationId="{57827C14-6D3E-4387-AF1E-A2D52F50D40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44" creationId="{B92DCE1B-CE3D-4279-A2CB-9F1C0CC8FC4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45" creationId="{034D4BF2-E5CD-4779-9FA7-8E42FD22E22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46" creationId="{BA7737D2-9E78-40C2-AF63-C74164CE651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47" creationId="{D8FA2703-0AD0-4C05-B206-6950E377708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48" creationId="{6411A7CD-CB42-46C1-A9FD-1F9B2ABEE41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49" creationId="{788A6179-6F49-48AD-A6E9-8E264098A13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50" creationId="{10C867CB-E3F4-43B9-9044-43C1B09F10C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51" creationId="{16CA41D1-7C3F-44B3-821B-5734D42806E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52" creationId="{10DDA7D9-CBCC-457D-A9C6-38C4869ACDB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53" creationId="{90A20F2D-27C3-40DD-A825-F4D6A4C8C65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54" creationId="{9D1FBDA4-8793-48FF-AC0A-46566D3FEA5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55" creationId="{DC2D628B-CE90-42C6-9637-E1D99EEB1A7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56" creationId="{83056A24-4E8A-43B0-AFF7-D708DE4FA94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57" creationId="{8D97221A-1854-4685-A6E4-A707E5B13C3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58" creationId="{C64633D8-16D4-4F4B-A154-E2AC8EFCE0C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59" creationId="{D1A721D9-BA3C-4B7B-8D32-ADCD804D2C1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60" creationId="{A9DBE721-9F72-4CA9-8EA0-ADD3FAB0069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61" creationId="{E121996A-CDCB-4922-831B-12A1001C596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62" creationId="{7E61A6ED-ECC2-48AE-A9F6-283C31F4900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63" creationId="{72014AD1-343B-4929-95AD-8E2BB824270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64" creationId="{2782EFEF-2E12-4438-AB2F-506B2B705AC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65" creationId="{1E16666E-AF79-42AC-81E7-E18113D3C6C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66" creationId="{2B868CF9-90F1-4AE5-ABF3-EF4C005406F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67" creationId="{39034286-C78E-40E3-A726-8316589C63F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68" creationId="{F4FAFA7B-60EB-4141-8E6E-B3CD82DDF7C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69" creationId="{2CC7ACA1-1272-40BB-BF27-5B87E67FBC1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70" creationId="{64C96791-8497-4DF8-98C5-9589B0B8E9D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71" creationId="{13C61C1A-CEEB-422A-B035-3FB765D7777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72" creationId="{B91DE5D5-BFDA-4308-9C30-1943FE42A4A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73" creationId="{74787746-D924-4502-8F4C-EDBC7E9E6C1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74" creationId="{C8E635AD-E376-446A-AF7D-16462E0B5D6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75" creationId="{CCF7C543-A45B-4697-B942-FE8D6CF3337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76" creationId="{CDC5CBD7-EB61-4B9C-8E84-376EBD044F0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77" creationId="{8C310339-2CAA-483F-853A-91D636F08A4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78" creationId="{557E3988-012F-49CC-A45B-68A772BEC58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79" creationId="{67AD67A0-55F5-46FA-8A7D-E545A5D64EE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80" creationId="{19E6F0D0-DAE1-4159-86E0-9519E5CB3B6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81" creationId="{CFD7F4F5-AECB-4C20-9323-9EAFA3009BB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82" creationId="{B85573BD-01C7-47D5-BBD4-6181685CB52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83" creationId="{AE4BDDD9-14C0-4FA0-8E85-87502A0E223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84" creationId="{75420B21-B347-4C9B-8071-5D787A2A764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85" creationId="{09039A54-3B56-40AC-A093-9180DF03331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86" creationId="{5E9CD29B-6DEF-4DD7-BA2D-5334E4DC78B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87" creationId="{6DFD78EF-1945-4EDD-A5C6-B8FDFE90F0E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88" creationId="{C390FDDB-AC1C-40C8-A07D-AA848E227F3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89" creationId="{E6346E84-57CC-4FDF-A863-E6A2634C1AA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90" creationId="{3C9898D6-EC95-4C8E-B4A3-E70FFF3CA84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91" creationId="{D184F2FF-1445-4729-9258-BD499E137F4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92" creationId="{C404F81C-C5A2-40B1-9290-E8A50AB4BF8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93" creationId="{415C4424-4349-45A5-AB65-FFABE904CA6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94" creationId="{11934569-D184-4BE5-B5E0-34B7407565D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95" creationId="{706683FE-3AEE-4E5A-83FD-F64DB4F1ED2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96" creationId="{AE462ADC-200C-4980-9880-ABA872389CB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97" creationId="{13A3B440-FDF6-4335-9482-33736F7707C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98" creationId="{CBABBFAE-F6C8-4949-9E89-BAB35206F80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699" creationId="{2AA628BA-33E1-46DC-BBE8-442057C4CE2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00" creationId="{D366C485-A732-4F07-9AF0-E148A79632B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01" creationId="{0C5DA38B-EC4E-4C1C-820A-FF940C62EF3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02" creationId="{C6309891-225A-4154-816E-E05E45F0671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03" creationId="{881A85FA-D944-402C-84FA-910537EED2E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04" creationId="{D64FB237-06B1-49C3-BDF1-70810E5EC75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05" creationId="{C7304AA0-ABDC-4FAB-8575-CBEAE03C532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06" creationId="{1FB22812-FC5C-4832-9429-2A62F5D97C8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07" creationId="{8B67C488-6AF3-43BB-B65A-D0A7698223A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08" creationId="{41140580-9EC4-4C68-BCB6-5403441ECFB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09" creationId="{FACCB27C-DD5A-4D7E-B158-90895E0AABE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10" creationId="{2862E2FC-2C87-458D-BF57-CA2B93ED8AA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11" creationId="{B1E1766B-BE49-40FF-BEEA-F8590F09C77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12" creationId="{3C602CC3-F848-4E06-802E-56490AE45B2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13" creationId="{9E41C9FE-5AF9-4C59-A3C0-98AFD547A16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14" creationId="{A2DF4F08-09C8-4B56-B7FF-428C000CDFB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15" creationId="{CCD99F17-2DC6-4AD3-B8B1-EC44B580381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16" creationId="{DBA0DACD-D8C6-454A-9A42-7394C609EBC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17" creationId="{74CE7A87-1672-4347-94DA-46575F4487E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18" creationId="{7852FB7C-56DC-468D-9D31-C2DB2A7D4E7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19" creationId="{DB217E19-AF1D-46BB-9DFD-661CA6EDE2B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20" creationId="{13D6BC38-D06B-4998-9583-6CA017BD1E0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21" creationId="{AFA414A3-4524-4758-83DF-3997639ADB4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22" creationId="{B86EF2E3-CD0C-481D-8042-9164AB5FB3C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23" creationId="{966D3F9A-76CE-4082-AEE5-AC98A7BD662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24" creationId="{4CDAB1ED-57A0-4F19-8E33-0A18FD5A9FC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25" creationId="{4AED3E61-3C99-4642-81A0-BC6848BEEEC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26" creationId="{CB3F4C0B-7AC4-46B9-BAD3-F05E0102235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27" creationId="{1909CAC9-C256-4421-A839-76FEC9672D8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28" creationId="{C5E99882-1F3B-45AE-898E-BC2F0EFEB7F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29" creationId="{331731DD-2487-467A-8120-5132BE67BBF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30" creationId="{2F426AC1-78C6-4028-9B68-43EF9701812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31" creationId="{ED68CD4A-3280-4D22-9A92-303EB15CD31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32" creationId="{9EB2E4EA-2730-4F24-9D99-3D5AF4A0CD4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33" creationId="{08EC472E-61A4-4A9D-B1D0-BF6EDCB36D1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34" creationId="{BAF90B3E-A79E-44AE-9D56-0285A64FB86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35" creationId="{E5244BD3-FE21-4560-8CD8-56CA4B5D3B2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36" creationId="{2A65B5EF-1D59-4B68-873E-0701B30CEE6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37" creationId="{D0AB9147-6E61-4D82-BBD1-A42CB59E042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38" creationId="{C974BB90-1A51-426E-AA14-39DEFABA3F4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39" creationId="{B22385F2-0A41-400C-926E-55CA6969666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40" creationId="{DC8290DC-B98E-41E0-B7D8-9F7406F0A7E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41" creationId="{971EE383-191C-4314-B023-5294E691CAE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42" creationId="{88814A03-F931-400C-98E1-6449FE84A84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43" creationId="{0C981E7A-3A1D-4F25-81F8-69A0B2A1246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44" creationId="{7748A0B2-3111-4EC5-9EF5-D2D86CC8A7C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45" creationId="{8F77555B-DE03-486F-BDE8-438ACB9F088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46" creationId="{F5F03878-AF62-4ACF-969D-FF72F2E772A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47" creationId="{A303D9C3-8E53-4007-9AC5-C25BB0AD165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48" creationId="{8BAA01D2-B33B-4BBF-B944-BB8DA4A74DF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49" creationId="{1A075193-EA35-469C-9705-F1F12B6A8D2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50" creationId="{7F83A5A5-6B77-4742-B83B-370E9DE58F3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51" creationId="{F4287D30-4608-4021-9BA0-9CCB8A03C16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52" creationId="{134FE59B-9BC8-47A3-9355-EA044D200EB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53" creationId="{C95E9D16-0BBC-4D59-9220-12417E0F90F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54" creationId="{B3A5F6FE-224A-4D92-BE16-20DFAD781BC2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55" creationId="{BE4C7A6C-3164-49B5-9D10-CED8C067FC0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56" creationId="{5E7025DE-83AD-4620-A5A9-E6CC6692653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57" creationId="{B25773C7-EAC7-404A-A4D5-62307FBDFAC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58" creationId="{F98E2B0E-1785-44FE-8793-9357B9BF19E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59" creationId="{C8499D52-1D21-41BF-8FF4-2483992E6F3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60" creationId="{621634E7-68F5-4278-8D23-5393C5DFFB9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61" creationId="{EAD52B31-A74C-4EC6-9582-5F943F3183F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62" creationId="{AEA6C7B3-7620-4206-BA46-9ED6F63A1B1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63" creationId="{ABFDE17D-6102-4716-A9B3-7A4B25DA656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64" creationId="{ED570A21-D8F8-4651-A3F7-BDD234D6B76B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65" creationId="{7B96118E-0D5F-40E5-8D4E-EEBB1A3B0B4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66" creationId="{F18ADD0D-29F8-4A34-9E5C-0A4290F9261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67" creationId="{5D0F2E4C-81DF-42DC-A36D-84C97F85E1F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68" creationId="{DECCD2C4-0CAD-43C9-99BB-F21E0242632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69" creationId="{049E9557-5079-4A9D-8056-B98A57BD969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70" creationId="{F835D7EF-3E66-4E83-9667-5A492A8D3A3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71" creationId="{BC57A334-71B6-41C8-A325-06E4E407F3C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72" creationId="{F3F6F0D5-F966-4B64-9CAC-751068B390E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73" creationId="{1288C7E4-E17A-40D1-B3A2-1F458205170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74" creationId="{E7702206-3051-4CA4-A585-BA27E622DBC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75" creationId="{68347551-5244-46A3-B892-6EEC4DCD3307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76" creationId="{3190468A-DB52-4F6F-A23F-B1E332EEF77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77" creationId="{1CA733FB-1EE1-4E47-85DD-4C4F4F15A98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78" creationId="{657B2881-1191-42C5-B3DE-6713F723BC1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79" creationId="{CFB4289C-AF34-4DAC-A897-D4470377714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80" creationId="{F08A82E6-E555-4999-9429-FB136CF5296A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81" creationId="{4C02889B-66B8-4CEC-9A52-E59180F7A92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82" creationId="{1DA9E635-0565-4369-AFE9-CE1E8994CEF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83" creationId="{976E6F76-FD01-4088-8002-B095059126FF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84" creationId="{420033D3-915E-43C6-A9A2-B0F71AA7B4F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85" creationId="{848D6996-CD5D-49BC-A251-4D98E9623A1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86" creationId="{339EE10B-BA32-480D-8BFF-C6841D660F40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87" creationId="{03C361F6-6BE1-4565-A684-5CE3CD271C8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88" creationId="{F233C678-97F5-4EF8-80D9-9981633292E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89" creationId="{1DB3FE72-25B8-4076-A461-16A856F2392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90" creationId="{4D54F8B2-98D9-43EA-9D1A-8980C2DF203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91" creationId="{46CCD12C-72A0-4AFA-A2F9-3CE29E64821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92" creationId="{268AC76D-3848-4C44-AF90-5833FFBAEAF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93" creationId="{CAE56696-2F3E-470E-9A5C-32E1593C184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94" creationId="{6A0C3F7C-117F-4D4B-B623-6DD1C50BA3C6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95" creationId="{8DAE5E4F-1475-4DC4-A1F4-58ADF243ECD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96" creationId="{1FB49F4E-B194-4FCD-9E07-FD546BEBAB83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97" creationId="{677120AA-5461-4AF1-B117-90062A22B82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98" creationId="{AB0BF3D0-E2D9-4777-A164-7641CD5DDD1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799" creationId="{B10DED89-5125-40B7-B02A-96581FF9D0A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800" creationId="{670FEF96-DBFA-4D6B-B636-0855664FADA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801" creationId="{49AEEAF6-465C-4E84-A953-A393F20D4F5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802" creationId="{14756A44-087A-494B-80F5-A5C8C3B2BAAE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803" creationId="{A3797687-54E6-4E06-B53E-409FE5422418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804" creationId="{E09170D9-DC52-41DA-8258-54A147D0C525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805" creationId="{3DA46D0F-713D-42B4-B0D8-D79F947A7E3C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806" creationId="{A68D633E-B88D-444A-823D-5C747F5FA48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807" creationId="{20DC06F4-8BFF-40FC-AE00-9C65AD8F2E0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808" creationId="{68CAC037-5578-4A75-802D-A2C4F163930D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809" creationId="{EEF6D314-63AF-4D3F-8E2C-B0E6F635B034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810" creationId="{F100FEFF-441C-455E-8843-31FA18B6707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811" creationId="{487F1508-B731-4124-9B6E-829551A90651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812" creationId="{1DD0D9EB-52A9-4D47-94F6-9A2235E801A9}"/>
            </ac:spMkLst>
          </pc:spChg>
          <pc:spChg chg="mod">
            <ac:chgData name="Bendiek Laranjo, Ana" userId="81bafc16-f748-4668-a57b-bc696755b11c" providerId="ADAL" clId="{4E627042-0AFC-4709-9B7C-6B9A8FA022E1}" dt="2025-08-06T14:47:45.993" v="216"/>
            <ac:spMkLst>
              <pc:docMk/>
              <pc:sldMasterMk cId="3426612037" sldId="2147483720"/>
              <pc:sldLayoutMk cId="849257078" sldId="2147483751"/>
              <ac:spMk id="3813" creationId="{7A772F09-D412-429D-A1F5-C555323ADE92}"/>
            </ac:spMkLst>
          </pc:spChg>
          <pc:spChg chg="mod">
            <ac:chgData name="Bendiek Laranjo, Ana" userId="81bafc16-f748-4668-a57b-bc696755b11c" providerId="ADAL" clId="{4E627042-0AFC-4709-9B7C-6B9A8FA022E1}" dt="2025-08-06T14:49:04.922" v="225" actId="207"/>
            <ac:spMkLst>
              <pc:docMk/>
              <pc:sldMasterMk cId="3426612037" sldId="2147483720"/>
              <pc:sldLayoutMk cId="849257078" sldId="2147483751"/>
              <ac:spMk id="3814" creationId="{A028BD1A-FB1F-4453-9C7F-F511169002F3}"/>
            </ac:spMkLst>
          </pc:spChg>
          <pc:grpChg chg="del">
            <ac:chgData name="Bendiek Laranjo, Ana" userId="81bafc16-f748-4668-a57b-bc696755b11c" providerId="ADAL" clId="{4E627042-0AFC-4709-9B7C-6B9A8FA022E1}" dt="2025-08-06T14:46:37.371" v="205" actId="478"/>
            <ac:grpSpMkLst>
              <pc:docMk/>
              <pc:sldMasterMk cId="3426612037" sldId="2147483720"/>
              <pc:sldLayoutMk cId="849257078" sldId="2147483751"/>
              <ac:grpSpMk id="961" creationId="{CB87905D-426E-4DE5-B131-D2A56E38EAC4}"/>
            </ac:grpSpMkLst>
          </pc:grpChg>
          <pc:grpChg chg="add del mod">
            <ac:chgData name="Bendiek Laranjo, Ana" userId="81bafc16-f748-4668-a57b-bc696755b11c" providerId="ADAL" clId="{4E627042-0AFC-4709-9B7C-6B9A8FA022E1}" dt="2025-08-06T14:47:35.662" v="214" actId="478"/>
            <ac:grpSpMkLst>
              <pc:docMk/>
              <pc:sldMasterMk cId="3426612037" sldId="2147483720"/>
              <pc:sldLayoutMk cId="849257078" sldId="2147483751"/>
              <ac:grpSpMk id="968" creationId="{CE3D4AF5-A867-46BF-8077-FBC73F559B32}"/>
            </ac:grpSpMkLst>
          </pc:grpChg>
          <pc:grpChg chg="add del mod">
            <ac:chgData name="Bendiek Laranjo, Ana" userId="81bafc16-f748-4668-a57b-bc696755b11c" providerId="ADAL" clId="{4E627042-0AFC-4709-9B7C-6B9A8FA022E1}" dt="2025-08-06T14:51:55.496" v="265" actId="478"/>
            <ac:grpSpMkLst>
              <pc:docMk/>
              <pc:sldMasterMk cId="3426612037" sldId="2147483720"/>
              <pc:sldLayoutMk cId="849257078" sldId="2147483751"/>
              <ac:grpSpMk id="2866" creationId="{AA850CA4-2DDA-4A6C-BFFA-C9E7C0B42EBD}"/>
            </ac:grpSpMkLst>
          </pc:grpChg>
          <pc:grpChg chg="mod topLvl">
            <ac:chgData name="Bendiek Laranjo, Ana" userId="81bafc16-f748-4668-a57b-bc696755b11c" providerId="ADAL" clId="{4E627042-0AFC-4709-9B7C-6B9A8FA022E1}" dt="2025-08-06T14:51:55.496" v="265" actId="478"/>
            <ac:grpSpMkLst>
              <pc:docMk/>
              <pc:sldMasterMk cId="3426612037" sldId="2147483720"/>
              <pc:sldLayoutMk cId="849257078" sldId="2147483751"/>
              <ac:grpSpMk id="2867" creationId="{1C8A66B2-91EF-409B-AA17-3BAFEB1A1103}"/>
            </ac:grpSpMkLst>
          </pc:grpChg>
          <pc:cxnChg chg="add del mod">
            <ac:chgData name="Bendiek Laranjo, Ana" userId="81bafc16-f748-4668-a57b-bc696755b11c" providerId="ADAL" clId="{4E627042-0AFC-4709-9B7C-6B9A8FA022E1}" dt="2025-08-06T14:47:37.694" v="215" actId="478"/>
            <ac:cxnSpMkLst>
              <pc:docMk/>
              <pc:sldMasterMk cId="3426612037" sldId="2147483720"/>
              <pc:sldLayoutMk cId="849257078" sldId="2147483751"/>
              <ac:cxnSpMk id="2865" creationId="{9F957B07-ABDF-4B3E-A06C-BFF52B62CFB1}"/>
            </ac:cxnSpMkLst>
          </pc:cxnChg>
          <pc:cxnChg chg="del mod topLvl">
            <ac:chgData name="Bendiek Laranjo, Ana" userId="81bafc16-f748-4668-a57b-bc696755b11c" providerId="ADAL" clId="{4E627042-0AFC-4709-9B7C-6B9A8FA022E1}" dt="2025-08-06T14:51:55.496" v="265" actId="478"/>
            <ac:cxnSpMkLst>
              <pc:docMk/>
              <pc:sldMasterMk cId="3426612037" sldId="2147483720"/>
              <pc:sldLayoutMk cId="849257078" sldId="2147483751"/>
              <ac:cxnSpMk id="2868" creationId="{5241A52B-48F2-4FB0-96D8-7B88ECDCBD79}"/>
            </ac:cxnSpMkLst>
          </pc:cxnChg>
        </pc:sldLayoutChg>
        <pc:sldLayoutChg chg="addSp delSp modSp mod">
          <pc:chgData name="Bendiek Laranjo, Ana" userId="81bafc16-f748-4668-a57b-bc696755b11c" providerId="ADAL" clId="{4E627042-0AFC-4709-9B7C-6B9A8FA022E1}" dt="2025-08-06T14:52:00.710" v="266" actId="478"/>
          <pc:sldLayoutMkLst>
            <pc:docMk/>
            <pc:sldMasterMk cId="3426612037" sldId="2147483720"/>
            <pc:sldLayoutMk cId="1975157344" sldId="2147483752"/>
          </pc:sldLayoutMkLst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971" creationId="{DE6DBCAB-168A-43E1-BD6C-A90AEB50189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972" creationId="{A2960183-BCDA-465A-8145-248E54A47B0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973" creationId="{4793D8FA-C927-4811-9548-77174E1BD9A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974" creationId="{7E5A4669-A6B1-464F-B2A3-77A4A655D26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975" creationId="{03C423EE-F336-470F-9835-7FEAC1E8E73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976" creationId="{34FD6203-ABB5-4F88-A3E6-A9C523AA0D1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977" creationId="{3025DF74-E610-40D3-AA59-597C609D74C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978" creationId="{A05237EF-33AD-49A4-82C5-095A78BA82B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979" creationId="{894E3F7B-370B-48AE-9E4C-C566664EF89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980" creationId="{6E65F23B-162F-48F7-8AC5-03AEB2A0384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981" creationId="{4AD4FF17-55A2-4458-9D50-FA5FEF54339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982" creationId="{5F5ACA16-A46F-4BC9-A2BB-83F87965170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983" creationId="{F81C179D-9581-4BD6-8D7B-847779DFFC8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984" creationId="{8886BC29-3E93-4770-BBB8-8C9E33E8E04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985" creationId="{4CBB4EEC-EC26-4B13-80F6-9CD55F9134D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986" creationId="{63461BC5-7912-4182-B841-281715283E5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987" creationId="{4FB8C34E-D7AF-4912-A5EC-12E2A15494B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988" creationId="{E2357E10-9677-4C63-A09B-B270513CFAB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989" creationId="{C2E8B787-A8C0-405D-ACE5-7B615629F3A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990" creationId="{A4FBA353-9F90-426D-B025-00F6BC7BC13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991" creationId="{82E3B49C-30B1-4771-A3E4-FD7B47C038B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992" creationId="{A564E00D-97DC-44C3-BCB8-01E0931377C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993" creationId="{3BA61667-610C-49A3-8E86-44828632E12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994" creationId="{ECD89075-ADEE-48E6-81E7-89B6B1CED75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995" creationId="{1B8CAA00-3CD5-46E6-B622-30D8E19E324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996" creationId="{25DFAD68-EF3B-49E0-A1B3-E77DAEF974A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997" creationId="{576F166D-4631-4AAD-B3DD-0C0A2A094BC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998" creationId="{17297B55-0063-452E-809A-0C16CBDA3B6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999" creationId="{C8C5EA9D-13CD-4A24-BD9D-4ED93AB00A5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00" creationId="{294B8FC8-1C7E-40EC-AB8E-DE5AFD41D14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01" creationId="{DF71B372-DA60-44CC-B73D-4C83DFAF8A1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02" creationId="{8657272A-649C-4C78-B635-4AD03130DB3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03" creationId="{E425FF0C-7C4D-492E-9EA6-F5C3EF8CD46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04" creationId="{7FB6CEA1-C745-4903-9310-5D097142856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05" creationId="{09313679-7E76-4F01-9FCF-C1CB6CEB707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06" creationId="{0D077F14-1587-4B4B-B5EE-28B4477FE41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07" creationId="{670611CF-F06B-4C56-AC92-94E43C962F5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08" creationId="{6448949D-905D-4CF7-99D0-778C2B69220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09" creationId="{CCCE6F92-62E6-4FCA-AD33-24F7E81339F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10" creationId="{1D170A4D-5D59-4B88-91CE-ACF53AB9D6E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11" creationId="{30A8E7AF-78BD-4B71-96C9-C3CC59431FE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12" creationId="{2050F666-678D-4B8B-B23C-7DAC3FAF7B3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13" creationId="{A9158542-9E1F-420F-A889-1461FC3638C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14" creationId="{8A4D2F7A-7EBA-4499-9CCE-C7A2B60E959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15" creationId="{6C662083-F986-4854-AA2C-13CBACEF7D0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16" creationId="{A6C25211-77AE-4462-A491-4D166C75955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17" creationId="{D6916CAA-6664-4BBF-B263-2623C05DF99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18" creationId="{66FE903B-0B12-44D5-B3C5-083427B6A1D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19" creationId="{B81CD0F7-9817-47AD-B6DA-B8F7CCC78B2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20" creationId="{8C76CA05-1089-4024-9FF6-C4DBF708A32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21" creationId="{A0AC2678-CD20-4CF4-8364-AB243F21C54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22" creationId="{3BABB467-FC72-4CCB-A727-8953E53B01F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23" creationId="{0A84CFB2-6728-450E-81E4-B5FC2B58DF0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24" creationId="{12505DE2-C58B-465B-8BA6-86797E84669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25" creationId="{3EE21B70-C2DB-4957-B666-54F8533056F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26" creationId="{66B53569-321D-43D7-B41F-B7A649202B5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27" creationId="{1C24E347-0878-40F6-899A-40747D31848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28" creationId="{179C47A4-3763-46B4-8361-B2C8BF642A6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29" creationId="{0552B94B-8DDA-495B-9C1E-0413E7DB93E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30" creationId="{24EB3FBD-D40F-4C8F-808E-9010B7D585A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31" creationId="{82B82241-76CE-4B86-8BAA-012111A5B29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32" creationId="{EAAD6E01-68D5-47BD-9BEE-E19FA2D89D4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33" creationId="{7551E0D4-BC0C-430C-8A04-4946FFCB94B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34" creationId="{ED5B0A5F-8735-4BAA-8A8E-F9B3E0D7203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35" creationId="{EE7E2F02-C7F4-4903-AF8A-F5D6D380018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36" creationId="{D4E7D117-54C2-47A9-888B-6CDEEB22758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37" creationId="{5D008E74-A024-439A-A6AF-C891142CE6F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38" creationId="{87F250D8-D757-4E53-9C7C-F41AEAEE50B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39" creationId="{3C856BDE-0C1C-4A30-A1F1-DD3896B0273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40" creationId="{8166F84C-9E55-4B1C-AA9F-9B900A10EF1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41" creationId="{D976ED9D-9483-4604-8744-1C1A3A7FA7F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42" creationId="{A877892F-A7C7-4F18-8902-ED84881CEFD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43" creationId="{B4868532-8CE2-496E-ACDE-F502D4D4C37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44" creationId="{4C39856B-0971-439C-A5A8-CFDB6BAD73F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45" creationId="{429468DA-6846-48D6-B31A-F378EAC8144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46" creationId="{FBAF6811-5087-4A9E-A4B2-47900A9EE3F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47" creationId="{5FDCD62B-0BC6-403B-9A61-9B3FD2B9CB4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48" creationId="{7E8F04DD-2E12-4B38-ABEB-3E0A77BE082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49" creationId="{7B62A48B-EB72-48BE-A7E3-7B2D747A3A6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50" creationId="{224CB04F-963E-4D7A-BEC5-F2710AAB076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51" creationId="{B1C0E807-3250-47D6-99CD-EC64AC5D585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52" creationId="{5EE268FD-D365-4CEC-9EC8-E83808EC6E9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53" creationId="{E958C3D5-FDB8-463C-A6A4-663BA143966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54" creationId="{E8812798-C696-4E0E-AA70-2E3B844DED8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55" creationId="{8151B3CF-BF8E-4312-92A2-030D268D4A7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56" creationId="{4A03968B-082A-4796-86F2-70F10F2B700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57" creationId="{FA8F2D46-218E-4E0A-A013-1371EA9261E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58" creationId="{A368718D-09CB-486A-B67A-E23912BF0B0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59" creationId="{9FD445F5-8942-4C36-882E-582CFD9D557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60" creationId="{1927A267-8E4D-4A27-A3E2-B51D6ECFA31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61" creationId="{710B9341-85F6-4B1D-A1D7-2D7E454D9F1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62" creationId="{1F574B9A-4732-418A-BE30-FC5BC960500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63" creationId="{CE7E2724-C4FB-4366-BB4E-F4D1D6CE42E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64" creationId="{9204EF5A-3B56-4789-993C-C099D0769FD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65" creationId="{6B690E2F-3873-4D22-8A49-1D916D1D66E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66" creationId="{8A5E50B7-09E5-4330-AE72-7A20D369D43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67" creationId="{C157E21A-843F-4D50-AC8F-8406D8C59D4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68" creationId="{A75221B3-BE8F-47D8-A88C-5A8A8C9CC4B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69" creationId="{737CF8EA-B3AE-4BBA-A091-14577429587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70" creationId="{D02F10B3-35A4-401B-8936-FFA28FCC1FB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71" creationId="{73FA0EC9-17B3-41F4-BC12-1C96EBE699C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72" creationId="{0AE85EC9-2EB9-4AEB-A2CB-F1F16BB4806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73" creationId="{ACFC70F1-A95D-4CFD-8149-46A03FC1A2D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74" creationId="{4FB33E13-0172-429F-88C6-7AC54E76582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75" creationId="{57E6B99E-FA98-453B-9628-46C3DEBBB78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76" creationId="{BC4E34F1-4763-4286-9678-0DEC550440F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77" creationId="{5F8B2F60-4C14-46CD-9704-92816912B7E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78" creationId="{0E2F839E-1BC4-4AD9-B060-B4D9ADF7E68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79" creationId="{DFF3697F-C753-4BAE-A38A-4048CD9C499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80" creationId="{C4558B9F-0526-4DAB-9CFB-113B730702C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81" creationId="{EF0A4EEF-B835-45A7-8B80-3C63C5AE1D2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82" creationId="{15C74B82-2DE3-4462-8B40-8B7C9272B91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83" creationId="{2EEB379D-9434-4D44-AA94-5B40171E053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84" creationId="{22935494-08C5-4834-AB25-16AE66616F0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85" creationId="{190ACA3F-584C-4166-96C6-FCA1CC4E6DD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86" creationId="{06F22409-1A43-41C0-A37F-73AA113CF90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87" creationId="{B63C5467-1488-4C34-A25E-5D016A8E53B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88" creationId="{24BFDAD2-6279-42BF-9EC9-C439003D4F9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89" creationId="{5933DEA0-A278-4D98-95F3-D23F13DC468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90" creationId="{5B959AA4-2616-46FA-896F-557E7F6F3D9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91" creationId="{C76F64EE-61CC-4C04-B1EB-C0FCC26D6D7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92" creationId="{78372562-17E6-4EF7-968D-1E816FB1A5A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93" creationId="{D3027075-EC34-4628-8DED-A0EBFC226B9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94" creationId="{A4383BAB-2EEE-44CB-9673-874A67EE68A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95" creationId="{FA952E8D-C34E-4753-8307-0BA255BBB36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96" creationId="{D135838A-7F9E-4F6E-BBE2-E9BBF2F4639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97" creationId="{310689B8-27C8-4B5D-9CCC-15D5A4A0758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98" creationId="{1CABE3EA-D8F5-4A18-BDFB-213E71D00D7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099" creationId="{BBA2AB06-BBA4-4ADB-97EC-7B0E8B171F2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00" creationId="{0033F95A-53EB-42F2-9026-1C2CEEBC5B0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01" creationId="{FD934439-473C-42CC-A775-A8A9973F623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02" creationId="{CF0A8D17-C07B-407E-B419-EE85684A19F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03" creationId="{568B1E34-06DB-494B-8DFD-46901649F84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04" creationId="{E8CC5C58-3AB8-4B7D-89E2-83D01AB975A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05" creationId="{88FCFAD4-D923-4B01-884F-C6E8E7C187B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06" creationId="{6DA6FE52-65DD-4761-B677-196150CA0F7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07" creationId="{33BFF110-63BB-4A57-8226-B8C5ABB8CC7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08" creationId="{33019D87-1BBD-44C4-92A0-8AD8D37088A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09" creationId="{1D78BC63-8C56-4809-BE5D-3951FD5AAA1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10" creationId="{4DADDBF0-4CC8-437A-A363-E72F98C4A81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11" creationId="{0111E710-BC63-4538-BDCF-967B7055ECB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12" creationId="{481BA509-F028-4001-8875-993C1C8B32A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13" creationId="{D94FEB90-6C22-4B73-8E82-EB0D649000F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14" creationId="{8F8C2CEF-99B9-4E0D-BAAD-74FE43FFF25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15" creationId="{0C66F75B-8DEC-42CE-8667-249C7A9F9C5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16" creationId="{97B78DF4-990D-41D1-AF6F-42C630C7978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17" creationId="{15175B64-B10A-4814-AFC0-95475E66F02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18" creationId="{A3E54611-0823-4EE7-A134-5C2CDAE24C5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19" creationId="{457D8172-0758-42BF-8950-FCADBAC7D37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20" creationId="{1CC81EDA-D90C-4DA9-A4B4-A3B91E96ADB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21" creationId="{92CFA477-2B00-4155-A706-D3D827EEB64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22" creationId="{F326FA14-0C8E-49C3-813F-D9CAC04A307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23" creationId="{9BF87C8C-D559-48D3-83EB-1DD9E2C283D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24" creationId="{FB762312-6A20-40C5-9C2A-0772694FA2F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25" creationId="{7E0B3049-8FE3-4900-8749-CC188A0CAA7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26" creationId="{73F94640-E530-4FA5-8626-3CFD216BDF8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27" creationId="{90F27DED-880D-458F-8051-9E3328566D9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28" creationId="{3D7B4B28-70D0-4AB2-805B-906BA0F62ED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29" creationId="{F559019E-EC51-4BDE-B165-4DDC70443A2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30" creationId="{CAB3694B-64CB-46EE-AC22-2EAD38E3832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31" creationId="{F063F21D-E73C-4B7D-9E2D-17A2B0E1C64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32" creationId="{6BFA0317-24C5-4CC2-AAC3-E1E87D8D396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33" creationId="{205EB4D6-F37A-4976-BD39-EACB7CCEC8B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34" creationId="{A4CAD091-47F5-4104-813B-0CDCF0913E5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35" creationId="{757019FB-1DD0-44B1-BB99-BFDCCDEA7B0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36" creationId="{E3D49B8D-BE83-45BA-9876-FCBC9B5D3D9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37" creationId="{891891AA-EF16-4CF5-817B-1181ECE4980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38" creationId="{BBBA9A72-F4A2-4DCD-BEE4-3EA092BE7D3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39" creationId="{36F303BB-28C9-4731-B0D6-A456C2CB566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40" creationId="{C45896F8-C661-44C2-AD46-B826EB55097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41" creationId="{45DC72F1-AC07-4BFC-9601-1D1EEEF52AD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42" creationId="{FB8A8935-FBD9-4D32-9115-EB6709EB9F0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43" creationId="{F63E0721-8F5E-43BB-AA3E-87EDA224F17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44" creationId="{D78DF933-387B-4007-9188-12F95505869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45" creationId="{82CE1887-1646-4598-A6CC-4222FEBECB7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46" creationId="{3CAC2AA2-E37F-4918-B6A6-868347CA59B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47" creationId="{DCFBB183-27BD-4C16-8590-0510A956DE3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48" creationId="{83D6BBBE-E927-4BFC-BF50-90597247692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49" creationId="{B02A015A-2F05-4076-B4D8-5FE99F99BB5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50" creationId="{9D434DD2-69F5-4987-9FFB-254D54733A6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51" creationId="{0321E20A-F1D4-4D92-B934-34D6279FE8C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52" creationId="{C5711250-3B23-4C3A-AA03-F7F76D134FE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53" creationId="{72C2730D-E30A-47E0-BEBC-8559F49BED1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54" creationId="{1D1C697F-A54E-4731-AF24-0BDE4AC4AE4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55" creationId="{6744E7C0-A34A-43D4-A5AE-2E457A0EAD5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56" creationId="{3EBB2C72-BF49-401E-BE06-471A26EBAFC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57" creationId="{61E14BEE-20F4-449D-9E96-C4890F04CB9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58" creationId="{D6259C73-4D34-46B5-B38B-64D37B06A53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59" creationId="{399B6405-96F5-4609-89DD-C1E4D5E6E27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60" creationId="{0A2DF84C-65FD-4DE6-BD26-C4F3A273A3B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61" creationId="{BC1A994A-E029-4006-92DF-18B700A6B26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62" creationId="{A040DE14-553B-4170-9119-023FE3F3BEC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63" creationId="{D454464B-528E-46F2-9947-31345293E2A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64" creationId="{811F57C9-EF64-49A9-A578-7E80E4F6408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65" creationId="{D41D5F1D-843C-4A76-B24D-58D23FD1CD4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66" creationId="{56CB869B-D30B-4CBB-A0AE-B22A42A32A4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67" creationId="{E4BA81AC-D041-4809-A77E-2B977860632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68" creationId="{7B947CF0-6773-4D4C-89A6-ACF7907CA87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69" creationId="{2AF77AD6-37D3-49BB-84FC-EB9B6580A46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70" creationId="{48B12720-3E9F-4A4B-8E97-166E135EBF1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71" creationId="{140FE60E-77BD-4065-B651-0822F34BAEF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72" creationId="{3B7908A7-16D5-4685-ADCC-DA9522B98BF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73" creationId="{1AFDEC95-6597-4AB2-BBEF-6E98FE09E52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74" creationId="{96EDAD54-C11B-4FD4-BE37-19D41EDADBA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75" creationId="{2DE442FC-64F8-4E0A-9557-9BA47EA848A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76" creationId="{22AC43CC-B47E-4C55-8FA5-A0F2887D611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77" creationId="{64EBBDF5-998F-4428-836D-862E752C2EC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78" creationId="{5F7EBA56-B4CF-4379-B550-41DE75BA45D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79" creationId="{D24188BD-1C70-411C-ADAB-8D6713AE9F6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80" creationId="{76624727-8B33-4004-9E6E-EFA1FF8E103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81" creationId="{711A859D-5D30-44E5-B598-7B65F42FAAA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82" creationId="{44B89824-A54B-4BB0-A9EA-F9D84491CE5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83" creationId="{7D747DB7-978A-4235-B5FB-D1C8C2F3FB4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84" creationId="{CCBB2109-E27C-4D27-AEFC-9141372F6AF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85" creationId="{7FDB0834-5504-43D2-8614-3B63294E1AD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86" creationId="{40935B4B-96E0-4B32-BF06-C3F7A5EB01C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87" creationId="{A9FFC718-7E0D-4254-99BB-DD3D779DE7B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88" creationId="{FA8B8467-5A06-4D20-99F1-B99FF4D3F94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89" creationId="{07BFEE68-DC6A-4725-B2D6-7B2E59D8392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90" creationId="{8F22E9F1-3EE5-43F0-BDDA-355E88A63BF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91" creationId="{2E3165DE-B25B-4EED-B626-353911F0B6F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92" creationId="{0B7EEE64-3E9A-4A86-94B5-74C7A87C865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93" creationId="{C6F68C07-AFD9-4481-9368-4160FE8BAFA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94" creationId="{5703B6B3-A4BF-40B1-A7AD-40D3E08D317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95" creationId="{B0D86848-496F-4B57-82F5-D0A796BCD3A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96" creationId="{4FD0E201-667E-4CD4-9543-21B8C6BB66F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97" creationId="{7AD2158B-2911-4C82-A26E-587703001AB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98" creationId="{E77B6787-46BC-4E80-B24D-BDC15C40E24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199" creationId="{12DCA0EC-7AB4-43CE-875E-5DC6C17190C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00" creationId="{6C8D4EB1-A1C1-476F-BF46-8C1ED9D9644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01" creationId="{59880BBC-3586-4D9A-8784-4B7A043A435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02" creationId="{26421B77-CA92-4D57-86F6-983BEDD7895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03" creationId="{EF9E7C5C-43E7-4AA7-801F-255674A3B2B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04" creationId="{90C2C756-2514-45FA-BEE1-CBFF1AAD853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05" creationId="{57EE5316-AC8C-40AF-A42E-3342B940814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06" creationId="{DE291E0A-9273-4D16-B6ED-3D58A3535CF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07" creationId="{E5E14236-6FE2-4A2C-B951-208A3AC4010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08" creationId="{52D7E0EF-AA9A-423C-AE15-662D9841D55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09" creationId="{57F1721E-6E72-4C4B-AEE3-B76E5328FCC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10" creationId="{0B1B447B-36E1-483D-9C23-22EA634B6CA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11" creationId="{5CF48EBC-F08B-4ECE-AB48-D6ADDFDCF6C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12" creationId="{B435022A-B67B-43DB-BA7E-B93A51008CD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13" creationId="{4EFC66D9-B3A0-4314-AD0B-CFEE8C2F315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14" creationId="{589D5A19-1D0A-4F1C-9EEE-D82B164F408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15" creationId="{4B919D3F-9ED6-4B65-8D9B-DE68A305F43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16" creationId="{801A2302-8429-4B1C-ADEB-328999B8C83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17" creationId="{1C6367F4-F1F1-4BAA-BA9B-37886B4A19C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18" creationId="{B6F90D0D-702F-47BD-9589-3CAFFF80B1A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19" creationId="{3895BC1C-2746-4ED4-9966-F4D8662E57D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20" creationId="{60D4CAB7-2409-4A64-8E60-3363F924CA7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21" creationId="{8D5A5E70-6723-4FAE-A1EE-AFBA0B6C4C7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22" creationId="{4BABC5B0-2748-433A-8A60-3F840DBC257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23" creationId="{E42B1F0E-8D36-45BB-B93B-7C62E08CF28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24" creationId="{33224688-FB99-4EA2-9496-A7A1532BB33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25" creationId="{1AFD5701-0EBC-4714-A5CB-F51D6590BB1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26" creationId="{E55EAAB3-DD89-4B07-A761-A770666F367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27" creationId="{40E482A7-9820-43BA-9374-7CD5D2F4AD7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28" creationId="{667F49B2-76C4-43AE-A52E-E8A8F87C794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29" creationId="{1AB5A47F-70EF-4F3A-9010-7E444C88A10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30" creationId="{AC75981F-427A-4579-8D25-0AAF7F13408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31" creationId="{C0AA931B-1CAF-4A7C-B118-FF40D92EEA5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32" creationId="{60C17186-895A-413F-BE78-3E683EFE8DF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33" creationId="{1EA3171E-C3C7-4569-AC90-83B76B9EF24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34" creationId="{E7DC63C5-8C0A-43FB-BAFA-E3B4799C57A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35" creationId="{C4DD0CD6-BD4C-45DA-B466-3C72CCE6AD8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36" creationId="{415FCA0F-E97B-4D7F-B461-AC72A0AF0C4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37" creationId="{321A3537-DABF-420D-A2A2-FEC14DFFD00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38" creationId="{7977C8E0-B5B3-466C-B905-5EFBA38E1E4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39" creationId="{F90FE02B-1579-41D7-8D40-DBBF78B3AA6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40" creationId="{EDD5B1D8-2FDD-4DAD-B3C5-5C338EFDB81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41" creationId="{78D4D3D9-025A-4F6D-8A49-32850D5EC35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42" creationId="{5368BC73-3A4B-4196-9B60-97E594EE538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43" creationId="{41E77ED4-1C02-4857-B3F2-84E7CD138BA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44" creationId="{1181FF18-E408-4F2F-B026-41691B5262C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45" creationId="{825B9FAB-9F18-4118-9C01-E862603B0F3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46" creationId="{56CB0807-8301-4B7F-B20D-7DD2855012E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47" creationId="{59A43533-E405-40C4-B415-9814904050D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48" creationId="{6764BFBC-F4F6-46F5-8E3F-C5DEF32B8C9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49" creationId="{55079264-8C3D-44DB-BAEB-A3BEA22C9E1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50" creationId="{C2F59429-7C6F-4F00-8FF9-5D5856C784E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51" creationId="{4EBFD8CD-B578-4180-BCDA-5FA08323A3A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52" creationId="{CC3A5A90-8DF4-4583-A2AC-4AB79886179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53" creationId="{954C0D08-6815-439C-855F-E08AF342DC5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54" creationId="{CDE5E8D6-35CB-428C-AF70-02B7A65539D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55" creationId="{F6797405-D64D-4232-A179-93FA6781304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56" creationId="{A441D748-6D43-471A-AB79-0AC1AE7E0D7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57" creationId="{E1371A53-1073-4AF1-AAD1-3B3FE92CE1F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58" creationId="{3C566701-E741-45F2-8D09-52FFE521439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59" creationId="{2A63EBDB-42A2-42B8-B406-BC703CFB2B6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60" creationId="{FDC48EA6-63D3-4A74-A577-F9B236A7DFB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61" creationId="{60484879-A36C-40E1-877D-4D71238BB86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62" creationId="{5C52EC6D-EA94-42BA-9697-E46CF309A7D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63" creationId="{749EF0CE-297A-47C2-923F-01C78216F71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64" creationId="{7040419E-9510-4E9F-B4DC-0E5FC3FC5F2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65" creationId="{DF09FA26-388F-48F3-AE9D-6196AC10034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66" creationId="{0C7B6B28-F215-4C15-B756-355394AC424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67" creationId="{DD0221CE-0AE9-4AC1-896A-95CE90F4729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68" creationId="{D0F9DC11-5E86-4BF4-8C38-C8CE67B3981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69" creationId="{E2054380-E524-48E0-B9F3-0F7BB5254EC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70" creationId="{759139A9-C3BE-4AB0-917D-A16E54E3E40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71" creationId="{D1FEE41C-DC54-455A-955A-67241A7EB50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72" creationId="{AF68B264-C9EE-45BE-8BC2-AD0858E7E5E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73" creationId="{323A4184-FDED-40A4-8415-AF3BBD5FC10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74" creationId="{EE2AE55E-9569-4EAD-9249-420E7B3CE7D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75" creationId="{9F31FE00-0CA7-40F2-8B11-5C0C621A7AE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76" creationId="{80330079-EB5E-4042-8DBE-01195B4B816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77" creationId="{D8416C1B-2426-4F8F-AF64-BAEC471A622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78" creationId="{33D47D03-8A3C-4B35-B7F2-6EC3F56B149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79" creationId="{A78DF32C-F91A-44EF-B70C-7FC6B3169E3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80" creationId="{0AB53F7A-0450-45A2-B7C5-29C2815E28D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81" creationId="{6E94B58C-2C71-4B93-8D8A-BF7919AA59C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82" creationId="{A3991C35-D499-4111-B337-3E2474DDBD7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83" creationId="{3FD17D7E-1F40-4111-8F94-B0BBA7A69F7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84" creationId="{65728C43-6B2B-44AB-8362-79ADB178A1D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85" creationId="{83D7A42A-CDF8-4B45-8E65-9B8A58C17DF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86" creationId="{C0E47D52-41EC-4099-9DB8-6FF70ADACE8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87" creationId="{7533F8F0-C854-4F69-8CB5-0FD7FFF090A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88" creationId="{781F1379-D2BC-41AD-AFA5-584754B74B0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89" creationId="{75409DE7-1B3A-4581-8CA0-E7C4418D1CF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90" creationId="{5060E8E4-1565-42C8-AFB3-DF71D8A78A4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91" creationId="{C108AA53-233E-44BF-B05A-BCFC54721BB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92" creationId="{A7A3B620-20EA-486C-89DB-C1F445F08D0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93" creationId="{AECAFD43-08C0-49D1-86A5-72529510630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94" creationId="{C77C7996-8696-4426-8D52-8968285FF95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95" creationId="{5B16771F-61DA-4DD9-9D64-DDDFA7EE65C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96" creationId="{CBA44037-AF21-4E31-9B45-B97CAC3D3C4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97" creationId="{8CD01544-4B00-46E1-AF1D-634E9905A79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98" creationId="{7C105D83-8C8C-4EFE-8698-3C8E84A7CCD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299" creationId="{FF0DFB36-CFE3-4458-9FD0-516B6B670CA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00" creationId="{B1FE93F0-F004-4D4C-B14B-7C97CCDDAD8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01" creationId="{8B2ECB29-A435-4FDE-B205-BA964A35216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02" creationId="{B86F8DE2-FB38-4BA4-A104-0674B0D73EB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03" creationId="{4466BDFD-FF31-4E58-95A8-DE776E9DC31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04" creationId="{CA91DABD-3B42-4533-9914-E55511D8D23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05" creationId="{1AFD4CD8-48BB-4F86-B9D5-DE0E58E0C1D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06" creationId="{8FD964FE-83FF-4441-B8AC-818B8C7FC6B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07" creationId="{7726BD02-68E8-4DF8-ACF1-F33EC8F01B5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08" creationId="{658162CA-1AB4-4892-BC76-B1F86478E07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09" creationId="{61FFA44E-9D5B-4685-BD94-4620EEBAEF4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10" creationId="{AACC05B6-88BC-43F6-AA04-2098AC79E5C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11" creationId="{D2057101-18E3-4E91-BFB9-ED4C15088E0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12" creationId="{48A77591-45BA-4E2A-8768-466AE142E5F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13" creationId="{71E7AE47-6867-4243-BE0E-AA604D3EC47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14" creationId="{0B99987D-C033-4C03-98BF-5E858EDFC2E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15" creationId="{20F651AC-3E3E-4489-8E13-71C03E71772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16" creationId="{30E68446-2D45-444D-B809-41E61411C66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17" creationId="{C62AA21C-10CC-4F5C-805E-45405F7EACC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18" creationId="{9295FA85-3964-4CDB-BA67-C984B2CCF36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19" creationId="{51A8CD55-EEA3-45D0-8620-D34B8533911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20" creationId="{19110E8B-E06D-45CB-BF92-D714F382E36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21" creationId="{3C568BDB-8A79-4527-AB46-67A7871A539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22" creationId="{0C2D6167-07A6-40BE-9AE6-73237CA641B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23" creationId="{DE1B128D-9A0E-4D3D-91D3-D435400C97D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24" creationId="{21C53294-911D-4367-B856-3C1EBAD289A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25" creationId="{00390760-7DFF-4B20-8797-928DE8CA2CF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26" creationId="{512E14BB-8869-4C81-B809-E15BA929ACB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27" creationId="{E4E116F2-C774-4C05-A0AE-9D6112FE4FA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28" creationId="{E2B6992A-DAB2-4B68-9F94-367FBD4C159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29" creationId="{21F95034-51D6-4090-A440-48A15CC64F1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30" creationId="{837448AE-ECB2-4470-9FCB-782B9331A64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31" creationId="{442E0E16-6A7A-4F5F-AC6E-E4F5111A0B3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32" creationId="{061F73C3-42B0-4273-BE46-1956D6C002C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33" creationId="{846260D3-5DB9-46B5-B0FA-39602D5A768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34" creationId="{98F98142-B1BE-4B40-B6A8-1317DE0EDC5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35" creationId="{01780DE3-B409-40C3-B941-06FA7A770C7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36" creationId="{35210425-2675-47C2-868C-1205DF3D7A4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37" creationId="{63675D33-9B08-46DE-8D1A-20A2A358AEC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38" creationId="{E3B5F4C0-9A1D-45ED-A7C6-6AC91B37B97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39" creationId="{93BB8DF2-093E-46A5-9283-A922112D9BF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40" creationId="{2B74688D-3DF7-4501-9D14-D7E20404996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41" creationId="{16AEF71D-6B77-4EED-ADFF-6FCDABB9299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42" creationId="{99990C53-F202-493B-9D89-AB6B41E3557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43" creationId="{669889E9-B5B2-43B2-8590-E495CDAADED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44" creationId="{92F23E16-BD3F-40B8-846E-A54B6B742DA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45" creationId="{847A95B9-4B3E-4D55-90FF-D63B3D8E678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46" creationId="{121C9CDD-6E88-4732-8AB5-47CC3B0C791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47" creationId="{89971086-3189-441B-A9CC-4E0FF891BD0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48" creationId="{234A7FC8-41B3-4A96-9748-1F96E584C89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49" creationId="{5CC2AF47-DC7B-4375-BEC2-3392E45FE47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50" creationId="{2D7A7EF0-8EA0-4C97-94D3-52C85326FEF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51" creationId="{7617D7DD-D335-48CD-8FA0-D51115D49AF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52" creationId="{805A12BA-E735-45D9-AEE1-AE8E041B8E3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53" creationId="{1B11AA1C-29C5-4884-94BB-3346E831AD5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54" creationId="{19FF792E-5A60-40A8-A9F1-36A2FF8A42E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55" creationId="{B6FE26B1-3704-4E22-AAE3-65E3182DABE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56" creationId="{507F07EC-20A0-4358-AAE5-5C5ECA4FC23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57" creationId="{6CAD4DD9-76A1-4835-9F0E-CD832D2DD35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58" creationId="{9629B4A6-9FEC-4E72-9FFA-0547E0CFE6E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59" creationId="{423B5D80-2579-4EB2-9DB0-FBBA0D72D60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60" creationId="{A88FADF7-05E2-43CB-A594-34B8E14754F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61" creationId="{E33808BE-4F8E-4D5A-A1C5-A7BD4AA9D1D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62" creationId="{296887E9-02DD-40CD-AF0E-DFDEEFC30EB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63" creationId="{6950A19C-1DA7-4818-BD96-A23BB43D861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64" creationId="{EED7B000-B231-4C1E-8253-D302E34C688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65" creationId="{5B382E48-96C0-4B38-B4EA-A350C02DEC1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66" creationId="{14A3E7F3-29E0-4585-9655-A335012A85C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67" creationId="{BC6C3314-25AE-4556-929E-52E6D3B742B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68" creationId="{1B501544-6389-47EA-9B3C-3F8446942A3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69" creationId="{BC50C69E-E351-47B4-8224-DDE22C130DF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70" creationId="{E697F576-2CD1-440F-985A-DF8CD63716B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71" creationId="{518BF277-7B16-4EA2-8A6F-DF95DDDFE39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72" creationId="{842B1612-DD9C-453B-A5FF-F89D679484C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73" creationId="{EC4968C9-AB19-4632-8458-C6C632D40CF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74" creationId="{07238273-9A2D-40CD-85EC-F32F755E99C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75" creationId="{000871DF-B446-4486-90F4-128311FBB68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76" creationId="{A4F21D03-2886-4BCC-ACD0-9C023A52426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77" creationId="{106E839D-259C-4782-BCA3-357BD7F9F88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78" creationId="{15AC8E32-7024-490E-ABD5-C1D33498ACA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79" creationId="{4FD06BF1-7E9E-4DF3-BD87-8A934A6934B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80" creationId="{0480B2F9-A810-4B26-8BDB-0D91FA1BF62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81" creationId="{B6F9A1ED-02E2-4FCB-8F37-6D48C94135D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82" creationId="{370BAD8E-3886-42D8-B427-6CBC87A318F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83" creationId="{985ACC36-EE9E-4C95-93B7-D52376E4A70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84" creationId="{A9AC2277-60B8-4757-921D-389685581C2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85" creationId="{AB633C30-70D4-40AC-BE4E-BAC2471F4B8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86" creationId="{DC9398DC-332B-4AAE-9632-03B59BCAF6E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87" creationId="{D2D67265-DE4B-440E-A53D-ADB322171FA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88" creationId="{04C3FB51-57EE-4382-B8AB-7290704D26C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89" creationId="{DE22E600-D39B-4D65-837D-798DA25AEF4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90" creationId="{5BE05AD5-ED8C-4E4A-8A1D-AA543AE9CF5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91" creationId="{E74C961D-9415-45B8-83D2-1F7230D8C13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92" creationId="{DABD083B-28F9-49D3-92B0-67999043310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93" creationId="{A15EC364-D29B-4955-8AC7-6C25F906856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94" creationId="{CDF67E83-145B-43DA-B212-CCEE67B6A08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95" creationId="{05EBE234-2989-4975-81A4-2751754F6CE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96" creationId="{18B5268F-FADB-47CD-A706-EF4B291D8F2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97" creationId="{9C001252-BBC3-4C5C-BFB4-0B1DCF9F674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98" creationId="{A803FD7C-0404-4005-BFFE-81EF3DADE8C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399" creationId="{C66C24F3-EB86-4A84-9D00-DF5A9958094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00" creationId="{5F19FE57-3786-467F-8D8C-9C9548B2DCD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01" creationId="{66604C6F-82D0-406E-B5EA-144D0268578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02" creationId="{B09F0835-9728-4A57-AF5E-DA19E094310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03" creationId="{0C55E077-4C75-42A3-9DF5-11F7727C4C2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04" creationId="{E9A6DCA7-9CB7-4D90-8E65-1D1C9B9777C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05" creationId="{2679E770-EDC7-4C47-A4CE-6834ED1CDF8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06" creationId="{802A1B6D-CFAD-447B-A131-5636994D302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07" creationId="{A2821948-42FC-4AAD-A230-1EEB337B503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08" creationId="{481A4138-2EF1-41ED-B467-4C5DDCE3ADE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09" creationId="{A4A2B6E4-5ECD-41E9-87C7-2BE8B54FC37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10" creationId="{9D277636-73D9-4063-9868-8299CE582B8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11" creationId="{EF1A1FF8-69A8-428C-91CF-3C6F1AB8B1F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12" creationId="{01DB4CFD-BE17-45F6-B996-8E0899B486B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13" creationId="{D02B419C-1253-4FAD-BFDD-411708BA583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14" creationId="{BD9DCE60-98EE-4409-80D5-B2A2C3D9F26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15" creationId="{96E3384D-F717-467D-90E7-150025E1D67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16" creationId="{FA70EB6F-20AD-4469-A86D-AB8FCEE3C4B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17" creationId="{F9E5E9DD-62DD-4B5C-B7D1-5F6A01E9235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18" creationId="{44D29B52-DA83-4490-A844-A8437B1D2A1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19" creationId="{13C3DF4E-F1DB-45E6-A9A8-8552EE51329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20" creationId="{4F87F7A9-D277-4746-8D0C-A68D378D68C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21" creationId="{088E3A2D-959A-4B53-93CB-ED7D6250080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22" creationId="{2BE64DED-5D6E-4AF7-8B0A-D75D173A674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23" creationId="{81923668-2BBF-43DE-B581-CBF4CE69DEF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24" creationId="{95B72BFA-F22B-4315-BA2B-2CE934465D0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25" creationId="{20F7548B-DCC9-4D37-88CF-21A8BEEB00F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26" creationId="{C7BE398B-5A11-4F2E-AAC8-F9E35A249C5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27" creationId="{0BA23937-A8E2-46C5-A660-A2ED067D7C8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28" creationId="{A6CE5058-5025-4A05-99F8-2467221F8B5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29" creationId="{D0ABBF9D-07CD-476A-805B-1FA74A1B524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30" creationId="{83BA4CEC-B861-48F7-80AF-20EA8C30A15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31" creationId="{6C3F54CD-7597-4D61-BA6B-43E11FD19DF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32" creationId="{548B1AB0-B850-416D-8F77-71AC0F72F6C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33" creationId="{240F9411-90B4-4CC3-9F6A-9771B8A4D4F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34" creationId="{6EDAD0B8-A579-435C-AB09-0AFCAEC9E3F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35" creationId="{AB958B3B-7566-4434-9B5F-119FAF4A375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36" creationId="{B905BD62-490E-474C-A09F-53D2C671AAA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37" creationId="{41F222AB-FAFB-4D7F-AA16-2CE71A644E5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38" creationId="{27332A02-9A0B-480F-A018-DCDEE0E039B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39" creationId="{EDBC9A74-D4C0-495B-9C79-170E99D806F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40" creationId="{44FB4994-8A21-452E-9E7A-5908787045D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41" creationId="{89A83F94-30CF-40F1-A536-69201E48941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42" creationId="{CD84D41C-B88F-4CF9-940B-DD78AD7F3D4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43" creationId="{68AE60F0-C53C-4DFF-B88D-DEC643E785F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44" creationId="{2FD0696A-F224-46D8-818F-AD21EC7CFBA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45" creationId="{289515E6-085D-489C-95CC-7F89F1133CE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46" creationId="{DA1C9B5E-9A2C-4D11-BC2B-C544147EB3A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47" creationId="{C6F1DF18-9F85-4A1E-92E3-FA2F868D4E8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48" creationId="{4FEE842A-AF30-4C51-AF61-F882A1249FA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49" creationId="{9DFD96A0-98FF-442A-A667-67DBAA26C7F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50" creationId="{3113BDF2-2570-41BB-BB96-BE50AECF35E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51" creationId="{2DFBDD4C-A075-43B8-8AC9-D6FE5AE5310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52" creationId="{E77CE7DB-E1D7-4033-A04F-112C6B7F03D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53" creationId="{AE7CA5C8-D744-42D5-B7E9-AC52DFCD55B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54" creationId="{591A2780-EB10-4153-BCA6-18B2FDA1FAF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55" creationId="{34013653-705C-4643-B790-BF2BB11B98E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56" creationId="{3EBE5552-49B0-4889-9196-365E2D4ED77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57" creationId="{5E9272CF-62DB-4255-9394-A0615F5BC3F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58" creationId="{BFCB41E6-1EA8-4CE9-AFBA-8450864C76A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59" creationId="{4C861842-5987-40A8-867A-3F062FDC274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60" creationId="{D3EF9DAC-C6F2-496C-991C-F64B19F0CAD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61" creationId="{F4152CB7-BEB0-4A45-98DF-580DE85CAD6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62" creationId="{3651060C-459E-4EA9-85CA-C78A82F01E5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63" creationId="{B71B1EA4-05B7-4C15-86BE-01E835CA02E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64" creationId="{07A05A5F-6770-4E1E-901E-6246B68BE63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65" creationId="{1C3962BB-45BC-415C-8799-400969F8DFD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66" creationId="{C2119585-C953-42AC-AEA9-0FB3B1D644F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67" creationId="{ECC2395D-7195-4475-8DDB-9D242337913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68" creationId="{F01F4230-D65D-47B1-9C74-889893707E7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69" creationId="{EBDCF033-A93C-4E7E-B807-F1275A6087C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70" creationId="{C478A4A5-1909-4DA0-B9B9-90E557E60E0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71" creationId="{070260CF-8118-41FF-ABA5-5277E5E8C4E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72" creationId="{6912AB85-D188-4F61-90A9-2B5F6112FC5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73" creationId="{5DC3F5D0-121E-4BBF-BA02-E9F645D4A52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74" creationId="{808CFB8C-E07C-40CD-926C-27E0008305C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75" creationId="{B261B469-CB53-4A71-8CC4-99AB3D4742A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76" creationId="{9B60FA0C-800E-490B-AAE4-002B0EFF7DC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77" creationId="{564D27AA-E8D9-44AA-9345-02C40348681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78" creationId="{3615AB4E-1ACA-4C7A-BBDE-97BCABB0FDF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79" creationId="{CE9EE898-C73E-4D19-9CF7-DC879F36D9D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80" creationId="{AC72937B-664C-4ED3-937E-5CAD6B6BB01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81" creationId="{AA28DCDA-B538-49BA-989E-266476924FC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82" creationId="{9CB345B7-6480-4B7F-9B95-F75CAA9855F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83" creationId="{20F137F8-3292-4590-B896-2A565D974AB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84" creationId="{90054A42-802B-41A9-AE0E-35C120683DA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85" creationId="{719C0F4A-8192-4A2D-8E82-47876863AC7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86" creationId="{402CD087-E293-4283-B4EF-86F332527CF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87" creationId="{83DDB4E4-2605-4F92-92CD-416FB24AB43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88" creationId="{F16F5CEA-35FF-45F4-8F02-C48C855FBFA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89" creationId="{B2AFFFE5-391A-46BA-A75F-D46F643679B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90" creationId="{259EF128-19ED-42B3-9F4D-FBD8D5A6D69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91" creationId="{AADDB3BB-FC8A-4618-AA99-3E12272D574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92" creationId="{58828AA6-1217-400D-9A0C-49E2558578E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93" creationId="{32EDE12B-A1CE-42AA-B8FB-1E00365FAFB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94" creationId="{8730BE79-6557-475C-98D1-8EF8800E48E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95" creationId="{955DF874-4C12-4413-B7D7-2E875BE0EE9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96" creationId="{5B9C0E8A-6519-41E1-BA61-2C853F445CC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97" creationId="{2F8A458D-81AC-4D6D-8165-9F3BD6FF28A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98" creationId="{D5C09A26-3772-41E6-90C6-78852CC7A03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499" creationId="{8CA4C35D-3C7F-4256-A6A3-8DDCF7D3D27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00" creationId="{D38935D0-D62B-44B5-8667-CE89D829A67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01" creationId="{4C2AFA0D-9BD3-4E71-B162-7D977CF561F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02" creationId="{C9205455-252D-4F43-8DE0-07D84D6FEDC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03" creationId="{CAAA79B4-1130-4D66-9A38-E971943DE21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04" creationId="{ED3B5D6B-FFE3-44F4-BE6C-CB5DB598F85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05" creationId="{341699A7-0857-4222-9B07-B57C37B1DEF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06" creationId="{6A24E71E-931E-46E6-BF7F-1EF075CF23D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07" creationId="{84124140-BF30-4DEC-94DC-C1E99C56995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08" creationId="{D816E1FD-0F67-443D-984E-B1989C38730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09" creationId="{AAF44DAC-02FB-4604-A7C8-ED500B803A8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10" creationId="{A42D9FE5-F09A-4D52-9819-66406E22FBF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11" creationId="{9C7D213D-6612-4369-8375-32B5F0093C2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12" creationId="{00DCAFEC-A2D3-4804-A332-525104F6338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13" creationId="{46178BB2-EEA5-4671-B5FD-F0B1CE195F7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14" creationId="{C4F3EFF6-96F9-478F-8E0C-49C95758573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15" creationId="{D7F64697-25AF-4E0E-B5C6-39118914AC9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16" creationId="{FBA47461-E744-443C-B98D-85816FFB96D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17" creationId="{06407347-5EB0-41B5-BBEA-D354D600661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18" creationId="{B55A4871-2AA9-4C6A-92BF-A19E3457103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19" creationId="{573601A3-C51C-40FB-91FB-A836403C463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20" creationId="{F39ABA58-1E35-4740-B17D-102378A4508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21" creationId="{BDF93290-3EC3-48A2-B520-F00CAF5AECC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22" creationId="{EA9411AE-1D53-4141-AEEE-4B01772A920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23" creationId="{D44E0F94-0011-4686-849D-0ABED2CEBAF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24" creationId="{235E48D9-F7A1-4DAD-8442-C331E697B11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25" creationId="{0FDCC9A6-D478-45D0-8A53-13471353263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26" creationId="{E3E1CA6A-32EB-44C7-854A-5773438EE76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27" creationId="{1B6BDD0C-235A-4815-8E7B-81BFF8D11BD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28" creationId="{5E9DECC8-45CA-4E75-A3E4-B7CE3DAC3BF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29" creationId="{C10BE721-ED81-43B1-B9C8-6DEFA0272E2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30" creationId="{3F992460-4D1C-45B2-A46F-B36FB94BAE6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31" creationId="{3F73135D-CE87-4CDB-AC42-70E773EE049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32" creationId="{453B0990-BAA5-4F19-B530-26AEBE72F21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33" creationId="{8193FE5B-362A-4857-9641-CBE2D02ACEE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34" creationId="{B46EE9E3-1834-4BD3-B400-9192E5BB5DE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35" creationId="{00138D8C-74C1-477A-98D7-8BAEB5D7B2D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36" creationId="{8EDB1F46-71FD-4427-BC61-82D3E3A47C5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37" creationId="{AE2F1C7B-7605-4628-8649-95F8CCA3CF8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38" creationId="{63816750-59E4-45C8-AF3B-8964626F66D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39" creationId="{ED2356BB-793E-47DD-8E2C-C374E06FE4A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40" creationId="{83D132B8-63B5-4982-BEC2-41D39709CEB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41" creationId="{8BB710D2-4F84-4D7A-85FC-9DC4242E818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42" creationId="{7266158D-C53C-4AB0-87EA-C4D795835E3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43" creationId="{7703F38D-95DF-4890-8CF2-F1613A675F3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44" creationId="{18E9D12E-EA56-4FDC-8F3C-D818DA19EA0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45" creationId="{A70940F4-5DF6-41F5-AE87-557A1E6CD16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46" creationId="{1CFFD623-27F1-4A4E-98D7-3CF56DEBD8A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47" creationId="{3F839E4B-B1D1-4E22-B82C-F372BC09794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48" creationId="{0F998CBE-A7C5-4FDD-93F6-E9B15251F10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49" creationId="{9AD54ED6-8297-4830-BF08-AF2B54C01E4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50" creationId="{8F7CA19B-3714-4EDB-B4BB-C2AE6102D17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51" creationId="{C852ADCE-DB79-41EB-AD3B-3E855C5DECA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52" creationId="{0C7F9737-5E65-4612-9E39-0FEA5FED071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53" creationId="{A87FF2B9-C3EC-48F2-B70F-B8B616C67F2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54" creationId="{CFEFF015-951A-4FAD-AF5C-423ABB5427D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55" creationId="{1CBAC8BA-18DB-4D11-BBDA-6C83783B824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56" creationId="{DCAFD778-7FDE-4B82-945F-D92B1BD96C3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57" creationId="{DC6385AE-691C-4747-B93A-E27C0405BF1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58" creationId="{4B2757E6-AE6B-43A4-9F63-D5CB34DBA94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59" creationId="{A6C03FAB-0CF5-425C-A62F-12A47ED0240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60" creationId="{38AC59AD-3B78-4D52-88B7-D306412915F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61" creationId="{64309C2C-6D18-4CAA-A24D-7CEE485011A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62" creationId="{952171D4-4E81-4BC8-AECC-6494F0E0B1C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63" creationId="{102BA6CE-2852-4414-99D7-605272AB513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64" creationId="{D3CC662F-939D-4F74-B3ED-21C8E8034DB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65" creationId="{3E713ACE-825C-4D1A-B652-80CBD642D0B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66" creationId="{1F4FC255-DD7B-419D-8638-7DFD102F619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67" creationId="{7E0222D2-C7A9-4D6C-91FD-2478BB47775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68" creationId="{E7958439-9C64-42BE-BF5E-F25FC67BFE6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69" creationId="{06BB26DF-0674-4CE3-958C-DD8DB211D7B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70" creationId="{EF1716D3-11B9-44E4-A140-95A3FD3C180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71" creationId="{2004829D-3F32-4A07-A0AC-65C27037E92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72" creationId="{1DCFB2E2-A837-4557-8FE6-17C1B8BC6E4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73" creationId="{FC498588-8BAA-4C95-AF7F-21590F3929C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74" creationId="{7540ABA8-ADB5-494F-8E2E-F22E1EFEF02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75" creationId="{A52417F8-B9ED-4E00-BBE8-91373C67FC2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76" creationId="{F278080B-ACC4-4747-9068-6255217AE1A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77" creationId="{EB78ECFB-EDDB-4833-B9CD-38A070E4C6B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78" creationId="{1503D8AF-8E8C-45AB-9007-8D1D5D27A6E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79" creationId="{B5B44D41-823D-4A39-A7C7-95764F676A4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80" creationId="{4B0A1C86-6771-4381-BF1A-C6A4A3F75D4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81" creationId="{B443B0BF-3387-4663-B63F-EEBA872341C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82" creationId="{87471D88-0F63-4AD8-9C2C-05CEF628803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83" creationId="{30A6FD91-AE09-4865-9E27-677497E1A76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84" creationId="{A69355E4-8039-45CE-825D-38702690A1B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85" creationId="{64700FB0-A7E8-4508-B1DF-2A44951BEE2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86" creationId="{D188B8D8-0ED3-4125-8EB9-82F2A392083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87" creationId="{7027CF54-A217-4529-875B-29D340207FE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88" creationId="{E6EE1FFF-6782-43D7-AAD8-C4D94F92A6F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89" creationId="{E1E97D0C-4A79-4446-9CE1-45F7AA9246C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90" creationId="{CC7AB2DC-6475-4D44-8E51-27177B0F2B2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91" creationId="{B2AE7090-72AD-40DD-A338-27BF1D99393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92" creationId="{B64DBBF5-1F5C-44B5-87D6-D63E3B91DC9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93" creationId="{9B96BA34-7299-42E9-9019-153550D26BC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94" creationId="{84994A1A-93ED-454B-871D-708AE2ED4D7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95" creationId="{9F813CE4-1E52-49D4-ABD7-5FFD09C196E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96" creationId="{364A24C7-9778-4573-8291-A8C8CFE3DAD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97" creationId="{AF563024-9037-40F4-96B0-4D05F30D937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98" creationId="{018BCB19-5987-4012-9D25-B85402526A4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599" creationId="{B042B87C-1DE8-4BCC-9057-BC8C1978C93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00" creationId="{A67ED7A0-AC51-4687-8046-DE2B2DDD83A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01" creationId="{449D676A-D8E9-4494-B73A-3CBD2934AD9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02" creationId="{F85D21DD-ECBA-498C-809F-9B57DBF58BF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03" creationId="{480ABA0B-2578-4132-BC89-39EC03EAD07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04" creationId="{7E933C2F-57F3-4DD3-9D71-0B0C2109B99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05" creationId="{D1106628-BA83-43AD-BFF8-BA7E186A65A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06" creationId="{DA9BD7ED-3B11-4691-9EAF-AE9A8E5A734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07" creationId="{FF34FFB5-0053-4501-AAE8-8CF9BB63FCF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08" creationId="{98114E6F-8B6C-4723-8600-28C910462B3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09" creationId="{9670927C-87D4-49F8-9F7C-E63841E4ECE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10" creationId="{3219E782-FCB6-4001-A685-8F4BD96A2EC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11" creationId="{AD107A9E-2F1B-48A1-8B7D-2791D2261AC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12" creationId="{1A68BD22-C96D-44CD-B9C4-C9CD8B62500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13" creationId="{1A9A9791-4D10-46C5-84B1-6D50E1304F8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14" creationId="{142E602A-5BF2-40EC-A7BF-612084670D6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15" creationId="{023F79D9-6500-4205-B9AA-58C58210F70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16" creationId="{43CD7CBE-6177-4065-ADB9-0C716B915D4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17" creationId="{EAC89750-1B70-4041-9041-A7C880E38E8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18" creationId="{A0E2959B-C092-4209-8D18-85DCDC76565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19" creationId="{5DDF4754-1AD7-45E8-8789-7494E490597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20" creationId="{20B542C4-F7DB-430E-ACFC-E4C1A682123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21" creationId="{6534FFCE-2CA5-44D9-BAA9-09DDC1683B4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22" creationId="{E77FF48F-3BE1-457F-8DB5-23186E50C6F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23" creationId="{882F8481-DA17-42D2-9F80-1F2573358C3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24" creationId="{E4DEDE63-9B6B-4993-BE3D-33D393E92C2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25" creationId="{4D3243B8-23F4-4348-B5E7-43C0DE8D62E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26" creationId="{09CC8DFF-2FE8-4B49-9761-9C71B9196EE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27" creationId="{9C2C6EF3-7EAF-4338-A6BB-21C3DF79BAD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28" creationId="{0CBC6A32-0E0F-4B2D-B554-C9B868BAD98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29" creationId="{4184C676-1D1A-4B81-AF70-9DFB6DD11AE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30" creationId="{96A89CD4-FA41-4A05-8772-9A96D67B87C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31" creationId="{7BA17813-2975-4445-9327-6973A92E442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32" creationId="{309B54F1-D9BD-42F4-8376-E2D0A184E75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33" creationId="{5EBF46A2-4792-4436-B26E-BBC1E12F946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34" creationId="{057C6004-9E8B-4734-A2A4-51C605AAA5E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35" creationId="{7B19CBD8-DFE5-43A7-8C99-AF58578964B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36" creationId="{C216B49F-4FE1-46A0-B318-FE77B9AF904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37" creationId="{CE5B856E-F649-4A4B-92E5-633A9B82370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38" creationId="{F6884717-78D0-4875-9FDF-2E9E489CAA3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39" creationId="{9D2B9ADD-A98C-409E-B9E2-3B53A6D63FE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40" creationId="{A550B924-6FEB-424E-BEB8-61800DB0862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41" creationId="{02C26AE8-3237-4E8D-85F6-0A8DDBEB17F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42" creationId="{E86912AF-7432-4BF9-B0AF-8FFC5331364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43" creationId="{548C4A4E-3743-4FA3-AFF8-BA82C8F915C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44" creationId="{67388D7C-8FB4-4F0F-918E-FB61E0AA854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45" creationId="{A2D19C9B-45F5-4E5A-8637-74B8FC254AB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46" creationId="{EED7A9A2-CDA6-4D5D-9286-CE759B1C509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47" creationId="{2D79362E-0125-4F28-B255-C894AF92742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48" creationId="{9EA5196C-92FA-4A2C-99EA-F75AFC77553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49" creationId="{2CF87608-2ED1-4031-83A7-C6C4993197D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50" creationId="{C3F9A4E3-1D91-4282-BC2A-93747122617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51" creationId="{FB6B2B2C-1490-4149-BBF2-6FAFF0CB78F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52" creationId="{F2302097-2F08-4E94-B5E8-CB5EA5FBD5F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53" creationId="{BD2C23A4-6D57-4726-A03A-E6637861B76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54" creationId="{74681354-2106-493E-B773-86D24A99B0E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55" creationId="{FF84771C-51BD-4BE3-9B59-F56DC75D560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56" creationId="{B1549BC3-422B-442E-B13F-77284421EDF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57" creationId="{38396C54-EE43-43E8-83F1-56438784137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58" creationId="{E7672484-25C1-4240-8552-893F6A24FE0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59" creationId="{2D3D5085-952F-4D89-BB63-549C4D5544A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60" creationId="{8D7A87A6-9799-48A5-B300-78A8FADF01C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61" creationId="{EE6D9F4F-CAE9-4CD1-95BA-6743DE184E7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62" creationId="{2486008F-C72A-4BCE-80D0-1E2174F2365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63" creationId="{CDDFE324-0C60-4707-8854-BC3D0A2E57C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64" creationId="{480277F5-82C9-4009-B84F-A7B49D8F203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65" creationId="{7CCB4531-3E04-4243-8985-F1D2EA1F0D6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66" creationId="{69C8FE8E-8F93-497C-A5E5-B07632DD9DC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67" creationId="{C1021AD9-D302-43F2-9130-E3B846E6F9F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68" creationId="{AEA30D50-E570-40F2-9E85-3560B5D44F1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69" creationId="{C32504F5-E445-4EB3-A5E9-449CFE06D3F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70" creationId="{7B7FA57E-904A-42A1-912D-BE8EE337955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71" creationId="{9E2F5A2F-4CB3-4535-B3D4-4E1975B921F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72" creationId="{0187A53E-7B27-4443-AC24-920BAD3488B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73" creationId="{0C3131DD-77EF-423B-946E-03A18516F7A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74" creationId="{DA63B714-C077-4133-9447-CADAF15969E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75" creationId="{6DB959B6-99AB-411A-8D5E-23CFA9C3A7E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76" creationId="{B4595C0C-C6BD-434E-9F97-1293FAD9E4A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77" creationId="{9E06BB3B-03CE-4ECB-A83A-515C91E2562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78" creationId="{6CA90D88-94BE-47EA-A99C-8A5D9323433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79" creationId="{2096D0A5-4185-4D85-8ED7-4EDDB193893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80" creationId="{F20EA184-99EA-44AD-9240-9E69CD09714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81" creationId="{7A659354-2BB0-4479-A771-6A5575732CC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82" creationId="{98B2C259-7CFD-4F31-97A1-EC8C997A007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83" creationId="{B39E4F53-48DF-41DB-B241-C8D3301E7ED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84" creationId="{6EF78B47-E25F-4EA7-A2E0-C0AFB7A7526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85" creationId="{19E7AAF3-9BD8-4695-AD8D-90CE02CCBD8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86" creationId="{B4ED24AF-2F73-4AB9-AE75-39DE8326418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87" creationId="{3B4D0596-564A-4BF7-9952-D1C9D9A131E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88" creationId="{45D370D2-C76A-4EC3-96E6-38A4DFBF8F7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89" creationId="{ADA44870-9546-4C70-A05E-E07C62A776A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90" creationId="{3B57CB09-3B69-4A99-B34B-3DB6990BE51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91" creationId="{88C2F699-D84F-42B3-886B-27925C204F2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92" creationId="{B34BD9D7-6892-4FA3-8040-A65913D452B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93" creationId="{52D609E3-6CDB-44C7-9EBE-FEA1446DCB8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94" creationId="{860A1077-97B8-48C5-91FC-ADB7EF11861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95" creationId="{A4C07ACF-4F04-4942-950B-F3FDB2B2BF3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96" creationId="{F7670B70-A0A0-48BE-AA77-C63A9623B68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97" creationId="{CD41E283-8548-45F3-AD51-9B62B858176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98" creationId="{7D29CC64-91D9-411A-96B7-F50A0D3956E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699" creationId="{F72554E5-09E1-44E8-BB32-C7B799F06AE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00" creationId="{B811A870-EF21-4AF7-9089-58E96621CAB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01" creationId="{AD3B3C52-57AB-43E2-87C7-FB857E3F2A9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02" creationId="{08227C46-F024-4309-BBA6-F13A03F213D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03" creationId="{4E5D907C-8021-40C0-992F-971F0AD0AAD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04" creationId="{507E9434-981F-4272-868B-10B7B220648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05" creationId="{5F252AB7-76D5-4570-A022-FD29A354B13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06" creationId="{EB0C81FD-EA8E-4062-97E8-A46D83FE61F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07" creationId="{7BCEC1D4-73F8-445E-8E9D-5E9C61B1380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08" creationId="{2E89D971-B058-45DD-89C7-18602EFC43F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09" creationId="{ED178239-53E9-4FF6-8956-E0A0C764CC7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10" creationId="{D3BFC422-557F-4401-A18B-95C943F5D2B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11" creationId="{882CCD6F-3BAC-4A03-AC60-D5E44F7C627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12" creationId="{2AC255B8-6B74-4AB1-8710-075ABFAD395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13" creationId="{7F22829B-3CA9-4E70-AEFF-62F7BCA6E4A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14" creationId="{35F504ED-3299-41FC-A8AF-1BF3A1DF854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15" creationId="{8728A068-E51A-4178-A71E-3247DEDDEA2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16" creationId="{14D60100-C962-4411-A995-FEEA5C8EEFA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17" creationId="{BEB1280E-E6F1-4BDE-B95F-47F1800D0DB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18" creationId="{DF85F2E8-B5F8-4853-A3DB-317BB4FE40A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19" creationId="{5405FB23-28AF-486C-AB85-0E85EF4C5F3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20" creationId="{2DB0031D-A726-4389-9B47-F822F41D52B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21" creationId="{A7C51A74-4590-46C3-B382-DE345E78FA6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22" creationId="{F09DB319-E45B-494F-BB07-F67196D0218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23" creationId="{96940407-13E7-4E3A-A5B6-2542CD9028C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24" creationId="{3D928536-A476-488B-8E6A-0D26B58F05D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25" creationId="{6B2DCEBD-D4FA-4BAD-9A4F-0427CEFBAA0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26" creationId="{FC7CFA5A-7F62-4DFE-86BF-340F98715A7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27" creationId="{6E67BB6F-8EC0-47F6-A5B1-BE0B2F58159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28" creationId="{2394C7E3-0DC4-41EF-A382-7B0ED63B614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29" creationId="{A55CEBE3-1701-4F59-B4F9-3FE400AFE02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30" creationId="{D4759AF2-5440-4AA0-A946-ABEDDF8A531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31" creationId="{87F3A7D9-84A0-4F6C-A452-E4170112EA9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32" creationId="{F6A1776E-5EF8-4C8C-8D14-0AFCB5E0ECF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33" creationId="{427585EB-6C1D-45D2-8459-34DBDA15F3C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34" creationId="{FA8D42E5-B05B-4AB9-8375-93043640C07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35" creationId="{A9D0FA42-9F46-4B10-995B-EEE84F89A7E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36" creationId="{FEE5548A-5D72-41C7-B368-C3B2FA30FFB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37" creationId="{E3C1467B-0134-42A8-A0AD-841E0B923C3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38" creationId="{B4BEAB7D-734A-42B5-9729-C5C2773ACB5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39" creationId="{A03D5E1B-1F50-46CF-9F6B-64A3CA1E30B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40" creationId="{F167B760-524A-4169-8260-9C5D6ADD825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41" creationId="{1C0B7BC8-92B6-4F71-8656-656A26CB183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42" creationId="{D4BA525B-659B-4B0B-B98D-EA4B7E0CDCB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43" creationId="{6507CF55-3D9A-42DD-90B0-ED5FB88C3D6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44" creationId="{C13E520F-62F5-4684-A08F-F59946FA72F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45" creationId="{F5F193B9-76EE-4724-9E08-1CC079B9145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46" creationId="{33D62DC5-2704-4852-ADFB-B5AFD6D1448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47" creationId="{8F3E552C-A29F-4387-B083-B63D5E3CA7B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48" creationId="{78BAC952-3254-4487-80A0-05DA072B9B7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49" creationId="{89243386-9B55-47C0-A7EA-33D3D5ADD52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50" creationId="{3AA2CEBC-B557-4FD8-BE08-52B1B72E656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51" creationId="{989C5C1D-6774-462E-95E6-A96ECCBAC51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52" creationId="{81B6DB7B-3240-4C65-B56A-BC7091748A1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53" creationId="{B844E36B-16F0-413B-BF4F-128D5F2E2DF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54" creationId="{82180D8D-22A7-4A21-B4D5-E32BCE17006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55" creationId="{52901943-2912-4A32-9285-4BE88422D66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56" creationId="{F61BF185-C1DB-4A04-A6B3-C292BA4997F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57" creationId="{548436AD-92A9-4411-8D40-1ABBECE10E7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58" creationId="{293526D5-1FE1-454A-BD51-6A05356598A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59" creationId="{D61A0787-398C-494C-9509-5EBBCFE31D9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60" creationId="{AACFCB33-3F66-4851-A7AD-FEDD58ABAA5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61" creationId="{ABF11FE7-8B63-4B18-9CFB-12BCC3228EE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62" creationId="{97E7B329-BEAA-4077-8972-7C7F9CFEDEE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63" creationId="{90D148AA-1AA4-4130-BE96-8088741E180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64" creationId="{1AAB8A70-921F-4C01-8C9B-12515C416F2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65" creationId="{BDE19DBA-CD09-459D-866C-08166780B22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66" creationId="{72842E71-F45D-44ED-9E8D-12E18A1A044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67" creationId="{0A57199C-A68A-4175-936C-DA5827A939D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68" creationId="{B6000871-1A4D-4C8F-A117-FC97EB708CA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69" creationId="{A3886366-5667-4516-95BF-70E9894E22E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70" creationId="{407382E5-C49C-4622-AB77-52B0050BA8A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71" creationId="{4A2EED00-4169-4D69-B892-4F6EE5AF699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72" creationId="{F9F1BA59-5081-463E-B492-4A8899FF2C7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73" creationId="{CF914EFE-510F-40AB-86DA-B38EF00F1A5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74" creationId="{DEF318FE-07AD-40F0-AD50-41CC65E08CF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75" creationId="{C389D1A9-CB76-4CA2-A8C6-E51F81E7143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76" creationId="{1F70DA49-F112-41F9-AD84-8CB6E20688B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77" creationId="{FFF944C2-A3EB-4DCD-A7B9-23E19782538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78" creationId="{EDAFF53F-F93E-4791-A210-2EA8E5B47C6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79" creationId="{0585475E-E31F-40E1-AD82-BDD9F789449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80" creationId="{D51017FC-C084-414F-87DE-C8074365068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81" creationId="{C91FBE68-0506-4017-AD33-23229E9BF99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82" creationId="{D6AF3F10-6DA8-4C28-BCD5-BE81CE7FF3B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83" creationId="{34E7A2E3-6DF6-412F-82E8-8B18676A0C7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84" creationId="{DF3516C3-B842-4C61-ACD9-9426DD4E043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85" creationId="{90A0DD46-E6A9-432B-8214-1830896E5C9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86" creationId="{CACCAAF1-2646-41A7-8197-198FE9FF491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87" creationId="{893F6C80-80FA-4888-8925-BC5F3BBADF0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88" creationId="{2D352F62-3724-41BA-91AF-0294B5B4076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89" creationId="{14335524-1DB7-4A45-812C-34D077227E8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90" creationId="{D3E47061-ABE4-4434-8E35-FC01CE1967D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91" creationId="{2D54498C-8285-49D5-98A8-4808D90561D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92" creationId="{3896CEA1-EC39-4A44-8829-6197362BD5B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93" creationId="{B4416BD6-6817-4A7D-AFAF-9FA20F973E9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94" creationId="{998BD551-B151-4ACA-9539-93AC85D8C75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95" creationId="{B1C527FD-F434-458F-B84B-1550EEE39AE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96" creationId="{61AE7F6B-0E73-4992-B269-B3A6CF10B21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97" creationId="{90D78BFD-6291-49FD-81CC-6D47319E61A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98" creationId="{5845E68A-004F-49D6-97F6-A600E0ECA28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799" creationId="{F593A3E3-CD17-402D-8E31-72E30539C93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00" creationId="{AD12C9A7-D371-47F7-AF6E-4299EAADA44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01" creationId="{B4159633-E441-4542-881B-012D6DD3805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02" creationId="{FC964E11-69D5-4F9C-A857-A73F38CE461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03" creationId="{83A9BA8C-EB5E-42B0-A3C1-3C19A873528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04" creationId="{CF9E6582-C29E-4DF2-9C00-61B07D1397F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05" creationId="{6E0C05F2-298D-4C3F-AB0A-908914709EF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06" creationId="{83AB2481-44A5-4F30-B082-65D2E71A898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07" creationId="{B50E6FAE-CE0F-4972-8337-D6E4113E3C3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08" creationId="{EC56231D-5D5B-400E-81DC-86FA1860D30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09" creationId="{B090C122-B1E6-40C4-AC60-308351E4BFC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10" creationId="{A5035276-ECCB-4347-8020-7E7EB7F19E1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11" creationId="{E8DFF3C5-F17A-4939-9488-BF0FDFFC42A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12" creationId="{3A4B7972-03CD-4434-AD3F-A0F524D52C8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13" creationId="{D9152BC1-6C33-40FD-974E-6CA73D35961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14" creationId="{89C0005A-1021-464C-8395-37A0A508828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15" creationId="{A949BAE4-11E6-417C-A857-423C14816CE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16" creationId="{F5A4F419-71A7-4FB4-AB81-E181E510387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17" creationId="{DEE566AA-C049-4542-A2A4-12866489EF3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18" creationId="{98DB8608-335F-4C70-8A9A-47268FE8F09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19" creationId="{BB9EF437-7F7E-48D0-A00E-29B14BD6C84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20" creationId="{960A0AE3-589B-481E-9FAE-1A0A55D9269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21" creationId="{4302D263-9C0A-4A06-BC0F-07A82B70935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22" creationId="{9C266E08-C5A6-4AE7-A337-469D52525C2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23" creationId="{0F14D7E7-E5C9-44E7-B6EE-FAFD5CBC4B9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24" creationId="{1F107681-5F6D-43BD-BC65-6AB95F40B00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25" creationId="{C279B9EB-762D-45AE-BB0B-AC5CF56E62B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26" creationId="{1C8D05A1-20AB-45C6-A271-08A0B6AC2F6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27" creationId="{C0B47851-CAE9-421A-A237-206039ECEC5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28" creationId="{04541C9B-B4DB-406D-8EE5-879D8FBBD33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29" creationId="{3947E049-FC39-45E5-9545-4178279A6C5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30" creationId="{5C15E782-D6D0-4071-ABD9-CC1304F6F7A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31" creationId="{97D09B1A-33FF-4802-ABA9-14313983C6E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32" creationId="{8F3BD45A-2A0D-4879-BA6A-BFC2AF0E2A2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33" creationId="{494B90C6-ACDA-4E94-B735-2B4628F3B04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34" creationId="{AF35383A-4282-42DA-827A-1601D157D51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35" creationId="{E103770B-4FCA-4921-BE44-F09E8F2334B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36" creationId="{3B203AA8-57DC-4166-B614-D7C91DF497F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37" creationId="{7DEAF847-65D1-4807-9104-6A68704B233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38" creationId="{B1441A41-CC24-470C-A9A1-8281E7869B5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39" creationId="{50EFC217-651F-4EEE-9887-32E027EF20C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40" creationId="{5A2E7FBD-9AD8-42D6-9FB0-4B34F917D6F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41" creationId="{22764D10-3042-4DB4-BF28-56A86D39C6A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42" creationId="{20257650-246A-4C99-BE28-E0D04D5560F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43" creationId="{2C110709-83FD-453D-98AE-53DB3CAEB2F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44" creationId="{5A7F39D2-BE5D-421A-9FD6-B397D4B7578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45" creationId="{351A5610-9CCC-4BBE-ADB8-D2E7784BA86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46" creationId="{BBCD4546-3CA1-4423-A260-D21A843C4E3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47" creationId="{D9B44E67-D5EF-4563-88BD-8A35A63BD9C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48" creationId="{59A6424C-7150-440B-8400-FA7B958CF88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49" creationId="{50B8B244-9AD0-47D1-93BF-06B07E536C6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50" creationId="{B035A69C-34CD-47D6-86FA-E5EB15AC3FD7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51" creationId="{3990F9C0-E66C-4CEC-B3FC-7A81BCC080F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52" creationId="{F4B85D56-4A7E-4741-84C2-222ED9D81F5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53" creationId="{15C18E38-AA2F-4394-91D2-3E4C8F1A6AE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54" creationId="{E660E5C6-12FB-4116-B2F2-89643E1B55A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55" creationId="{5C822367-7E8B-437C-9896-858A1E1E932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56" creationId="{C7D07E9D-D8CD-4E3B-A471-7FE60FEAEF4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57" creationId="{ED81F765-A697-4CA0-9B98-7C32A28AA38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58" creationId="{0E62714E-3BEC-470A-A7BD-6D0CCA1AE3E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59" creationId="{C9A1307B-8AA0-41F1-89FB-2BAEA89E5FD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60" creationId="{A162603B-AA18-4485-B2ED-1C63F1B140F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61" creationId="{ABD713F3-06E9-4D8B-82D0-1F646995011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62" creationId="{68E3CBAD-5300-4903-8256-9982E689D7F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63" creationId="{96C1D379-BA39-4FE9-B499-1947657DC60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64" creationId="{D9DD65F2-C5A7-4D1D-8DE1-E171BCE40D5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65" creationId="{C48BBC10-41EC-4A43-B79A-D6E64027F8C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66" creationId="{D7B5B21B-FB8D-4C86-9A45-6E44D296E64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67" creationId="{5FEAD37F-0137-4D9E-80B4-C30276AA737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68" creationId="{7E3E8844-8AD7-460F-B695-2F2236F48EB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69" creationId="{06DFAA20-B3DF-41F1-8846-9EFA4424F79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70" creationId="{01BFA8A3-8E20-462C-90C7-555843CBC25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71" creationId="{A33F7E6D-87FA-4F59-83C5-191ED5C9777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72" creationId="{F145FA52-FE79-4CF8-B957-E2B05EBB9B2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73" creationId="{891ECAFB-1B8C-4575-B99D-462F8B52B2A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74" creationId="{4782312E-BBAF-4A63-8042-6179143B771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75" creationId="{938611E3-A6D4-4774-98B0-441989A633F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76" creationId="{3E4022E9-DC69-4031-B8AA-A4DF12B7FDA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77" creationId="{0C573D7B-9943-4B46-9A57-E8ECDB7968C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78" creationId="{9DCD8F1B-3E65-4F86-B136-23C7CFAAD494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79" creationId="{65ED0C75-C995-43D5-8778-6D0E39F37DD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80" creationId="{E5013566-BD05-4B47-9021-E0C0DF88C22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81" creationId="{6B0066A5-790C-4D52-B1D9-83D3A145E7E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82" creationId="{BA0F2612-4A1C-4166-B037-576209E740E1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83" creationId="{C9FA9A2E-4A62-41E7-B6A8-5765212BFD7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84" creationId="{0B255BCB-2E29-42A2-99F7-2D88CB59FE9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85" creationId="{E89FEFC2-58AF-4654-B713-67FF03BBDB3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86" creationId="{FCC4B8E4-CECE-4C90-AAA9-C3D77752032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87" creationId="{368BB155-C697-4EC3-A2D1-F6B1477FEBF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88" creationId="{B51039F7-B4DD-481E-A0A1-35318C87005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89" creationId="{345F1499-1A25-4FD6-9176-50866D3ECDA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90" creationId="{8E54CCA5-BF35-4BEB-8F0D-26D1D3CF567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91" creationId="{9544064D-D7C6-41F7-9C0D-245253C6D17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92" creationId="{3F484A59-1467-40DF-8B0F-73DE0F16D7E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93" creationId="{84D5FF24-F141-42B4-A53E-E97A8ABE1F4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94" creationId="{4F65A97A-AF9F-45C4-8250-1019D58EF540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95" creationId="{F547790C-84AE-4730-B92E-EAA7E7DD47FF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96" creationId="{D021E7D1-57F7-4F28-80BF-8212F65AA03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97" creationId="{0473DEF0-4E75-4864-B8A7-8F38B31631F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98" creationId="{6D7527D0-1721-4091-859F-6EEB6E9ECFE6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899" creationId="{BEC7D23E-1577-44E4-8ACA-A795659810D5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900" creationId="{62A98AA6-9550-49F3-8CCC-FD1D9311717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901" creationId="{E5B12C73-383D-43EA-8AAF-10C7996A928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902" creationId="{2F1DAAC8-FD0C-4EF6-B36C-189036450B6D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903" creationId="{EAFE574A-54C5-4E7D-AA05-E1112226385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904" creationId="{8D8FF7FE-D931-4E6D-8184-04025D47397C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905" creationId="{DD67C660-9F3C-4D96-8CAC-35DACAE48C92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906" creationId="{6E1E5161-3530-48F1-8C29-0B2262819F39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907" creationId="{E1640813-93D7-4280-BAF7-32FE25690AEE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908" creationId="{63AB2583-031E-4AE0-A111-2CBA1EAFA43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909" creationId="{5DEB139E-E7DC-4A79-8BCD-9A0053BA845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910" creationId="{7EB17542-1859-4425-94C3-1A30A106265B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911" creationId="{AD0AE6A8-51EE-4759-ADED-6070A7379438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912" creationId="{15D2AF90-9DE0-4D9B-828D-4B9BB66130B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913" creationId="{71F635AB-6C8B-44BE-933B-78BE20A8FA9A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1914" creationId="{44FC4D43-AB97-4275-B328-F14C14E0DDC3}"/>
            </ac:spMkLst>
          </pc:spChg>
          <pc:spChg chg="mod">
            <ac:chgData name="Bendiek Laranjo, Ana" userId="81bafc16-f748-4668-a57b-bc696755b11c" providerId="ADAL" clId="{4E627042-0AFC-4709-9B7C-6B9A8FA022E1}" dt="2025-08-06T14:49:13.009" v="227"/>
            <ac:spMkLst>
              <pc:docMk/>
              <pc:sldMasterMk cId="3426612037" sldId="2147483720"/>
              <pc:sldLayoutMk cId="1975157344" sldId="2147483752"/>
              <ac:spMk id="2865" creationId="{6B5D9ADF-3313-4BDE-B165-A41073C6E704}"/>
            </ac:spMkLst>
          </pc:spChg>
          <pc:spChg chg="mod">
            <ac:chgData name="Bendiek Laranjo, Ana" userId="81bafc16-f748-4668-a57b-bc696755b11c" providerId="ADAL" clId="{4E627042-0AFC-4709-9B7C-6B9A8FA022E1}" dt="2025-08-06T14:49:20.053" v="228" actId="207"/>
            <ac:spMkLst>
              <pc:docMk/>
              <pc:sldMasterMk cId="3426612037" sldId="2147483720"/>
              <pc:sldLayoutMk cId="1975157344" sldId="2147483752"/>
              <ac:spMk id="2866" creationId="{CE2CC658-719E-4DB2-809D-5964DD6CEB9F}"/>
            </ac:spMkLst>
          </pc:spChg>
          <pc:grpChg chg="del">
            <ac:chgData name="Bendiek Laranjo, Ana" userId="81bafc16-f748-4668-a57b-bc696755b11c" providerId="ADAL" clId="{4E627042-0AFC-4709-9B7C-6B9A8FA022E1}" dt="2025-08-06T14:49:11.783" v="226" actId="478"/>
            <ac:grpSpMkLst>
              <pc:docMk/>
              <pc:sldMasterMk cId="3426612037" sldId="2147483720"/>
              <pc:sldLayoutMk cId="1975157344" sldId="2147483752"/>
              <ac:grpSpMk id="961" creationId="{CB87905D-426E-4DE5-B131-D2A56E38EAC4}"/>
            </ac:grpSpMkLst>
          </pc:grpChg>
          <pc:grpChg chg="add del mod">
            <ac:chgData name="Bendiek Laranjo, Ana" userId="81bafc16-f748-4668-a57b-bc696755b11c" providerId="ADAL" clId="{4E627042-0AFC-4709-9B7C-6B9A8FA022E1}" dt="2025-08-06T14:52:00.710" v="266" actId="478"/>
            <ac:grpSpMkLst>
              <pc:docMk/>
              <pc:sldMasterMk cId="3426612037" sldId="2147483720"/>
              <pc:sldLayoutMk cId="1975157344" sldId="2147483752"/>
              <ac:grpSpMk id="968" creationId="{DE08804A-A4EA-476C-87B0-95C58FE2C445}"/>
            </ac:grpSpMkLst>
          </pc:grpChg>
          <pc:grpChg chg="mod topLvl">
            <ac:chgData name="Bendiek Laranjo, Ana" userId="81bafc16-f748-4668-a57b-bc696755b11c" providerId="ADAL" clId="{4E627042-0AFC-4709-9B7C-6B9A8FA022E1}" dt="2025-08-06T14:52:00.710" v="266" actId="478"/>
            <ac:grpSpMkLst>
              <pc:docMk/>
              <pc:sldMasterMk cId="3426612037" sldId="2147483720"/>
              <pc:sldLayoutMk cId="1975157344" sldId="2147483752"/>
              <ac:grpSpMk id="969" creationId="{FFF2C27A-B944-46BC-BA6B-AFC5957569E6}"/>
            </ac:grpSpMkLst>
          </pc:grpChg>
          <pc:cxnChg chg="del mod topLvl">
            <ac:chgData name="Bendiek Laranjo, Ana" userId="81bafc16-f748-4668-a57b-bc696755b11c" providerId="ADAL" clId="{4E627042-0AFC-4709-9B7C-6B9A8FA022E1}" dt="2025-08-06T14:52:00.710" v="266" actId="478"/>
            <ac:cxnSpMkLst>
              <pc:docMk/>
              <pc:sldMasterMk cId="3426612037" sldId="2147483720"/>
              <pc:sldLayoutMk cId="1975157344" sldId="2147483752"/>
              <ac:cxnSpMk id="970" creationId="{B7DE4F21-3486-4438-9F55-CDBA7E72128B}"/>
            </ac:cxnSpMkLst>
          </pc:cxnChg>
        </pc:sldLayoutChg>
        <pc:sldLayoutChg chg="addSp delSp modSp mod">
          <pc:chgData name="Bendiek Laranjo, Ana" userId="81bafc16-f748-4668-a57b-bc696755b11c" providerId="ADAL" clId="{4E627042-0AFC-4709-9B7C-6B9A8FA022E1}" dt="2025-08-05T15:19:11.151" v="86" actId="6014"/>
          <pc:sldLayoutMkLst>
            <pc:docMk/>
            <pc:sldMasterMk cId="3426612037" sldId="2147483720"/>
            <pc:sldLayoutMk cId="661161159" sldId="2147483758"/>
          </pc:sldLayoutMkLst>
          <pc:spChg chg="mod">
            <ac:chgData name="Bendiek Laranjo, Ana" userId="81bafc16-f748-4668-a57b-bc696755b11c" providerId="ADAL" clId="{4E627042-0AFC-4709-9B7C-6B9A8FA022E1}" dt="2025-08-05T15:19:05.256" v="85" actId="14100"/>
            <ac:spMkLst>
              <pc:docMk/>
              <pc:sldMasterMk cId="3426612037" sldId="2147483720"/>
              <pc:sldLayoutMk cId="661161159" sldId="2147483758"/>
              <ac:spMk id="3" creationId="{87D3E2EF-5F98-49EC-BCEA-B215D49920A3}"/>
            </ac:spMkLst>
          </pc:spChg>
          <pc:spChg chg="mod">
            <ac:chgData name="Bendiek Laranjo, Ana" userId="81bafc16-f748-4668-a57b-bc696755b11c" providerId="ADAL" clId="{4E627042-0AFC-4709-9B7C-6B9A8FA022E1}" dt="2025-08-05T15:18:29.766" v="76" actId="14100"/>
            <ac:spMkLst>
              <pc:docMk/>
              <pc:sldMasterMk cId="3426612037" sldId="2147483720"/>
              <pc:sldLayoutMk cId="661161159" sldId="2147483758"/>
              <ac:spMk id="7" creationId="{534D9E02-C2E4-44EC-9B12-AA73AF30E8B2}"/>
            </ac:spMkLst>
          </pc:spChg>
          <pc:spChg chg="mod">
            <ac:chgData name="Bendiek Laranjo, Ana" userId="81bafc16-f748-4668-a57b-bc696755b11c" providerId="ADAL" clId="{4E627042-0AFC-4709-9B7C-6B9A8FA022E1}" dt="2025-08-05T15:18:08.841" v="72"/>
            <ac:spMkLst>
              <pc:docMk/>
              <pc:sldMasterMk cId="3426612037" sldId="2147483720"/>
              <pc:sldLayoutMk cId="661161159" sldId="2147483758"/>
              <ac:spMk id="11" creationId="{221A3BAE-B19D-4390-B4A5-2C8A2CC87C59}"/>
            </ac:spMkLst>
          </pc:spChg>
          <pc:spChg chg="mod">
            <ac:chgData name="Bendiek Laranjo, Ana" userId="81bafc16-f748-4668-a57b-bc696755b11c" providerId="ADAL" clId="{4E627042-0AFC-4709-9B7C-6B9A8FA022E1}" dt="2025-08-05T15:18:42.007" v="79" actId="14100"/>
            <ac:spMkLst>
              <pc:docMk/>
              <pc:sldMasterMk cId="3426612037" sldId="2147483720"/>
              <pc:sldLayoutMk cId="661161159" sldId="2147483758"/>
              <ac:spMk id="12" creationId="{23B80B5C-C1ED-4C01-9DDF-FEA0FE5123D0}"/>
            </ac:spMkLst>
          </pc:spChg>
          <pc:spChg chg="mod">
            <ac:chgData name="Bendiek Laranjo, Ana" userId="81bafc16-f748-4668-a57b-bc696755b11c" providerId="ADAL" clId="{4E627042-0AFC-4709-9B7C-6B9A8FA022E1}" dt="2025-08-05T15:18:21.357" v="74" actId="408"/>
            <ac:spMkLst>
              <pc:docMk/>
              <pc:sldMasterMk cId="3426612037" sldId="2147483720"/>
              <pc:sldLayoutMk cId="661161159" sldId="2147483758"/>
              <ac:spMk id="13" creationId="{36793346-BF6B-42A8-ADE0-3AA3DC3B239A}"/>
            </ac:spMkLst>
          </pc:spChg>
          <pc:spChg chg="mod">
            <ac:chgData name="Bendiek Laranjo, Ana" userId="81bafc16-f748-4668-a57b-bc696755b11c" providerId="ADAL" clId="{4E627042-0AFC-4709-9B7C-6B9A8FA022E1}" dt="2025-08-05T15:18:21.357" v="74" actId="408"/>
            <ac:spMkLst>
              <pc:docMk/>
              <pc:sldMasterMk cId="3426612037" sldId="2147483720"/>
              <pc:sldLayoutMk cId="661161159" sldId="2147483758"/>
              <ac:spMk id="14" creationId="{FE637F68-618E-43EB-B240-4BFA26852FC5}"/>
            </ac:spMkLst>
          </pc:spChg>
          <pc:spChg chg="mod">
            <ac:chgData name="Bendiek Laranjo, Ana" userId="81bafc16-f748-4668-a57b-bc696755b11c" providerId="ADAL" clId="{4E627042-0AFC-4709-9B7C-6B9A8FA022E1}" dt="2025-08-05T15:18:50.767" v="81" actId="14100"/>
            <ac:spMkLst>
              <pc:docMk/>
              <pc:sldMasterMk cId="3426612037" sldId="2147483720"/>
              <pc:sldLayoutMk cId="661161159" sldId="2147483758"/>
              <ac:spMk id="15" creationId="{4A9AE0BC-F3CE-4EF2-9451-F5D81A8672B4}"/>
            </ac:spMkLst>
          </pc:spChg>
          <pc:spChg chg="add mod">
            <ac:chgData name="Bendiek Laranjo, Ana" userId="81bafc16-f748-4668-a57b-bc696755b11c" providerId="ADAL" clId="{4E627042-0AFC-4709-9B7C-6B9A8FA022E1}" dt="2025-08-05T15:18:15.056" v="73" actId="1076"/>
            <ac:spMkLst>
              <pc:docMk/>
              <pc:sldMasterMk cId="3426612037" sldId="2147483720"/>
              <pc:sldLayoutMk cId="661161159" sldId="2147483758"/>
              <ac:spMk id="16" creationId="{01CA0BCB-E431-463E-B093-292A4A3185DD}"/>
            </ac:spMkLst>
          </pc:spChg>
          <pc:spChg chg="add mod">
            <ac:chgData name="Bendiek Laranjo, Ana" userId="81bafc16-f748-4668-a57b-bc696755b11c" providerId="ADAL" clId="{4E627042-0AFC-4709-9B7C-6B9A8FA022E1}" dt="2025-08-05T15:19:00.712" v="84" actId="14100"/>
            <ac:spMkLst>
              <pc:docMk/>
              <pc:sldMasterMk cId="3426612037" sldId="2147483720"/>
              <pc:sldLayoutMk cId="661161159" sldId="2147483758"/>
              <ac:spMk id="17" creationId="{1C8E5981-0F68-40E3-A022-98F06A6011B0}"/>
            </ac:spMkLst>
          </pc:spChg>
          <pc:picChg chg="add del mod">
            <ac:chgData name="Bendiek Laranjo, Ana" userId="81bafc16-f748-4668-a57b-bc696755b11c" providerId="ADAL" clId="{4E627042-0AFC-4709-9B7C-6B9A8FA022E1}" dt="2025-08-05T15:15:58.461" v="42" actId="478"/>
            <ac:picMkLst>
              <pc:docMk/>
              <pc:sldMasterMk cId="3426612037" sldId="2147483720"/>
              <pc:sldLayoutMk cId="661161159" sldId="2147483758"/>
              <ac:picMk id="5" creationId="{8B5D48EB-B5F9-47F1-B6BE-AF8946D644BF}"/>
            </ac:picMkLst>
          </pc:picChg>
          <pc:picChg chg="add del mod">
            <ac:chgData name="Bendiek Laranjo, Ana" userId="81bafc16-f748-4668-a57b-bc696755b11c" providerId="ADAL" clId="{4E627042-0AFC-4709-9B7C-6B9A8FA022E1}" dt="2025-08-05T15:17:10.867" v="53" actId="478"/>
            <ac:picMkLst>
              <pc:docMk/>
              <pc:sldMasterMk cId="3426612037" sldId="2147483720"/>
              <pc:sldLayoutMk cId="661161159" sldId="2147483758"/>
              <ac:picMk id="8" creationId="{3EAB7A5C-2579-41E5-BF7F-0690BFBF3D57}"/>
            </ac:picMkLst>
          </pc:picChg>
        </pc:sldLayoutChg>
      </pc:sldMasterChg>
    </pc:docChg>
  </pc:docChgLst>
  <pc:docChgLst>
    <pc:chgData name="Bendiek Laranjo, Ana" userId="S::ana.bendieklaranjo@empa.ch::81bafc16-f748-4668-a57b-bc696755b11c" providerId="AD" clId="Web-{9545E048-C3ED-E9AF-4C77-4E4131B5D9B2}"/>
    <pc:docChg chg="modSld">
      <pc:chgData name="Bendiek Laranjo, Ana" userId="S::ana.bendieklaranjo@empa.ch::81bafc16-f748-4668-a57b-bc696755b11c" providerId="AD" clId="Web-{9545E048-C3ED-E9AF-4C77-4E4131B5D9B2}" dt="2025-08-05T15:41:58.206" v="1" actId="20577"/>
      <pc:docMkLst>
        <pc:docMk/>
      </pc:docMkLst>
      <pc:sldChg chg="modSp">
        <pc:chgData name="Bendiek Laranjo, Ana" userId="S::ana.bendieklaranjo@empa.ch::81bafc16-f748-4668-a57b-bc696755b11c" providerId="AD" clId="Web-{9545E048-C3ED-E9AF-4C77-4E4131B5D9B2}" dt="2025-08-05T15:41:58.206" v="1" actId="20577"/>
        <pc:sldMkLst>
          <pc:docMk/>
          <pc:sldMk cId="3228304022" sldId="261"/>
        </pc:sldMkLst>
        <pc:spChg chg="mod">
          <ac:chgData name="Bendiek Laranjo, Ana" userId="S::ana.bendieklaranjo@empa.ch::81bafc16-f748-4668-a57b-bc696755b11c" providerId="AD" clId="Web-{9545E048-C3ED-E9AF-4C77-4E4131B5D9B2}" dt="2025-08-05T15:41:58.206" v="1" actId="20577"/>
          <ac:spMkLst>
            <pc:docMk/>
            <pc:sldMk cId="3228304022" sldId="261"/>
            <ac:spMk id="2" creationId="{929720B6-E200-4F74-9CCA-CF8DFFB82CF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1F174DF0-940E-DCE7-8E06-D46B42C35F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007B7AB-DB11-D324-C070-15463C02F5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75A81-8BE6-48CD-A634-D7CF321A6AA0}" type="datetimeFigureOut">
              <a:rPr lang="de-CH" smtClean="0"/>
              <a:t>06.08.2025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C257C8F-F9FC-2F90-DE53-198F039AB4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E06E785-7422-A003-7E0E-C1FA6F361D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8A37A-D41E-4492-8792-8E74E920E034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428913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EB70D-5C08-E94B-8616-596020EA6135}" type="datetimeFigureOut">
              <a:rPr lang="de-DE" smtClean="0"/>
              <a:t>06.08.2025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3986FE-7BF0-584F-B1AA-DDC75D02B31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123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whit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platzhalter 25">
            <a:extLst>
              <a:ext uri="{FF2B5EF4-FFF2-40B4-BE49-F238E27FC236}">
                <a16:creationId xmlns:a16="http://schemas.microsoft.com/office/drawing/2014/main" id="{71C93017-D8AC-4D3E-BFFC-F240252E79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3247271"/>
            <a:ext cx="5094198" cy="369332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Author names according to contribution</a:t>
            </a:r>
          </a:p>
          <a:p>
            <a:pPr lvl="0"/>
            <a:endParaRPr lang="en-US" noProof="0"/>
          </a:p>
        </p:txBody>
      </p:sp>
      <p:sp>
        <p:nvSpPr>
          <p:cNvPr id="36" name="Untertitel 2">
            <a:extLst>
              <a:ext uri="{FF2B5EF4-FFF2-40B4-BE49-F238E27FC236}">
                <a16:creationId xmlns:a16="http://schemas.microsoft.com/office/drawing/2014/main" id="{A269AEE3-6C99-4D40-9451-25C8C7A5E3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9751" y="2846362"/>
            <a:ext cx="1386197" cy="184666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Date of presentation</a:t>
            </a:r>
          </a:p>
        </p:txBody>
      </p:sp>
      <p:sp>
        <p:nvSpPr>
          <p:cNvPr id="37" name="Textplatzhalter 25">
            <a:extLst>
              <a:ext uri="{FF2B5EF4-FFF2-40B4-BE49-F238E27FC236}">
                <a16:creationId xmlns:a16="http://schemas.microsoft.com/office/drawing/2014/main" id="{389EDF6F-C1F6-4CCD-97C2-B9468EDD00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3672364"/>
            <a:ext cx="13009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 marL="0" indent="0">
              <a:spcBef>
                <a:spcPts val="0"/>
              </a:spcBef>
              <a:buNone/>
              <a:defRPr sz="1050" b="0" baseline="300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1 </a:t>
            </a:r>
            <a:endParaRPr lang="en-US" noProof="0"/>
          </a:p>
        </p:txBody>
      </p:sp>
      <p:sp>
        <p:nvSpPr>
          <p:cNvPr id="38" name="Textplatzhalter 5">
            <a:extLst>
              <a:ext uri="{FF2B5EF4-FFF2-40B4-BE49-F238E27FC236}">
                <a16:creationId xmlns:a16="http://schemas.microsoft.com/office/drawing/2014/main" id="{CF2AC1A5-867C-4398-A230-0DA7572AF3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058863"/>
            <a:ext cx="5451915" cy="129266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3pPr marL="54000" indent="0">
              <a:buNone/>
              <a:defRPr/>
            </a:lvl3pPr>
            <a:lvl4pPr marL="135000" indent="0">
              <a:buNone/>
              <a:defRPr/>
            </a:lvl4pPr>
          </a:lstStyle>
          <a:p>
            <a:pPr lvl="0"/>
            <a:r>
              <a:rPr lang="en-US" noProof="0"/>
              <a:t>Click here to add title</a:t>
            </a:r>
            <a:br>
              <a:rPr lang="en-US" noProof="0"/>
            </a:br>
            <a:br>
              <a:rPr lang="en-US" noProof="0"/>
            </a:br>
            <a:br>
              <a:rPr lang="en-US" noProof="0"/>
            </a:br>
            <a:endParaRPr lang="en-US" noProof="0"/>
          </a:p>
        </p:txBody>
      </p:sp>
      <p:sp>
        <p:nvSpPr>
          <p:cNvPr id="39" name="Textplatzhalter 7">
            <a:extLst>
              <a:ext uri="{FF2B5EF4-FFF2-40B4-BE49-F238E27FC236}">
                <a16:creationId xmlns:a16="http://schemas.microsoft.com/office/drawing/2014/main" id="{CEAEFB03-DFAC-412E-A761-210E4D44A0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78" y="2391194"/>
            <a:ext cx="2856551" cy="415498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>
              <a:buNone/>
              <a:defRPr sz="1350" b="0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Urban Futures Symposium 2025</a:t>
            </a:r>
            <a:br>
              <a:rPr lang="en-US" noProof="0"/>
            </a:br>
            <a:r>
              <a:rPr lang="en-US" noProof="0" err="1"/>
              <a:t>Dübendorf</a:t>
            </a:r>
            <a:r>
              <a:rPr lang="en-US" noProof="0"/>
              <a:t>, September 01 – 02, 2025</a:t>
            </a:r>
          </a:p>
        </p:txBody>
      </p:sp>
      <p:sp>
        <p:nvSpPr>
          <p:cNvPr id="40" name="Textplatzhalter 25">
            <a:extLst>
              <a:ext uri="{FF2B5EF4-FFF2-40B4-BE49-F238E27FC236}">
                <a16:creationId xmlns:a16="http://schemas.microsoft.com/office/drawing/2014/main" id="{8D5D30A6-E58B-4D12-B737-D0416CEB5F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9847" y="3664670"/>
            <a:ext cx="4964102" cy="161583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0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Department, Institution, Country</a:t>
            </a:r>
            <a:endParaRPr lang="en-US" noProof="0"/>
          </a:p>
        </p:txBody>
      </p:sp>
      <p:sp>
        <p:nvSpPr>
          <p:cNvPr id="41" name="Textplatzhalter 25">
            <a:extLst>
              <a:ext uri="{FF2B5EF4-FFF2-40B4-BE49-F238E27FC236}">
                <a16:creationId xmlns:a16="http://schemas.microsoft.com/office/drawing/2014/main" id="{3FF0F383-0AA6-434B-BB95-4C43B2181F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883913"/>
            <a:ext cx="13009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 marL="0" indent="0">
              <a:spcBef>
                <a:spcPts val="0"/>
              </a:spcBef>
              <a:buNone/>
              <a:defRPr sz="1050" b="0" baseline="300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2 </a:t>
            </a:r>
            <a:endParaRPr lang="en-US" noProof="0"/>
          </a:p>
        </p:txBody>
      </p:sp>
      <p:sp>
        <p:nvSpPr>
          <p:cNvPr id="42" name="Textplatzhalter 25">
            <a:extLst>
              <a:ext uri="{FF2B5EF4-FFF2-40B4-BE49-F238E27FC236}">
                <a16:creationId xmlns:a16="http://schemas.microsoft.com/office/drawing/2014/main" id="{2B1E6F5C-4E7A-436B-9741-44FBE3A142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9847" y="3876219"/>
            <a:ext cx="4964101" cy="161583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05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CH" noProof="0"/>
              <a:t>Department, Institution, Country </a:t>
            </a:r>
            <a:endParaRPr lang="en-US" noProof="0"/>
          </a:p>
        </p:txBody>
      </p:sp>
      <p:sp>
        <p:nvSpPr>
          <p:cNvPr id="43" name="Textplatzhalter 25">
            <a:extLst>
              <a:ext uri="{FF2B5EF4-FFF2-40B4-BE49-F238E27FC236}">
                <a16:creationId xmlns:a16="http://schemas.microsoft.com/office/drawing/2014/main" id="{2C4A6210-05A3-4507-A561-40F7D41D8B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9750" y="4087687"/>
            <a:ext cx="13009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 marL="0" indent="0">
              <a:spcBef>
                <a:spcPts val="0"/>
              </a:spcBef>
              <a:buNone/>
              <a:defRPr sz="1050" b="0" baseline="300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3 </a:t>
            </a:r>
            <a:endParaRPr lang="en-US" noProof="0"/>
          </a:p>
        </p:txBody>
      </p:sp>
      <p:sp>
        <p:nvSpPr>
          <p:cNvPr id="44" name="Textplatzhalter 25">
            <a:extLst>
              <a:ext uri="{FF2B5EF4-FFF2-40B4-BE49-F238E27FC236}">
                <a16:creationId xmlns:a16="http://schemas.microsoft.com/office/drawing/2014/main" id="{7B7163E4-C21D-41BA-83D3-27C635F98C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847" y="4079993"/>
            <a:ext cx="4964100" cy="161583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05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CH" noProof="0"/>
              <a:t>Department, Institution, Country </a:t>
            </a:r>
            <a:endParaRPr lang="en-US" noProof="0"/>
          </a:p>
        </p:txBody>
      </p:sp>
      <p:pic>
        <p:nvPicPr>
          <p:cNvPr id="18" name="Grafik 3">
            <a:extLst>
              <a:ext uri="{FF2B5EF4-FFF2-40B4-BE49-F238E27FC236}">
                <a16:creationId xmlns:a16="http://schemas.microsoft.com/office/drawing/2014/main" id="{97317EA2-7349-40BA-AA58-2EE0748D0A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024" y="190670"/>
            <a:ext cx="1959038" cy="522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1E087F3-A85F-47CA-81F5-1693DE0656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8027" y="1058863"/>
            <a:ext cx="2266223" cy="22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85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33" userDrawn="1">
          <p15:clr>
            <a:srgbClr val="FBAE40"/>
          </p15:clr>
        </p15:guide>
        <p15:guide id="5" pos="610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78" y="3303269"/>
            <a:ext cx="8046245" cy="128460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de-CH" noProof="0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21A3BAE-B19D-4390-B4A5-2C8A2CC87C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879" y="1059656"/>
            <a:ext cx="2565000" cy="1863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36793346-BF6B-42A8-ADE0-3AA3DC3B239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30122" y="1061100"/>
            <a:ext cx="2565000" cy="1863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14" name="Bildplatzhalter 10">
            <a:extLst>
              <a:ext uri="{FF2B5EF4-FFF2-40B4-BE49-F238E27FC236}">
                <a16:creationId xmlns:a16="http://schemas.microsoft.com/office/drawing/2014/main" id="{FE637F68-618E-43EB-B240-4BFA26852F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89499" y="1061100"/>
            <a:ext cx="2565000" cy="1863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EFB74BBF-09FC-4798-AC29-368B4ED2AD21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460875" y="206148"/>
            <a:ext cx="1143375" cy="781277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de-CH"/>
              <a:t>Home Institution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4D9E02-C2E4-44EC-9B12-AA73AF30E8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8879" y="2965848"/>
            <a:ext cx="2564606" cy="184666"/>
          </a:xfrm>
        </p:spPr>
        <p:txBody>
          <a:bodyPr>
            <a:sp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CH"/>
              <a:t>Caption</a:t>
            </a:r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3B80B5C-C1ED-4C01-9DDF-FEA0FE5123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89894" y="2965847"/>
            <a:ext cx="2564606" cy="184666"/>
          </a:xfrm>
        </p:spPr>
        <p:txBody>
          <a:bodyPr>
            <a:sp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CH"/>
              <a:t>Caption</a:t>
            </a:r>
            <a:endParaRPr lang="en-U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4A9AE0BC-F3CE-4EF2-9451-F5D81A8672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30517" y="2966162"/>
            <a:ext cx="2564606" cy="184666"/>
          </a:xfrm>
        </p:spPr>
        <p:txBody>
          <a:bodyPr>
            <a:sp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CH"/>
              <a:t>Caption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02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78" y="3003799"/>
            <a:ext cx="8046245" cy="158407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de-CH" noProof="0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21A3BAE-B19D-4390-B4A5-2C8A2CC87C5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548877" y="1059654"/>
            <a:ext cx="1800000" cy="1440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36793346-BF6B-42A8-ADE0-3AA3DC3B239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4719125" y="1058861"/>
            <a:ext cx="1800000" cy="1440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14" name="Bildplatzhalter 10">
            <a:extLst>
              <a:ext uri="{FF2B5EF4-FFF2-40B4-BE49-F238E27FC236}">
                <a16:creationId xmlns:a16="http://schemas.microsoft.com/office/drawing/2014/main" id="{FE637F68-618E-43EB-B240-4BFA26852FC5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2634001" y="1059748"/>
            <a:ext cx="1800000" cy="1440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EFB74BBF-09FC-4798-AC29-368B4ED2AD21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460875" y="206148"/>
            <a:ext cx="1143375" cy="781277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de-CH"/>
              <a:t>Home Institution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4D9E02-C2E4-44EC-9B12-AA73AF30E8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2579431"/>
            <a:ext cx="1809127" cy="184666"/>
          </a:xfrm>
        </p:spPr>
        <p:txBody>
          <a:bodyPr wrap="square">
            <a:sp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CH"/>
              <a:t>Caption</a:t>
            </a:r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3B80B5C-C1ED-4C01-9DDF-FEA0FE5123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34001" y="2571750"/>
            <a:ext cx="1809128" cy="184666"/>
          </a:xfrm>
        </p:spPr>
        <p:txBody>
          <a:bodyPr wrap="square">
            <a:sp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CH"/>
              <a:t>Caption</a:t>
            </a:r>
            <a:endParaRPr lang="en-U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4A9AE0BC-F3CE-4EF2-9451-F5D81A8672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19125" y="2579431"/>
            <a:ext cx="1800000" cy="184666"/>
          </a:xfrm>
        </p:spPr>
        <p:txBody>
          <a:bodyPr wrap="square">
            <a:sp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CH"/>
              <a:t>Caption</a:t>
            </a:r>
            <a:endParaRPr lang="en-US"/>
          </a:p>
        </p:txBody>
      </p:sp>
      <p:sp>
        <p:nvSpPr>
          <p:cNvPr id="16" name="Bildplatzhalter 10">
            <a:extLst>
              <a:ext uri="{FF2B5EF4-FFF2-40B4-BE49-F238E27FC236}">
                <a16:creationId xmlns:a16="http://schemas.microsoft.com/office/drawing/2014/main" id="{01CA0BCB-E431-463E-B093-292A4A3185DD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804250" y="1058861"/>
            <a:ext cx="1800000" cy="1440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8E5981-0F68-40E3-A022-98F06A6011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04250" y="2570297"/>
            <a:ext cx="1809128" cy="184666"/>
          </a:xfrm>
        </p:spPr>
        <p:txBody>
          <a:bodyPr wrap="square">
            <a:sp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CH"/>
              <a:t>Caption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61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whit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platzhalter 25">
            <a:extLst>
              <a:ext uri="{FF2B5EF4-FFF2-40B4-BE49-F238E27FC236}">
                <a16:creationId xmlns:a16="http://schemas.microsoft.com/office/drawing/2014/main" id="{71C93017-D8AC-4D3E-BFFC-F240252E79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0244" y="3254089"/>
            <a:ext cx="5094198" cy="369332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Author names according to contribution</a:t>
            </a:r>
          </a:p>
          <a:p>
            <a:pPr lvl="0"/>
            <a:endParaRPr lang="en-US" noProof="0"/>
          </a:p>
        </p:txBody>
      </p:sp>
      <p:sp>
        <p:nvSpPr>
          <p:cNvPr id="36" name="Untertitel 2">
            <a:extLst>
              <a:ext uri="{FF2B5EF4-FFF2-40B4-BE49-F238E27FC236}">
                <a16:creationId xmlns:a16="http://schemas.microsoft.com/office/drawing/2014/main" id="{A269AEE3-6C99-4D40-9451-25C8C7A5E3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0246" y="2853180"/>
            <a:ext cx="1386197" cy="184666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Date of presentation</a:t>
            </a:r>
          </a:p>
        </p:txBody>
      </p:sp>
      <p:sp>
        <p:nvSpPr>
          <p:cNvPr id="37" name="Textplatzhalter 25">
            <a:extLst>
              <a:ext uri="{FF2B5EF4-FFF2-40B4-BE49-F238E27FC236}">
                <a16:creationId xmlns:a16="http://schemas.microsoft.com/office/drawing/2014/main" id="{389EDF6F-C1F6-4CCD-97C2-B9468EDD00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0245" y="3679182"/>
            <a:ext cx="13009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 marL="0" indent="0">
              <a:spcBef>
                <a:spcPts val="0"/>
              </a:spcBef>
              <a:buNone/>
              <a:defRPr sz="1050" b="0" baseline="300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1 </a:t>
            </a:r>
            <a:endParaRPr lang="en-US" noProof="0"/>
          </a:p>
        </p:txBody>
      </p:sp>
      <p:sp>
        <p:nvSpPr>
          <p:cNvPr id="38" name="Textplatzhalter 5">
            <a:extLst>
              <a:ext uri="{FF2B5EF4-FFF2-40B4-BE49-F238E27FC236}">
                <a16:creationId xmlns:a16="http://schemas.microsoft.com/office/drawing/2014/main" id="{CF2AC1A5-867C-4398-A230-0DA7572AF3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0245" y="1065681"/>
            <a:ext cx="5451915" cy="129266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3pPr marL="54000" indent="0">
              <a:buNone/>
              <a:defRPr/>
            </a:lvl3pPr>
            <a:lvl4pPr marL="135000" indent="0">
              <a:buNone/>
              <a:defRPr/>
            </a:lvl4pPr>
          </a:lstStyle>
          <a:p>
            <a:pPr lvl="0"/>
            <a:r>
              <a:rPr lang="en-US" noProof="0"/>
              <a:t>Click here to add title</a:t>
            </a:r>
            <a:br>
              <a:rPr lang="en-US" noProof="0"/>
            </a:br>
            <a:br>
              <a:rPr lang="en-US" noProof="0"/>
            </a:br>
            <a:br>
              <a:rPr lang="en-US" noProof="0"/>
            </a:br>
            <a:endParaRPr lang="en-US" noProof="0"/>
          </a:p>
        </p:txBody>
      </p:sp>
      <p:sp>
        <p:nvSpPr>
          <p:cNvPr id="39" name="Textplatzhalter 7">
            <a:extLst>
              <a:ext uri="{FF2B5EF4-FFF2-40B4-BE49-F238E27FC236}">
                <a16:creationId xmlns:a16="http://schemas.microsoft.com/office/drawing/2014/main" id="{CEAEFB03-DFAC-412E-A761-210E4D44A0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0273" y="2398012"/>
            <a:ext cx="2856551" cy="415498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>
              <a:buNone/>
              <a:defRPr sz="1350" b="0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Urban Futures Symposium 2025</a:t>
            </a:r>
            <a:br>
              <a:rPr lang="en-US" noProof="0"/>
            </a:br>
            <a:r>
              <a:rPr lang="en-US" noProof="0" err="1"/>
              <a:t>Dübendorf</a:t>
            </a:r>
            <a:r>
              <a:rPr lang="en-US" noProof="0"/>
              <a:t>, September 01 – 02, 2025</a:t>
            </a:r>
          </a:p>
        </p:txBody>
      </p:sp>
      <p:sp>
        <p:nvSpPr>
          <p:cNvPr id="40" name="Textplatzhalter 25">
            <a:extLst>
              <a:ext uri="{FF2B5EF4-FFF2-40B4-BE49-F238E27FC236}">
                <a16:creationId xmlns:a16="http://schemas.microsoft.com/office/drawing/2014/main" id="{8D5D30A6-E58B-4D12-B737-D0416CEB5F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0342" y="3671488"/>
            <a:ext cx="4964102" cy="161583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0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Department, Institution, Country</a:t>
            </a:r>
            <a:endParaRPr lang="en-US" noProof="0"/>
          </a:p>
        </p:txBody>
      </p:sp>
      <p:sp>
        <p:nvSpPr>
          <p:cNvPr id="41" name="Textplatzhalter 25">
            <a:extLst>
              <a:ext uri="{FF2B5EF4-FFF2-40B4-BE49-F238E27FC236}">
                <a16:creationId xmlns:a16="http://schemas.microsoft.com/office/drawing/2014/main" id="{3FF0F383-0AA6-434B-BB95-4C43B2181F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0245" y="3890731"/>
            <a:ext cx="13009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 marL="0" indent="0">
              <a:spcBef>
                <a:spcPts val="0"/>
              </a:spcBef>
              <a:buNone/>
              <a:defRPr sz="1050" b="0" baseline="300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2 </a:t>
            </a:r>
            <a:endParaRPr lang="en-US" noProof="0"/>
          </a:p>
        </p:txBody>
      </p:sp>
      <p:sp>
        <p:nvSpPr>
          <p:cNvPr id="42" name="Textplatzhalter 25">
            <a:extLst>
              <a:ext uri="{FF2B5EF4-FFF2-40B4-BE49-F238E27FC236}">
                <a16:creationId xmlns:a16="http://schemas.microsoft.com/office/drawing/2014/main" id="{2B1E6F5C-4E7A-436B-9741-44FBE3A142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0342" y="3883037"/>
            <a:ext cx="4964101" cy="161583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05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CH" noProof="0"/>
              <a:t>Department, Institution, Country </a:t>
            </a:r>
            <a:endParaRPr lang="en-US" noProof="0"/>
          </a:p>
        </p:txBody>
      </p:sp>
      <p:sp>
        <p:nvSpPr>
          <p:cNvPr id="43" name="Textplatzhalter 25">
            <a:extLst>
              <a:ext uri="{FF2B5EF4-FFF2-40B4-BE49-F238E27FC236}">
                <a16:creationId xmlns:a16="http://schemas.microsoft.com/office/drawing/2014/main" id="{2C4A6210-05A3-4507-A561-40F7D41D8B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0245" y="4094505"/>
            <a:ext cx="13009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 marL="0" indent="0">
              <a:spcBef>
                <a:spcPts val="0"/>
              </a:spcBef>
              <a:buNone/>
              <a:defRPr sz="1050" b="0" baseline="300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3 </a:t>
            </a:r>
            <a:endParaRPr lang="en-US" noProof="0"/>
          </a:p>
        </p:txBody>
      </p:sp>
      <p:sp>
        <p:nvSpPr>
          <p:cNvPr id="44" name="Textplatzhalter 25">
            <a:extLst>
              <a:ext uri="{FF2B5EF4-FFF2-40B4-BE49-F238E27FC236}">
                <a16:creationId xmlns:a16="http://schemas.microsoft.com/office/drawing/2014/main" id="{7B7163E4-C21D-41BA-83D3-27C635F98C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0342" y="4086811"/>
            <a:ext cx="4964100" cy="161583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05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CH" noProof="0"/>
              <a:t>Department, Institution, Country </a:t>
            </a:r>
            <a:endParaRPr lang="en-US" noProof="0"/>
          </a:p>
        </p:txBody>
      </p:sp>
      <p:pic>
        <p:nvPicPr>
          <p:cNvPr id="18" name="Grafik 3">
            <a:extLst>
              <a:ext uri="{FF2B5EF4-FFF2-40B4-BE49-F238E27FC236}">
                <a16:creationId xmlns:a16="http://schemas.microsoft.com/office/drawing/2014/main" id="{97317EA2-7349-40BA-AA58-2EE0748D0A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024" y="190670"/>
            <a:ext cx="1959038" cy="522000"/>
          </a:xfrm>
          <a:prstGeom prst="rect">
            <a:avLst/>
          </a:prstGeom>
        </p:spPr>
      </p:pic>
      <p:pic>
        <p:nvPicPr>
          <p:cNvPr id="967" name="Picture 966">
            <a:extLst>
              <a:ext uri="{FF2B5EF4-FFF2-40B4-BE49-F238E27FC236}">
                <a16:creationId xmlns:a16="http://schemas.microsoft.com/office/drawing/2014/main" id="{CABE3BA3-EA56-456D-BA51-2A442E7FC4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11755" y="1458769"/>
            <a:ext cx="1583367" cy="1591487"/>
          </a:xfrm>
          <a:prstGeom prst="rect">
            <a:avLst/>
          </a:prstGeom>
        </p:spPr>
      </p:pic>
      <p:sp>
        <p:nvSpPr>
          <p:cNvPr id="968" name="Textplatzhalter 25">
            <a:extLst>
              <a:ext uri="{FF2B5EF4-FFF2-40B4-BE49-F238E27FC236}">
                <a16:creationId xmlns:a16="http://schemas.microsoft.com/office/drawing/2014/main" id="{7F4AFCB6-AAEA-44D9-8C88-6E9837086B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42851" y="3135883"/>
            <a:ext cx="1479973" cy="184666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 err="1"/>
              <a:t>Social</a:t>
            </a:r>
            <a:r>
              <a:rPr lang="de-CH" noProof="0"/>
              <a:t> </a:t>
            </a:r>
            <a:r>
              <a:rPr lang="de-CH" noProof="0" err="1"/>
              <a:t>media</a:t>
            </a:r>
            <a:r>
              <a:rPr lang="de-CH" noProof="0"/>
              <a:t> handle</a:t>
            </a:r>
            <a:endParaRPr lang="en-US" noProof="0"/>
          </a:p>
        </p:txBody>
      </p:sp>
      <p:sp>
        <p:nvSpPr>
          <p:cNvPr id="969" name="Textplatzhalter 25">
            <a:extLst>
              <a:ext uri="{FF2B5EF4-FFF2-40B4-BE49-F238E27FC236}">
                <a16:creationId xmlns:a16="http://schemas.microsoft.com/office/drawing/2014/main" id="{898681E5-CD0A-415B-B819-95EDB43B85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65004" y="3358284"/>
            <a:ext cx="676868" cy="184666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 err="1"/>
              <a:t>or</a:t>
            </a:r>
            <a:r>
              <a:rPr lang="de-CH" noProof="0"/>
              <a:t> </a:t>
            </a:r>
            <a:r>
              <a:rPr lang="de-CH" noProof="0" err="1"/>
              <a:t>contact</a:t>
            </a:r>
            <a:endParaRPr lang="en-US" noProof="0"/>
          </a:p>
        </p:txBody>
      </p:sp>
      <p:sp>
        <p:nvSpPr>
          <p:cNvPr id="970" name="Rectangle 969">
            <a:extLst>
              <a:ext uri="{FF2B5EF4-FFF2-40B4-BE49-F238E27FC236}">
                <a16:creationId xmlns:a16="http://schemas.microsoft.com/office/drawing/2014/main" id="{50128377-2A34-4ADA-9844-7648A55865B9}"/>
              </a:ext>
            </a:extLst>
          </p:cNvPr>
          <p:cNvSpPr/>
          <p:nvPr userDrawn="1"/>
        </p:nvSpPr>
        <p:spPr>
          <a:xfrm>
            <a:off x="7321924" y="2129748"/>
            <a:ext cx="983316" cy="442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350"/>
              <a:t>Insert QR code</a:t>
            </a:r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3887980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33">
          <p15:clr>
            <a:srgbClr val="FBAE40"/>
          </p15:clr>
        </p15:guide>
        <p15:guide id="3" orient="horz" pos="640">
          <p15:clr>
            <a:srgbClr val="FBAE40"/>
          </p15:clr>
        </p15:guide>
        <p15:guide id="5" pos="610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white plain">
    <p:bg>
      <p:bgPr>
        <a:solidFill>
          <a:srgbClr val="2646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" name="Textplatzhalter 25">
            <a:extLst>
              <a:ext uri="{FF2B5EF4-FFF2-40B4-BE49-F238E27FC236}">
                <a16:creationId xmlns:a16="http://schemas.microsoft.com/office/drawing/2014/main" id="{19AF6BC6-408A-44F0-AAF6-97AC9FA7ED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3247271"/>
            <a:ext cx="5094198" cy="369332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Author names according to contribution</a:t>
            </a:r>
          </a:p>
          <a:p>
            <a:pPr lvl="0"/>
            <a:endParaRPr lang="en-US" noProof="0"/>
          </a:p>
        </p:txBody>
      </p:sp>
      <p:sp>
        <p:nvSpPr>
          <p:cNvPr id="1916" name="Untertitel 2">
            <a:extLst>
              <a:ext uri="{FF2B5EF4-FFF2-40B4-BE49-F238E27FC236}">
                <a16:creationId xmlns:a16="http://schemas.microsoft.com/office/drawing/2014/main" id="{B2395885-A9AB-4492-862C-E1B67CEADD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9751" y="2846362"/>
            <a:ext cx="1386197" cy="184666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Date of presentation</a:t>
            </a:r>
          </a:p>
        </p:txBody>
      </p:sp>
      <p:sp>
        <p:nvSpPr>
          <p:cNvPr id="1917" name="Textplatzhalter 25">
            <a:extLst>
              <a:ext uri="{FF2B5EF4-FFF2-40B4-BE49-F238E27FC236}">
                <a16:creationId xmlns:a16="http://schemas.microsoft.com/office/drawing/2014/main" id="{B8E52DD9-AA4E-487A-A78F-4859448A1E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3672364"/>
            <a:ext cx="13009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 marL="0" indent="0">
              <a:spcBef>
                <a:spcPts val="0"/>
              </a:spcBef>
              <a:buNone/>
              <a:defRPr sz="1050" b="0" baseline="300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1 </a:t>
            </a:r>
            <a:endParaRPr lang="en-US" noProof="0"/>
          </a:p>
        </p:txBody>
      </p:sp>
      <p:sp>
        <p:nvSpPr>
          <p:cNvPr id="1918" name="Textplatzhalter 5">
            <a:extLst>
              <a:ext uri="{FF2B5EF4-FFF2-40B4-BE49-F238E27FC236}">
                <a16:creationId xmlns:a16="http://schemas.microsoft.com/office/drawing/2014/main" id="{F6447B7E-5164-4BD4-BDD1-DBFAF99CA0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058863"/>
            <a:ext cx="5451915" cy="129266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3pPr marL="54000" indent="0">
              <a:buNone/>
              <a:defRPr/>
            </a:lvl3pPr>
            <a:lvl4pPr marL="135000" indent="0">
              <a:buNone/>
              <a:defRPr/>
            </a:lvl4pPr>
          </a:lstStyle>
          <a:p>
            <a:pPr lvl="0"/>
            <a:r>
              <a:rPr lang="en-US" noProof="0"/>
              <a:t>Click here to add title</a:t>
            </a:r>
            <a:br>
              <a:rPr lang="en-US" noProof="0"/>
            </a:br>
            <a:br>
              <a:rPr lang="en-US" noProof="0"/>
            </a:br>
            <a:br>
              <a:rPr lang="en-US" noProof="0"/>
            </a:br>
            <a:endParaRPr lang="en-US" noProof="0"/>
          </a:p>
        </p:txBody>
      </p:sp>
      <p:sp>
        <p:nvSpPr>
          <p:cNvPr id="1919" name="Textplatzhalter 7">
            <a:extLst>
              <a:ext uri="{FF2B5EF4-FFF2-40B4-BE49-F238E27FC236}">
                <a16:creationId xmlns:a16="http://schemas.microsoft.com/office/drawing/2014/main" id="{D7D1189F-5188-475E-9622-D7F9A57B3D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78" y="2391194"/>
            <a:ext cx="2856551" cy="415498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>
              <a:buNone/>
              <a:defRPr sz="1350" b="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Urban Futures Symposium 2025</a:t>
            </a:r>
            <a:br>
              <a:rPr lang="en-US" noProof="0"/>
            </a:br>
            <a:r>
              <a:rPr lang="en-US" noProof="0" err="1"/>
              <a:t>Dübendorf</a:t>
            </a:r>
            <a:r>
              <a:rPr lang="en-US" noProof="0"/>
              <a:t>, September 01 – 02, 2025</a:t>
            </a:r>
          </a:p>
        </p:txBody>
      </p:sp>
      <p:sp>
        <p:nvSpPr>
          <p:cNvPr id="1920" name="Textplatzhalter 25">
            <a:extLst>
              <a:ext uri="{FF2B5EF4-FFF2-40B4-BE49-F238E27FC236}">
                <a16:creationId xmlns:a16="http://schemas.microsoft.com/office/drawing/2014/main" id="{4CAB4069-F380-4F8F-A52F-29491A9CB5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9847" y="3664670"/>
            <a:ext cx="4964102" cy="161583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05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Department, Institution, Country</a:t>
            </a:r>
            <a:endParaRPr lang="en-US" noProof="0"/>
          </a:p>
        </p:txBody>
      </p:sp>
      <p:sp>
        <p:nvSpPr>
          <p:cNvPr id="1921" name="Textplatzhalter 25">
            <a:extLst>
              <a:ext uri="{FF2B5EF4-FFF2-40B4-BE49-F238E27FC236}">
                <a16:creationId xmlns:a16="http://schemas.microsoft.com/office/drawing/2014/main" id="{F65F3507-A090-4BEB-A3F1-EEEA529113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883913"/>
            <a:ext cx="13009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 marL="0" indent="0">
              <a:spcBef>
                <a:spcPts val="0"/>
              </a:spcBef>
              <a:buNone/>
              <a:defRPr sz="1050" b="0" baseline="300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2 </a:t>
            </a:r>
            <a:endParaRPr lang="en-US" noProof="0"/>
          </a:p>
        </p:txBody>
      </p:sp>
      <p:sp>
        <p:nvSpPr>
          <p:cNvPr id="1922" name="Textplatzhalter 25">
            <a:extLst>
              <a:ext uri="{FF2B5EF4-FFF2-40B4-BE49-F238E27FC236}">
                <a16:creationId xmlns:a16="http://schemas.microsoft.com/office/drawing/2014/main" id="{656DCD0D-33D0-488F-BC9D-D5C7A8C116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9847" y="3876219"/>
            <a:ext cx="4964101" cy="161583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05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CH" noProof="0"/>
              <a:t>Department, Institution, Country </a:t>
            </a:r>
            <a:endParaRPr lang="en-US" noProof="0"/>
          </a:p>
        </p:txBody>
      </p:sp>
      <p:sp>
        <p:nvSpPr>
          <p:cNvPr id="1923" name="Textplatzhalter 25">
            <a:extLst>
              <a:ext uri="{FF2B5EF4-FFF2-40B4-BE49-F238E27FC236}">
                <a16:creationId xmlns:a16="http://schemas.microsoft.com/office/drawing/2014/main" id="{A7E04B2E-7358-46F6-B548-917F62A640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9750" y="4087687"/>
            <a:ext cx="13009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 marL="0" indent="0">
              <a:spcBef>
                <a:spcPts val="0"/>
              </a:spcBef>
              <a:buNone/>
              <a:defRPr sz="1050" b="0" baseline="300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3 </a:t>
            </a:r>
            <a:endParaRPr lang="en-US" noProof="0"/>
          </a:p>
        </p:txBody>
      </p:sp>
      <p:sp>
        <p:nvSpPr>
          <p:cNvPr id="1924" name="Textplatzhalter 25">
            <a:extLst>
              <a:ext uri="{FF2B5EF4-FFF2-40B4-BE49-F238E27FC236}">
                <a16:creationId xmlns:a16="http://schemas.microsoft.com/office/drawing/2014/main" id="{77790A05-AD73-4BEC-8469-DF80C0B492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847" y="4079993"/>
            <a:ext cx="4964100" cy="161583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05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CH" noProof="0"/>
              <a:t>Department, Institution, Country </a:t>
            </a:r>
            <a:endParaRPr lang="en-US" noProof="0"/>
          </a:p>
        </p:txBody>
      </p:sp>
      <p:grpSp>
        <p:nvGrpSpPr>
          <p:cNvPr id="1927" name="Group 1926">
            <a:extLst>
              <a:ext uri="{FF2B5EF4-FFF2-40B4-BE49-F238E27FC236}">
                <a16:creationId xmlns:a16="http://schemas.microsoft.com/office/drawing/2014/main" id="{72F2AE22-088E-40AD-9358-85A512F5EB88}"/>
              </a:ext>
            </a:extLst>
          </p:cNvPr>
          <p:cNvGrpSpPr/>
          <p:nvPr userDrawn="1"/>
        </p:nvGrpSpPr>
        <p:grpSpPr>
          <a:xfrm>
            <a:off x="555024" y="189341"/>
            <a:ext cx="1959038" cy="523329"/>
            <a:chOff x="555024" y="189341"/>
            <a:chExt cx="1959038" cy="523329"/>
          </a:xfrm>
        </p:grpSpPr>
        <p:pic>
          <p:nvPicPr>
            <p:cNvPr id="18" name="Grafik 3">
              <a:extLst>
                <a:ext uri="{FF2B5EF4-FFF2-40B4-BE49-F238E27FC236}">
                  <a16:creationId xmlns:a16="http://schemas.microsoft.com/office/drawing/2014/main" id="{97317EA2-7349-40BA-AA58-2EE0748D0A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5024" y="190670"/>
              <a:ext cx="1959038" cy="522000"/>
            </a:xfrm>
            <a:prstGeom prst="rect">
              <a:avLst/>
            </a:prstGeom>
          </p:spPr>
        </p:pic>
        <p:pic>
          <p:nvPicPr>
            <p:cNvPr id="1926" name="Grafik 2">
              <a:extLst>
                <a:ext uri="{FF2B5EF4-FFF2-40B4-BE49-F238E27FC236}">
                  <a16:creationId xmlns:a16="http://schemas.microsoft.com/office/drawing/2014/main" id="{2A4E777A-DC01-49B0-8731-12F7151F4EA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7589"/>
            <a:stretch/>
          </p:blipFill>
          <p:spPr>
            <a:xfrm>
              <a:off x="899592" y="189341"/>
              <a:ext cx="1614470" cy="522001"/>
            </a:xfrm>
            <a:prstGeom prst="rect">
              <a:avLst/>
            </a:prstGeom>
            <a:noFill/>
          </p:spPr>
        </p:pic>
      </p:grpSp>
      <p:pic>
        <p:nvPicPr>
          <p:cNvPr id="962" name="Picture 961">
            <a:extLst>
              <a:ext uri="{FF2B5EF4-FFF2-40B4-BE49-F238E27FC236}">
                <a16:creationId xmlns:a16="http://schemas.microsoft.com/office/drawing/2014/main" id="{8E730026-3183-47D8-B379-AD35C870A4B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11755" y="1458769"/>
            <a:ext cx="1583367" cy="1591487"/>
          </a:xfrm>
          <a:prstGeom prst="rect">
            <a:avLst/>
          </a:prstGeom>
        </p:spPr>
      </p:pic>
      <p:sp>
        <p:nvSpPr>
          <p:cNvPr id="963" name="Textplatzhalter 25">
            <a:extLst>
              <a:ext uri="{FF2B5EF4-FFF2-40B4-BE49-F238E27FC236}">
                <a16:creationId xmlns:a16="http://schemas.microsoft.com/office/drawing/2014/main" id="{8EE450FB-EEFC-4837-9A23-C87B8D2289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42851" y="3135883"/>
            <a:ext cx="1479973" cy="184666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 err="1"/>
              <a:t>Social</a:t>
            </a:r>
            <a:r>
              <a:rPr lang="de-CH" noProof="0"/>
              <a:t> </a:t>
            </a:r>
            <a:r>
              <a:rPr lang="de-CH" noProof="0" err="1"/>
              <a:t>media</a:t>
            </a:r>
            <a:r>
              <a:rPr lang="de-CH" noProof="0"/>
              <a:t> handle</a:t>
            </a:r>
            <a:endParaRPr lang="en-US" noProof="0"/>
          </a:p>
        </p:txBody>
      </p:sp>
      <p:sp>
        <p:nvSpPr>
          <p:cNvPr id="964" name="Textplatzhalter 25">
            <a:extLst>
              <a:ext uri="{FF2B5EF4-FFF2-40B4-BE49-F238E27FC236}">
                <a16:creationId xmlns:a16="http://schemas.microsoft.com/office/drawing/2014/main" id="{EA75833C-C002-4F92-B1EF-5F3D299D28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65004" y="3358284"/>
            <a:ext cx="676868" cy="184666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 err="1"/>
              <a:t>or</a:t>
            </a:r>
            <a:r>
              <a:rPr lang="de-CH" noProof="0"/>
              <a:t> </a:t>
            </a:r>
            <a:r>
              <a:rPr lang="de-CH" noProof="0" err="1"/>
              <a:t>contact</a:t>
            </a:r>
            <a:endParaRPr lang="en-US" noProof="0"/>
          </a:p>
        </p:txBody>
      </p:sp>
      <p:sp>
        <p:nvSpPr>
          <p:cNvPr id="965" name="Rectangle 964">
            <a:extLst>
              <a:ext uri="{FF2B5EF4-FFF2-40B4-BE49-F238E27FC236}">
                <a16:creationId xmlns:a16="http://schemas.microsoft.com/office/drawing/2014/main" id="{6167E70C-C8CB-4D78-A280-39FD2E523365}"/>
              </a:ext>
            </a:extLst>
          </p:cNvPr>
          <p:cNvSpPr/>
          <p:nvPr userDrawn="1"/>
        </p:nvSpPr>
        <p:spPr>
          <a:xfrm>
            <a:off x="7321924" y="2129748"/>
            <a:ext cx="983316" cy="442003"/>
          </a:xfrm>
          <a:prstGeom prst="rect">
            <a:avLst/>
          </a:prstGeom>
          <a:solidFill>
            <a:srgbClr val="264653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350">
                <a:solidFill>
                  <a:schemeClr val="bg1"/>
                </a:solidFill>
              </a:rPr>
              <a:t>Insert QR code</a:t>
            </a:r>
            <a:endParaRPr lang="en-US" sz="1350">
              <a:solidFill>
                <a:schemeClr val="bg1"/>
              </a:solidFill>
            </a:endParaRPr>
          </a:p>
        </p:txBody>
      </p:sp>
      <p:pic>
        <p:nvPicPr>
          <p:cNvPr id="966" name="Picture 965">
            <a:extLst>
              <a:ext uri="{FF2B5EF4-FFF2-40B4-BE49-F238E27FC236}">
                <a16:creationId xmlns:a16="http://schemas.microsoft.com/office/drawing/2014/main" id="{15EF588C-CD55-42A1-B2B0-8562F612B60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19249" y="195263"/>
            <a:ext cx="785001" cy="78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86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5" pos="610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white plain">
    <p:bg>
      <p:bgPr>
        <a:solidFill>
          <a:srgbClr val="299D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0" name="Grafik 3">
            <a:extLst>
              <a:ext uri="{FF2B5EF4-FFF2-40B4-BE49-F238E27FC236}">
                <a16:creationId xmlns:a16="http://schemas.microsoft.com/office/drawing/2014/main" id="{9CAA599E-6299-4A19-844E-DBE9C75D0B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024" y="190670"/>
            <a:ext cx="1959038" cy="522000"/>
          </a:xfrm>
          <a:prstGeom prst="rect">
            <a:avLst/>
          </a:prstGeom>
        </p:spPr>
      </p:pic>
      <p:sp>
        <p:nvSpPr>
          <p:cNvPr id="2855" name="Textplatzhalter 25">
            <a:extLst>
              <a:ext uri="{FF2B5EF4-FFF2-40B4-BE49-F238E27FC236}">
                <a16:creationId xmlns:a16="http://schemas.microsoft.com/office/drawing/2014/main" id="{7D552B58-E9CD-4F68-B7C7-D1ADBD1BC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3247271"/>
            <a:ext cx="5094198" cy="369332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Author names according to contribution</a:t>
            </a:r>
          </a:p>
          <a:p>
            <a:pPr lvl="0"/>
            <a:endParaRPr lang="en-US" noProof="0"/>
          </a:p>
        </p:txBody>
      </p:sp>
      <p:sp>
        <p:nvSpPr>
          <p:cNvPr id="2856" name="Untertitel 2">
            <a:extLst>
              <a:ext uri="{FF2B5EF4-FFF2-40B4-BE49-F238E27FC236}">
                <a16:creationId xmlns:a16="http://schemas.microsoft.com/office/drawing/2014/main" id="{DC039E9A-96DE-4AE3-AAE0-C2127F2B92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9751" y="2846362"/>
            <a:ext cx="1386197" cy="184666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Date of presentation</a:t>
            </a:r>
          </a:p>
        </p:txBody>
      </p:sp>
      <p:sp>
        <p:nvSpPr>
          <p:cNvPr id="2857" name="Textplatzhalter 25">
            <a:extLst>
              <a:ext uri="{FF2B5EF4-FFF2-40B4-BE49-F238E27FC236}">
                <a16:creationId xmlns:a16="http://schemas.microsoft.com/office/drawing/2014/main" id="{543B520C-A585-4EC7-8E09-1C07354E29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3672364"/>
            <a:ext cx="13009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 marL="0" indent="0">
              <a:spcBef>
                <a:spcPts val="0"/>
              </a:spcBef>
              <a:buNone/>
              <a:defRPr sz="1050" b="0" baseline="300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1 </a:t>
            </a:r>
            <a:endParaRPr lang="en-US" noProof="0"/>
          </a:p>
        </p:txBody>
      </p:sp>
      <p:sp>
        <p:nvSpPr>
          <p:cNvPr id="2858" name="Textplatzhalter 5">
            <a:extLst>
              <a:ext uri="{FF2B5EF4-FFF2-40B4-BE49-F238E27FC236}">
                <a16:creationId xmlns:a16="http://schemas.microsoft.com/office/drawing/2014/main" id="{B46F1A54-AAE7-4DC5-8B73-6F5A8457E5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058863"/>
            <a:ext cx="5451915" cy="129266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3pPr marL="54000" indent="0">
              <a:buNone/>
              <a:defRPr/>
            </a:lvl3pPr>
            <a:lvl4pPr marL="135000" indent="0">
              <a:buNone/>
              <a:defRPr/>
            </a:lvl4pPr>
          </a:lstStyle>
          <a:p>
            <a:pPr lvl="0"/>
            <a:r>
              <a:rPr lang="en-US" noProof="0"/>
              <a:t>Click here to add title</a:t>
            </a:r>
            <a:br>
              <a:rPr lang="en-US" noProof="0"/>
            </a:br>
            <a:br>
              <a:rPr lang="en-US" noProof="0"/>
            </a:br>
            <a:br>
              <a:rPr lang="en-US" noProof="0"/>
            </a:br>
            <a:endParaRPr lang="en-US" noProof="0"/>
          </a:p>
        </p:txBody>
      </p:sp>
      <p:sp>
        <p:nvSpPr>
          <p:cNvPr id="2859" name="Textplatzhalter 7">
            <a:extLst>
              <a:ext uri="{FF2B5EF4-FFF2-40B4-BE49-F238E27FC236}">
                <a16:creationId xmlns:a16="http://schemas.microsoft.com/office/drawing/2014/main" id="{B771352C-04E1-45BC-863D-80B36B040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78" y="2391194"/>
            <a:ext cx="2856551" cy="415498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>
              <a:buNone/>
              <a:defRPr sz="1350" b="0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Urban Futures Symposium 2025</a:t>
            </a:r>
            <a:br>
              <a:rPr lang="en-US" noProof="0"/>
            </a:br>
            <a:r>
              <a:rPr lang="en-US" noProof="0" err="1"/>
              <a:t>Dübendorf</a:t>
            </a:r>
            <a:r>
              <a:rPr lang="en-US" noProof="0"/>
              <a:t>, September 01 – 02, 2025</a:t>
            </a:r>
          </a:p>
        </p:txBody>
      </p:sp>
      <p:sp>
        <p:nvSpPr>
          <p:cNvPr id="2860" name="Textplatzhalter 25">
            <a:extLst>
              <a:ext uri="{FF2B5EF4-FFF2-40B4-BE49-F238E27FC236}">
                <a16:creationId xmlns:a16="http://schemas.microsoft.com/office/drawing/2014/main" id="{E41D55AC-B8EF-4AFD-BA48-704B155285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9847" y="3664670"/>
            <a:ext cx="4964102" cy="161583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0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Department, Institution, Country</a:t>
            </a:r>
            <a:endParaRPr lang="en-US" noProof="0"/>
          </a:p>
        </p:txBody>
      </p:sp>
      <p:sp>
        <p:nvSpPr>
          <p:cNvPr id="2861" name="Textplatzhalter 25">
            <a:extLst>
              <a:ext uri="{FF2B5EF4-FFF2-40B4-BE49-F238E27FC236}">
                <a16:creationId xmlns:a16="http://schemas.microsoft.com/office/drawing/2014/main" id="{8B9DF464-97D3-4F61-AB4C-0CA5017D07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883913"/>
            <a:ext cx="13009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 marL="0" indent="0">
              <a:spcBef>
                <a:spcPts val="0"/>
              </a:spcBef>
              <a:buNone/>
              <a:defRPr sz="1050" b="0" baseline="300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2 </a:t>
            </a:r>
            <a:endParaRPr lang="en-US" noProof="0"/>
          </a:p>
        </p:txBody>
      </p:sp>
      <p:sp>
        <p:nvSpPr>
          <p:cNvPr id="2862" name="Textplatzhalter 25">
            <a:extLst>
              <a:ext uri="{FF2B5EF4-FFF2-40B4-BE49-F238E27FC236}">
                <a16:creationId xmlns:a16="http://schemas.microsoft.com/office/drawing/2014/main" id="{5B78D4F3-9D24-4058-A2A8-6262B9C693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9847" y="3876219"/>
            <a:ext cx="4964101" cy="161583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05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CH" noProof="0"/>
              <a:t>Department, Institution, Country </a:t>
            </a:r>
            <a:endParaRPr lang="en-US" noProof="0"/>
          </a:p>
        </p:txBody>
      </p:sp>
      <p:sp>
        <p:nvSpPr>
          <p:cNvPr id="2863" name="Textplatzhalter 25">
            <a:extLst>
              <a:ext uri="{FF2B5EF4-FFF2-40B4-BE49-F238E27FC236}">
                <a16:creationId xmlns:a16="http://schemas.microsoft.com/office/drawing/2014/main" id="{A160FFD9-FF46-4C6F-8154-E2FB1B8108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9750" y="4087687"/>
            <a:ext cx="13009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 marL="0" indent="0">
              <a:spcBef>
                <a:spcPts val="0"/>
              </a:spcBef>
              <a:buNone/>
              <a:defRPr sz="1050" b="0" baseline="300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3 </a:t>
            </a:r>
            <a:endParaRPr lang="en-US" noProof="0"/>
          </a:p>
        </p:txBody>
      </p:sp>
      <p:sp>
        <p:nvSpPr>
          <p:cNvPr id="2864" name="Textplatzhalter 25">
            <a:extLst>
              <a:ext uri="{FF2B5EF4-FFF2-40B4-BE49-F238E27FC236}">
                <a16:creationId xmlns:a16="http://schemas.microsoft.com/office/drawing/2014/main" id="{48916A0B-9CDE-4BA2-BB26-39E1E480C4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847" y="4079993"/>
            <a:ext cx="4964100" cy="161583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05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CH" noProof="0"/>
              <a:t>Department, Institution, Country </a:t>
            </a:r>
            <a:endParaRPr lang="en-US" noProof="0"/>
          </a:p>
        </p:txBody>
      </p:sp>
      <p:pic>
        <p:nvPicPr>
          <p:cNvPr id="968" name="Picture 967">
            <a:extLst>
              <a:ext uri="{FF2B5EF4-FFF2-40B4-BE49-F238E27FC236}">
                <a16:creationId xmlns:a16="http://schemas.microsoft.com/office/drawing/2014/main" id="{BEC595D8-E9F6-4C92-9862-384D86DC54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19249" y="195263"/>
            <a:ext cx="785001" cy="785001"/>
          </a:xfrm>
          <a:prstGeom prst="rect">
            <a:avLst/>
          </a:prstGeom>
        </p:spPr>
      </p:pic>
      <p:pic>
        <p:nvPicPr>
          <p:cNvPr id="969" name="Picture 968">
            <a:extLst>
              <a:ext uri="{FF2B5EF4-FFF2-40B4-BE49-F238E27FC236}">
                <a16:creationId xmlns:a16="http://schemas.microsoft.com/office/drawing/2014/main" id="{7D2D9429-7B84-4415-A76E-8916882D44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11755" y="1458769"/>
            <a:ext cx="1583367" cy="1591487"/>
          </a:xfrm>
          <a:prstGeom prst="rect">
            <a:avLst/>
          </a:prstGeom>
        </p:spPr>
      </p:pic>
      <p:sp>
        <p:nvSpPr>
          <p:cNvPr id="970" name="Textplatzhalter 25">
            <a:extLst>
              <a:ext uri="{FF2B5EF4-FFF2-40B4-BE49-F238E27FC236}">
                <a16:creationId xmlns:a16="http://schemas.microsoft.com/office/drawing/2014/main" id="{28255072-4F62-4969-99FA-328E1996A8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42851" y="3135883"/>
            <a:ext cx="1479973" cy="184666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 err="1"/>
              <a:t>Social</a:t>
            </a:r>
            <a:r>
              <a:rPr lang="de-CH" noProof="0"/>
              <a:t> </a:t>
            </a:r>
            <a:r>
              <a:rPr lang="de-CH" noProof="0" err="1"/>
              <a:t>media</a:t>
            </a:r>
            <a:r>
              <a:rPr lang="de-CH" noProof="0"/>
              <a:t> handle</a:t>
            </a:r>
            <a:endParaRPr lang="en-US" noProof="0"/>
          </a:p>
        </p:txBody>
      </p:sp>
      <p:sp>
        <p:nvSpPr>
          <p:cNvPr id="971" name="Textplatzhalter 25">
            <a:extLst>
              <a:ext uri="{FF2B5EF4-FFF2-40B4-BE49-F238E27FC236}">
                <a16:creationId xmlns:a16="http://schemas.microsoft.com/office/drawing/2014/main" id="{9049B34C-31B4-40DE-A054-1F11EAE56D6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65004" y="3358284"/>
            <a:ext cx="676868" cy="184666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 err="1"/>
              <a:t>or</a:t>
            </a:r>
            <a:r>
              <a:rPr lang="de-CH" noProof="0"/>
              <a:t> </a:t>
            </a:r>
            <a:r>
              <a:rPr lang="de-CH" noProof="0" err="1"/>
              <a:t>contact</a:t>
            </a:r>
            <a:endParaRPr lang="en-US" noProof="0"/>
          </a:p>
        </p:txBody>
      </p:sp>
      <p:sp>
        <p:nvSpPr>
          <p:cNvPr id="972" name="Rectangle 971">
            <a:extLst>
              <a:ext uri="{FF2B5EF4-FFF2-40B4-BE49-F238E27FC236}">
                <a16:creationId xmlns:a16="http://schemas.microsoft.com/office/drawing/2014/main" id="{9F0225D5-8166-4711-97A0-1AB8ED8E54F5}"/>
              </a:ext>
            </a:extLst>
          </p:cNvPr>
          <p:cNvSpPr/>
          <p:nvPr userDrawn="1"/>
        </p:nvSpPr>
        <p:spPr>
          <a:xfrm>
            <a:off x="7321924" y="2129748"/>
            <a:ext cx="983316" cy="442003"/>
          </a:xfrm>
          <a:prstGeom prst="rect">
            <a:avLst/>
          </a:prstGeom>
          <a:solidFill>
            <a:srgbClr val="299D8F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350">
                <a:solidFill>
                  <a:schemeClr val="tx1"/>
                </a:solidFill>
              </a:rPr>
              <a:t>Insert QR code</a:t>
            </a:r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00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5" pos="610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white plain">
    <p:bg>
      <p:bgPr>
        <a:solidFill>
          <a:srgbClr val="E9C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0" name="Grafik 3">
            <a:extLst>
              <a:ext uri="{FF2B5EF4-FFF2-40B4-BE49-F238E27FC236}">
                <a16:creationId xmlns:a16="http://schemas.microsoft.com/office/drawing/2014/main" id="{9CAA599E-6299-4A19-844E-DBE9C75D0B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024" y="190670"/>
            <a:ext cx="1959038" cy="522000"/>
          </a:xfrm>
          <a:prstGeom prst="rect">
            <a:avLst/>
          </a:prstGeom>
        </p:spPr>
      </p:pic>
      <p:sp>
        <p:nvSpPr>
          <p:cNvPr id="2855" name="Textplatzhalter 25">
            <a:extLst>
              <a:ext uri="{FF2B5EF4-FFF2-40B4-BE49-F238E27FC236}">
                <a16:creationId xmlns:a16="http://schemas.microsoft.com/office/drawing/2014/main" id="{7D552B58-E9CD-4F68-B7C7-D1ADBD1BC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3247271"/>
            <a:ext cx="5094198" cy="369332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Author names according to contribution</a:t>
            </a:r>
          </a:p>
          <a:p>
            <a:pPr lvl="0"/>
            <a:endParaRPr lang="en-US" noProof="0"/>
          </a:p>
        </p:txBody>
      </p:sp>
      <p:sp>
        <p:nvSpPr>
          <p:cNvPr id="2856" name="Untertitel 2">
            <a:extLst>
              <a:ext uri="{FF2B5EF4-FFF2-40B4-BE49-F238E27FC236}">
                <a16:creationId xmlns:a16="http://schemas.microsoft.com/office/drawing/2014/main" id="{DC039E9A-96DE-4AE3-AAE0-C2127F2B92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9751" y="2846362"/>
            <a:ext cx="1386197" cy="184666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Date of presentation</a:t>
            </a:r>
          </a:p>
        </p:txBody>
      </p:sp>
      <p:sp>
        <p:nvSpPr>
          <p:cNvPr id="2857" name="Textplatzhalter 25">
            <a:extLst>
              <a:ext uri="{FF2B5EF4-FFF2-40B4-BE49-F238E27FC236}">
                <a16:creationId xmlns:a16="http://schemas.microsoft.com/office/drawing/2014/main" id="{543B520C-A585-4EC7-8E09-1C07354E29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3672364"/>
            <a:ext cx="13009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 marL="0" indent="0">
              <a:spcBef>
                <a:spcPts val="0"/>
              </a:spcBef>
              <a:buNone/>
              <a:defRPr sz="1050" b="0" baseline="300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1 </a:t>
            </a:r>
            <a:endParaRPr lang="en-US" noProof="0"/>
          </a:p>
        </p:txBody>
      </p:sp>
      <p:sp>
        <p:nvSpPr>
          <p:cNvPr id="2858" name="Textplatzhalter 5">
            <a:extLst>
              <a:ext uri="{FF2B5EF4-FFF2-40B4-BE49-F238E27FC236}">
                <a16:creationId xmlns:a16="http://schemas.microsoft.com/office/drawing/2014/main" id="{B46F1A54-AAE7-4DC5-8B73-6F5A8457E5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058863"/>
            <a:ext cx="5451915" cy="129266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3pPr marL="54000" indent="0">
              <a:buNone/>
              <a:defRPr/>
            </a:lvl3pPr>
            <a:lvl4pPr marL="135000" indent="0">
              <a:buNone/>
              <a:defRPr/>
            </a:lvl4pPr>
          </a:lstStyle>
          <a:p>
            <a:pPr lvl="0"/>
            <a:r>
              <a:rPr lang="en-US" noProof="0"/>
              <a:t>Click here to add title</a:t>
            </a:r>
            <a:br>
              <a:rPr lang="en-US" noProof="0"/>
            </a:br>
            <a:br>
              <a:rPr lang="en-US" noProof="0"/>
            </a:br>
            <a:br>
              <a:rPr lang="en-US" noProof="0"/>
            </a:br>
            <a:endParaRPr lang="en-US" noProof="0"/>
          </a:p>
        </p:txBody>
      </p:sp>
      <p:sp>
        <p:nvSpPr>
          <p:cNvPr id="2859" name="Textplatzhalter 7">
            <a:extLst>
              <a:ext uri="{FF2B5EF4-FFF2-40B4-BE49-F238E27FC236}">
                <a16:creationId xmlns:a16="http://schemas.microsoft.com/office/drawing/2014/main" id="{B771352C-04E1-45BC-863D-80B36B040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78" y="2391194"/>
            <a:ext cx="2856551" cy="415498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>
              <a:buNone/>
              <a:defRPr sz="1350" b="0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Urban Futures Symposium 2025</a:t>
            </a:r>
            <a:br>
              <a:rPr lang="en-US" noProof="0"/>
            </a:br>
            <a:r>
              <a:rPr lang="en-US" noProof="0" err="1"/>
              <a:t>Dübendorf</a:t>
            </a:r>
            <a:r>
              <a:rPr lang="en-US" noProof="0"/>
              <a:t>, September 01 – 02, 2025</a:t>
            </a:r>
          </a:p>
        </p:txBody>
      </p:sp>
      <p:sp>
        <p:nvSpPr>
          <p:cNvPr id="2860" name="Textplatzhalter 25">
            <a:extLst>
              <a:ext uri="{FF2B5EF4-FFF2-40B4-BE49-F238E27FC236}">
                <a16:creationId xmlns:a16="http://schemas.microsoft.com/office/drawing/2014/main" id="{E41D55AC-B8EF-4AFD-BA48-704B155285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9847" y="3664670"/>
            <a:ext cx="4964102" cy="161583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0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Department, Institution, Country</a:t>
            </a:r>
            <a:endParaRPr lang="en-US" noProof="0"/>
          </a:p>
        </p:txBody>
      </p:sp>
      <p:sp>
        <p:nvSpPr>
          <p:cNvPr id="2861" name="Textplatzhalter 25">
            <a:extLst>
              <a:ext uri="{FF2B5EF4-FFF2-40B4-BE49-F238E27FC236}">
                <a16:creationId xmlns:a16="http://schemas.microsoft.com/office/drawing/2014/main" id="{8B9DF464-97D3-4F61-AB4C-0CA5017D07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883913"/>
            <a:ext cx="13009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 marL="0" indent="0">
              <a:spcBef>
                <a:spcPts val="0"/>
              </a:spcBef>
              <a:buNone/>
              <a:defRPr sz="1050" b="0" baseline="300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2 </a:t>
            </a:r>
            <a:endParaRPr lang="en-US" noProof="0"/>
          </a:p>
        </p:txBody>
      </p:sp>
      <p:sp>
        <p:nvSpPr>
          <p:cNvPr id="2862" name="Textplatzhalter 25">
            <a:extLst>
              <a:ext uri="{FF2B5EF4-FFF2-40B4-BE49-F238E27FC236}">
                <a16:creationId xmlns:a16="http://schemas.microsoft.com/office/drawing/2014/main" id="{5B78D4F3-9D24-4058-A2A8-6262B9C693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9847" y="3876219"/>
            <a:ext cx="4964101" cy="161583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05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CH" noProof="0"/>
              <a:t>Department, Institution, Country </a:t>
            </a:r>
            <a:endParaRPr lang="en-US" noProof="0"/>
          </a:p>
        </p:txBody>
      </p:sp>
      <p:sp>
        <p:nvSpPr>
          <p:cNvPr id="2863" name="Textplatzhalter 25">
            <a:extLst>
              <a:ext uri="{FF2B5EF4-FFF2-40B4-BE49-F238E27FC236}">
                <a16:creationId xmlns:a16="http://schemas.microsoft.com/office/drawing/2014/main" id="{A160FFD9-FF46-4C6F-8154-E2FB1B8108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9750" y="4087687"/>
            <a:ext cx="13009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 marL="0" indent="0">
              <a:spcBef>
                <a:spcPts val="0"/>
              </a:spcBef>
              <a:buNone/>
              <a:defRPr sz="1050" b="0" baseline="300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3 </a:t>
            </a:r>
            <a:endParaRPr lang="en-US" noProof="0"/>
          </a:p>
        </p:txBody>
      </p:sp>
      <p:sp>
        <p:nvSpPr>
          <p:cNvPr id="2864" name="Textplatzhalter 25">
            <a:extLst>
              <a:ext uri="{FF2B5EF4-FFF2-40B4-BE49-F238E27FC236}">
                <a16:creationId xmlns:a16="http://schemas.microsoft.com/office/drawing/2014/main" id="{48916A0B-9CDE-4BA2-BB26-39E1E480C4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847" y="4079993"/>
            <a:ext cx="4964100" cy="161583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05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CH" noProof="0"/>
              <a:t>Department, Institution, Country </a:t>
            </a:r>
            <a:endParaRPr lang="en-US" noProof="0"/>
          </a:p>
        </p:txBody>
      </p:sp>
      <p:pic>
        <p:nvPicPr>
          <p:cNvPr id="968" name="Picture 967">
            <a:extLst>
              <a:ext uri="{FF2B5EF4-FFF2-40B4-BE49-F238E27FC236}">
                <a16:creationId xmlns:a16="http://schemas.microsoft.com/office/drawing/2014/main" id="{94F0B1F8-2729-4FC1-ADD8-4311161D9A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19249" y="195263"/>
            <a:ext cx="785001" cy="785001"/>
          </a:xfrm>
          <a:prstGeom prst="rect">
            <a:avLst/>
          </a:prstGeom>
        </p:spPr>
      </p:pic>
      <p:pic>
        <p:nvPicPr>
          <p:cNvPr id="969" name="Picture 968">
            <a:extLst>
              <a:ext uri="{FF2B5EF4-FFF2-40B4-BE49-F238E27FC236}">
                <a16:creationId xmlns:a16="http://schemas.microsoft.com/office/drawing/2014/main" id="{B1C4F9D1-B24E-42BD-84D2-36954AED032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11755" y="1458769"/>
            <a:ext cx="1583367" cy="1591487"/>
          </a:xfrm>
          <a:prstGeom prst="rect">
            <a:avLst/>
          </a:prstGeom>
        </p:spPr>
      </p:pic>
      <p:sp>
        <p:nvSpPr>
          <p:cNvPr id="970" name="Textplatzhalter 25">
            <a:extLst>
              <a:ext uri="{FF2B5EF4-FFF2-40B4-BE49-F238E27FC236}">
                <a16:creationId xmlns:a16="http://schemas.microsoft.com/office/drawing/2014/main" id="{2FE3473B-3773-4DCA-8E0A-3D56780641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42851" y="3135883"/>
            <a:ext cx="1479973" cy="184666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 err="1"/>
              <a:t>Social</a:t>
            </a:r>
            <a:r>
              <a:rPr lang="de-CH" noProof="0"/>
              <a:t> </a:t>
            </a:r>
            <a:r>
              <a:rPr lang="de-CH" noProof="0" err="1"/>
              <a:t>media</a:t>
            </a:r>
            <a:r>
              <a:rPr lang="de-CH" noProof="0"/>
              <a:t> handle</a:t>
            </a:r>
            <a:endParaRPr lang="en-US" noProof="0"/>
          </a:p>
        </p:txBody>
      </p:sp>
      <p:sp>
        <p:nvSpPr>
          <p:cNvPr id="971" name="Textplatzhalter 25">
            <a:extLst>
              <a:ext uri="{FF2B5EF4-FFF2-40B4-BE49-F238E27FC236}">
                <a16:creationId xmlns:a16="http://schemas.microsoft.com/office/drawing/2014/main" id="{10FA8EAE-4EEA-4522-9452-9F464DB67E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65004" y="3358284"/>
            <a:ext cx="676868" cy="184666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 err="1"/>
              <a:t>or</a:t>
            </a:r>
            <a:r>
              <a:rPr lang="de-CH" noProof="0"/>
              <a:t> </a:t>
            </a:r>
            <a:r>
              <a:rPr lang="de-CH" noProof="0" err="1"/>
              <a:t>contact</a:t>
            </a:r>
            <a:endParaRPr lang="en-US" noProof="0"/>
          </a:p>
        </p:txBody>
      </p:sp>
      <p:sp>
        <p:nvSpPr>
          <p:cNvPr id="972" name="Rectangle 971">
            <a:extLst>
              <a:ext uri="{FF2B5EF4-FFF2-40B4-BE49-F238E27FC236}">
                <a16:creationId xmlns:a16="http://schemas.microsoft.com/office/drawing/2014/main" id="{095D9BD7-3D3E-49DF-8C7D-06D04406D7B6}"/>
              </a:ext>
            </a:extLst>
          </p:cNvPr>
          <p:cNvSpPr/>
          <p:nvPr userDrawn="1"/>
        </p:nvSpPr>
        <p:spPr>
          <a:xfrm>
            <a:off x="7321924" y="2129748"/>
            <a:ext cx="983316" cy="442003"/>
          </a:xfrm>
          <a:prstGeom prst="rect">
            <a:avLst/>
          </a:prstGeom>
          <a:solidFill>
            <a:srgbClr val="E9C46A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350">
                <a:solidFill>
                  <a:schemeClr val="tx1"/>
                </a:solidFill>
              </a:rPr>
              <a:t>Insert QR code</a:t>
            </a:r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081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5" pos="610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white plain">
    <p:bg>
      <p:bgPr>
        <a:solidFill>
          <a:srgbClr val="F3A2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0" name="Grafik 3">
            <a:extLst>
              <a:ext uri="{FF2B5EF4-FFF2-40B4-BE49-F238E27FC236}">
                <a16:creationId xmlns:a16="http://schemas.microsoft.com/office/drawing/2014/main" id="{9CAA599E-6299-4A19-844E-DBE9C75D0B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024" y="190670"/>
            <a:ext cx="1959038" cy="522000"/>
          </a:xfrm>
          <a:prstGeom prst="rect">
            <a:avLst/>
          </a:prstGeom>
        </p:spPr>
      </p:pic>
      <p:sp>
        <p:nvSpPr>
          <p:cNvPr id="2855" name="Textplatzhalter 25">
            <a:extLst>
              <a:ext uri="{FF2B5EF4-FFF2-40B4-BE49-F238E27FC236}">
                <a16:creationId xmlns:a16="http://schemas.microsoft.com/office/drawing/2014/main" id="{7D552B58-E9CD-4F68-B7C7-D1ADBD1BC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3247271"/>
            <a:ext cx="5094198" cy="369332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Author names according to contribution</a:t>
            </a:r>
          </a:p>
          <a:p>
            <a:pPr lvl="0"/>
            <a:endParaRPr lang="en-US" noProof="0"/>
          </a:p>
        </p:txBody>
      </p:sp>
      <p:sp>
        <p:nvSpPr>
          <p:cNvPr id="2856" name="Untertitel 2">
            <a:extLst>
              <a:ext uri="{FF2B5EF4-FFF2-40B4-BE49-F238E27FC236}">
                <a16:creationId xmlns:a16="http://schemas.microsoft.com/office/drawing/2014/main" id="{DC039E9A-96DE-4AE3-AAE0-C2127F2B92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9751" y="2846362"/>
            <a:ext cx="1386197" cy="184666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Date of presentation</a:t>
            </a:r>
          </a:p>
        </p:txBody>
      </p:sp>
      <p:sp>
        <p:nvSpPr>
          <p:cNvPr id="2857" name="Textplatzhalter 25">
            <a:extLst>
              <a:ext uri="{FF2B5EF4-FFF2-40B4-BE49-F238E27FC236}">
                <a16:creationId xmlns:a16="http://schemas.microsoft.com/office/drawing/2014/main" id="{543B520C-A585-4EC7-8E09-1C07354E29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3672364"/>
            <a:ext cx="13009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 marL="0" indent="0">
              <a:spcBef>
                <a:spcPts val="0"/>
              </a:spcBef>
              <a:buNone/>
              <a:defRPr sz="1050" b="0" baseline="300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1 </a:t>
            </a:r>
            <a:endParaRPr lang="en-US" noProof="0"/>
          </a:p>
        </p:txBody>
      </p:sp>
      <p:sp>
        <p:nvSpPr>
          <p:cNvPr id="2858" name="Textplatzhalter 5">
            <a:extLst>
              <a:ext uri="{FF2B5EF4-FFF2-40B4-BE49-F238E27FC236}">
                <a16:creationId xmlns:a16="http://schemas.microsoft.com/office/drawing/2014/main" id="{B46F1A54-AAE7-4DC5-8B73-6F5A8457E5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058863"/>
            <a:ext cx="5451915" cy="129266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3pPr marL="54000" indent="0">
              <a:buNone/>
              <a:defRPr/>
            </a:lvl3pPr>
            <a:lvl4pPr marL="135000" indent="0">
              <a:buNone/>
              <a:defRPr/>
            </a:lvl4pPr>
          </a:lstStyle>
          <a:p>
            <a:pPr lvl="0"/>
            <a:r>
              <a:rPr lang="en-US" noProof="0"/>
              <a:t>Click here to add title</a:t>
            </a:r>
            <a:br>
              <a:rPr lang="en-US" noProof="0"/>
            </a:br>
            <a:br>
              <a:rPr lang="en-US" noProof="0"/>
            </a:br>
            <a:br>
              <a:rPr lang="en-US" noProof="0"/>
            </a:br>
            <a:endParaRPr lang="en-US" noProof="0"/>
          </a:p>
        </p:txBody>
      </p:sp>
      <p:sp>
        <p:nvSpPr>
          <p:cNvPr id="2859" name="Textplatzhalter 7">
            <a:extLst>
              <a:ext uri="{FF2B5EF4-FFF2-40B4-BE49-F238E27FC236}">
                <a16:creationId xmlns:a16="http://schemas.microsoft.com/office/drawing/2014/main" id="{B771352C-04E1-45BC-863D-80B36B040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78" y="2391194"/>
            <a:ext cx="2856551" cy="415498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>
              <a:buNone/>
              <a:defRPr sz="1350" b="0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Urban Futures Symposium 2025</a:t>
            </a:r>
            <a:br>
              <a:rPr lang="en-US" noProof="0"/>
            </a:br>
            <a:r>
              <a:rPr lang="en-US" noProof="0" err="1"/>
              <a:t>Dübendorf</a:t>
            </a:r>
            <a:r>
              <a:rPr lang="en-US" noProof="0"/>
              <a:t>, September 01 – 02, 2025</a:t>
            </a:r>
          </a:p>
        </p:txBody>
      </p:sp>
      <p:sp>
        <p:nvSpPr>
          <p:cNvPr id="2860" name="Textplatzhalter 25">
            <a:extLst>
              <a:ext uri="{FF2B5EF4-FFF2-40B4-BE49-F238E27FC236}">
                <a16:creationId xmlns:a16="http://schemas.microsoft.com/office/drawing/2014/main" id="{E41D55AC-B8EF-4AFD-BA48-704B155285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9847" y="3664670"/>
            <a:ext cx="4964102" cy="161583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0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Department, Institution, Country</a:t>
            </a:r>
            <a:endParaRPr lang="en-US" noProof="0"/>
          </a:p>
        </p:txBody>
      </p:sp>
      <p:sp>
        <p:nvSpPr>
          <p:cNvPr id="2861" name="Textplatzhalter 25">
            <a:extLst>
              <a:ext uri="{FF2B5EF4-FFF2-40B4-BE49-F238E27FC236}">
                <a16:creationId xmlns:a16="http://schemas.microsoft.com/office/drawing/2014/main" id="{8B9DF464-97D3-4F61-AB4C-0CA5017D07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883913"/>
            <a:ext cx="13009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 marL="0" indent="0">
              <a:spcBef>
                <a:spcPts val="0"/>
              </a:spcBef>
              <a:buNone/>
              <a:defRPr sz="1050" b="0" baseline="300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2 </a:t>
            </a:r>
            <a:endParaRPr lang="en-US" noProof="0"/>
          </a:p>
        </p:txBody>
      </p:sp>
      <p:sp>
        <p:nvSpPr>
          <p:cNvPr id="2862" name="Textplatzhalter 25">
            <a:extLst>
              <a:ext uri="{FF2B5EF4-FFF2-40B4-BE49-F238E27FC236}">
                <a16:creationId xmlns:a16="http://schemas.microsoft.com/office/drawing/2014/main" id="{5B78D4F3-9D24-4058-A2A8-6262B9C693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9847" y="3876219"/>
            <a:ext cx="4964101" cy="161583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05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CH" noProof="0"/>
              <a:t>Department, Institution, Country </a:t>
            </a:r>
            <a:endParaRPr lang="en-US" noProof="0"/>
          </a:p>
        </p:txBody>
      </p:sp>
      <p:sp>
        <p:nvSpPr>
          <p:cNvPr id="2863" name="Textplatzhalter 25">
            <a:extLst>
              <a:ext uri="{FF2B5EF4-FFF2-40B4-BE49-F238E27FC236}">
                <a16:creationId xmlns:a16="http://schemas.microsoft.com/office/drawing/2014/main" id="{A160FFD9-FF46-4C6F-8154-E2FB1B8108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9750" y="4087687"/>
            <a:ext cx="13009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 marL="0" indent="0">
              <a:spcBef>
                <a:spcPts val="0"/>
              </a:spcBef>
              <a:buNone/>
              <a:defRPr sz="1050" b="0" baseline="300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3 </a:t>
            </a:r>
            <a:endParaRPr lang="en-US" noProof="0"/>
          </a:p>
        </p:txBody>
      </p:sp>
      <p:sp>
        <p:nvSpPr>
          <p:cNvPr id="2864" name="Textplatzhalter 25">
            <a:extLst>
              <a:ext uri="{FF2B5EF4-FFF2-40B4-BE49-F238E27FC236}">
                <a16:creationId xmlns:a16="http://schemas.microsoft.com/office/drawing/2014/main" id="{48916A0B-9CDE-4BA2-BB26-39E1E480C4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847" y="4079993"/>
            <a:ext cx="4964100" cy="161583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05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CH" noProof="0"/>
              <a:t>Department, Institution, Country </a:t>
            </a:r>
            <a:endParaRPr lang="en-US" noProof="0"/>
          </a:p>
        </p:txBody>
      </p:sp>
      <p:pic>
        <p:nvPicPr>
          <p:cNvPr id="968" name="Picture 967">
            <a:extLst>
              <a:ext uri="{FF2B5EF4-FFF2-40B4-BE49-F238E27FC236}">
                <a16:creationId xmlns:a16="http://schemas.microsoft.com/office/drawing/2014/main" id="{4A551846-F30E-490F-9CFC-AB78091FAB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19249" y="195263"/>
            <a:ext cx="785001" cy="785001"/>
          </a:xfrm>
          <a:prstGeom prst="rect">
            <a:avLst/>
          </a:prstGeom>
        </p:spPr>
      </p:pic>
      <p:pic>
        <p:nvPicPr>
          <p:cNvPr id="969" name="Picture 968">
            <a:extLst>
              <a:ext uri="{FF2B5EF4-FFF2-40B4-BE49-F238E27FC236}">
                <a16:creationId xmlns:a16="http://schemas.microsoft.com/office/drawing/2014/main" id="{CEBF38E7-0047-4FB3-AA42-B45ABC664A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11755" y="1458769"/>
            <a:ext cx="1583367" cy="1591487"/>
          </a:xfrm>
          <a:prstGeom prst="rect">
            <a:avLst/>
          </a:prstGeom>
        </p:spPr>
      </p:pic>
      <p:sp>
        <p:nvSpPr>
          <p:cNvPr id="970" name="Textplatzhalter 25">
            <a:extLst>
              <a:ext uri="{FF2B5EF4-FFF2-40B4-BE49-F238E27FC236}">
                <a16:creationId xmlns:a16="http://schemas.microsoft.com/office/drawing/2014/main" id="{14AB3200-C0DA-4A0A-8B56-D60255C830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42851" y="3135883"/>
            <a:ext cx="1479973" cy="184666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 err="1"/>
              <a:t>Social</a:t>
            </a:r>
            <a:r>
              <a:rPr lang="de-CH" noProof="0"/>
              <a:t> </a:t>
            </a:r>
            <a:r>
              <a:rPr lang="de-CH" noProof="0" err="1"/>
              <a:t>media</a:t>
            </a:r>
            <a:r>
              <a:rPr lang="de-CH" noProof="0"/>
              <a:t> handle</a:t>
            </a:r>
            <a:endParaRPr lang="en-US" noProof="0"/>
          </a:p>
        </p:txBody>
      </p:sp>
      <p:sp>
        <p:nvSpPr>
          <p:cNvPr id="971" name="Textplatzhalter 25">
            <a:extLst>
              <a:ext uri="{FF2B5EF4-FFF2-40B4-BE49-F238E27FC236}">
                <a16:creationId xmlns:a16="http://schemas.microsoft.com/office/drawing/2014/main" id="{D81C2028-F48C-4221-B2F5-AC8431B4E0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65004" y="3358284"/>
            <a:ext cx="676868" cy="184666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 err="1"/>
              <a:t>or</a:t>
            </a:r>
            <a:r>
              <a:rPr lang="de-CH" noProof="0"/>
              <a:t> </a:t>
            </a:r>
            <a:r>
              <a:rPr lang="de-CH" noProof="0" err="1"/>
              <a:t>contact</a:t>
            </a:r>
            <a:endParaRPr lang="en-US" noProof="0"/>
          </a:p>
        </p:txBody>
      </p:sp>
      <p:sp>
        <p:nvSpPr>
          <p:cNvPr id="972" name="Rectangle 971">
            <a:extLst>
              <a:ext uri="{FF2B5EF4-FFF2-40B4-BE49-F238E27FC236}">
                <a16:creationId xmlns:a16="http://schemas.microsoft.com/office/drawing/2014/main" id="{A58AF2A3-C52D-4CB7-817D-9739979D0CFE}"/>
              </a:ext>
            </a:extLst>
          </p:cNvPr>
          <p:cNvSpPr/>
          <p:nvPr userDrawn="1"/>
        </p:nvSpPr>
        <p:spPr>
          <a:xfrm>
            <a:off x="7321924" y="2129748"/>
            <a:ext cx="983316" cy="442003"/>
          </a:xfrm>
          <a:prstGeom prst="rect">
            <a:avLst/>
          </a:prstGeom>
          <a:solidFill>
            <a:srgbClr val="F3A26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350">
                <a:solidFill>
                  <a:schemeClr val="tx1"/>
                </a:solidFill>
              </a:rPr>
              <a:t>Insert QR code</a:t>
            </a:r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153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5" pos="610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white plain">
    <p:bg>
      <p:bgPr>
        <a:solidFill>
          <a:srgbClr val="E86F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0" name="Grafik 3">
            <a:extLst>
              <a:ext uri="{FF2B5EF4-FFF2-40B4-BE49-F238E27FC236}">
                <a16:creationId xmlns:a16="http://schemas.microsoft.com/office/drawing/2014/main" id="{9CAA599E-6299-4A19-844E-DBE9C75D0B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024" y="190670"/>
            <a:ext cx="1959038" cy="522000"/>
          </a:xfrm>
          <a:prstGeom prst="rect">
            <a:avLst/>
          </a:prstGeom>
        </p:spPr>
      </p:pic>
      <p:sp>
        <p:nvSpPr>
          <p:cNvPr id="2855" name="Textplatzhalter 25">
            <a:extLst>
              <a:ext uri="{FF2B5EF4-FFF2-40B4-BE49-F238E27FC236}">
                <a16:creationId xmlns:a16="http://schemas.microsoft.com/office/drawing/2014/main" id="{7D552B58-E9CD-4F68-B7C7-D1ADBD1BC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3247271"/>
            <a:ext cx="5094198" cy="369332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Author names according to contribution</a:t>
            </a:r>
          </a:p>
          <a:p>
            <a:pPr lvl="0"/>
            <a:endParaRPr lang="en-US" noProof="0"/>
          </a:p>
        </p:txBody>
      </p:sp>
      <p:sp>
        <p:nvSpPr>
          <p:cNvPr id="2856" name="Untertitel 2">
            <a:extLst>
              <a:ext uri="{FF2B5EF4-FFF2-40B4-BE49-F238E27FC236}">
                <a16:creationId xmlns:a16="http://schemas.microsoft.com/office/drawing/2014/main" id="{DC039E9A-96DE-4AE3-AAE0-C2127F2B92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9751" y="2846362"/>
            <a:ext cx="1386197" cy="184666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Date of presentation</a:t>
            </a:r>
          </a:p>
        </p:txBody>
      </p:sp>
      <p:sp>
        <p:nvSpPr>
          <p:cNvPr id="2857" name="Textplatzhalter 25">
            <a:extLst>
              <a:ext uri="{FF2B5EF4-FFF2-40B4-BE49-F238E27FC236}">
                <a16:creationId xmlns:a16="http://schemas.microsoft.com/office/drawing/2014/main" id="{543B520C-A585-4EC7-8E09-1C07354E29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3672364"/>
            <a:ext cx="13009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 marL="0" indent="0">
              <a:spcBef>
                <a:spcPts val="0"/>
              </a:spcBef>
              <a:buNone/>
              <a:defRPr sz="1050" b="0" baseline="300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1 </a:t>
            </a:r>
            <a:endParaRPr lang="en-US" noProof="0"/>
          </a:p>
        </p:txBody>
      </p:sp>
      <p:sp>
        <p:nvSpPr>
          <p:cNvPr id="2858" name="Textplatzhalter 5">
            <a:extLst>
              <a:ext uri="{FF2B5EF4-FFF2-40B4-BE49-F238E27FC236}">
                <a16:creationId xmlns:a16="http://schemas.microsoft.com/office/drawing/2014/main" id="{B46F1A54-AAE7-4DC5-8B73-6F5A8457E5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058863"/>
            <a:ext cx="5451915" cy="129266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3pPr marL="54000" indent="0">
              <a:buNone/>
              <a:defRPr/>
            </a:lvl3pPr>
            <a:lvl4pPr marL="135000" indent="0">
              <a:buNone/>
              <a:defRPr/>
            </a:lvl4pPr>
          </a:lstStyle>
          <a:p>
            <a:pPr lvl="0"/>
            <a:r>
              <a:rPr lang="en-US" noProof="0"/>
              <a:t>Click here to add title</a:t>
            </a:r>
            <a:br>
              <a:rPr lang="en-US" noProof="0"/>
            </a:br>
            <a:br>
              <a:rPr lang="en-US" noProof="0"/>
            </a:br>
            <a:br>
              <a:rPr lang="en-US" noProof="0"/>
            </a:br>
            <a:endParaRPr lang="en-US" noProof="0"/>
          </a:p>
        </p:txBody>
      </p:sp>
      <p:sp>
        <p:nvSpPr>
          <p:cNvPr id="2859" name="Textplatzhalter 7">
            <a:extLst>
              <a:ext uri="{FF2B5EF4-FFF2-40B4-BE49-F238E27FC236}">
                <a16:creationId xmlns:a16="http://schemas.microsoft.com/office/drawing/2014/main" id="{B771352C-04E1-45BC-863D-80B36B040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78" y="2391194"/>
            <a:ext cx="2856551" cy="415498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>
              <a:buNone/>
              <a:defRPr sz="1350" b="0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Urban Futures Symposium 2025</a:t>
            </a:r>
            <a:br>
              <a:rPr lang="en-US" noProof="0"/>
            </a:br>
            <a:r>
              <a:rPr lang="en-US" noProof="0" err="1"/>
              <a:t>Dübendorf</a:t>
            </a:r>
            <a:r>
              <a:rPr lang="en-US" noProof="0"/>
              <a:t>, September 01 – 02, 2025</a:t>
            </a:r>
          </a:p>
        </p:txBody>
      </p:sp>
      <p:sp>
        <p:nvSpPr>
          <p:cNvPr id="2860" name="Textplatzhalter 25">
            <a:extLst>
              <a:ext uri="{FF2B5EF4-FFF2-40B4-BE49-F238E27FC236}">
                <a16:creationId xmlns:a16="http://schemas.microsoft.com/office/drawing/2014/main" id="{E41D55AC-B8EF-4AFD-BA48-704B155285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9847" y="3664670"/>
            <a:ext cx="4964102" cy="161583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0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Department, Institution, Country</a:t>
            </a:r>
            <a:endParaRPr lang="en-US" noProof="0"/>
          </a:p>
        </p:txBody>
      </p:sp>
      <p:sp>
        <p:nvSpPr>
          <p:cNvPr id="2861" name="Textplatzhalter 25">
            <a:extLst>
              <a:ext uri="{FF2B5EF4-FFF2-40B4-BE49-F238E27FC236}">
                <a16:creationId xmlns:a16="http://schemas.microsoft.com/office/drawing/2014/main" id="{8B9DF464-97D3-4F61-AB4C-0CA5017D07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883913"/>
            <a:ext cx="13009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 marL="0" indent="0">
              <a:spcBef>
                <a:spcPts val="0"/>
              </a:spcBef>
              <a:buNone/>
              <a:defRPr sz="1050" b="0" baseline="300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2 </a:t>
            </a:r>
            <a:endParaRPr lang="en-US" noProof="0"/>
          </a:p>
        </p:txBody>
      </p:sp>
      <p:sp>
        <p:nvSpPr>
          <p:cNvPr id="2862" name="Textplatzhalter 25">
            <a:extLst>
              <a:ext uri="{FF2B5EF4-FFF2-40B4-BE49-F238E27FC236}">
                <a16:creationId xmlns:a16="http://schemas.microsoft.com/office/drawing/2014/main" id="{5B78D4F3-9D24-4058-A2A8-6262B9C693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9847" y="3876219"/>
            <a:ext cx="4964101" cy="161583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05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CH" noProof="0"/>
              <a:t>Department, Institution, Country </a:t>
            </a:r>
            <a:endParaRPr lang="en-US" noProof="0"/>
          </a:p>
        </p:txBody>
      </p:sp>
      <p:sp>
        <p:nvSpPr>
          <p:cNvPr id="2863" name="Textplatzhalter 25">
            <a:extLst>
              <a:ext uri="{FF2B5EF4-FFF2-40B4-BE49-F238E27FC236}">
                <a16:creationId xmlns:a16="http://schemas.microsoft.com/office/drawing/2014/main" id="{A160FFD9-FF46-4C6F-8154-E2FB1B8108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9750" y="4087687"/>
            <a:ext cx="13009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 marL="0" indent="0">
              <a:spcBef>
                <a:spcPts val="0"/>
              </a:spcBef>
              <a:buNone/>
              <a:defRPr sz="1050" b="0" baseline="300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3 </a:t>
            </a:r>
            <a:endParaRPr lang="en-US" noProof="0"/>
          </a:p>
        </p:txBody>
      </p:sp>
      <p:sp>
        <p:nvSpPr>
          <p:cNvPr id="2864" name="Textplatzhalter 25">
            <a:extLst>
              <a:ext uri="{FF2B5EF4-FFF2-40B4-BE49-F238E27FC236}">
                <a16:creationId xmlns:a16="http://schemas.microsoft.com/office/drawing/2014/main" id="{48916A0B-9CDE-4BA2-BB26-39E1E480C4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847" y="4079993"/>
            <a:ext cx="4964100" cy="161583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05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CH" noProof="0"/>
              <a:t>Department, Institution, Country </a:t>
            </a:r>
            <a:endParaRPr lang="en-US" noProof="0"/>
          </a:p>
        </p:txBody>
      </p:sp>
      <p:pic>
        <p:nvPicPr>
          <p:cNvPr id="968" name="Picture 967">
            <a:extLst>
              <a:ext uri="{FF2B5EF4-FFF2-40B4-BE49-F238E27FC236}">
                <a16:creationId xmlns:a16="http://schemas.microsoft.com/office/drawing/2014/main" id="{2F31258A-6B91-431F-9FAC-C5A9608C98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19249" y="195263"/>
            <a:ext cx="785001" cy="785001"/>
          </a:xfrm>
          <a:prstGeom prst="rect">
            <a:avLst/>
          </a:prstGeom>
        </p:spPr>
      </p:pic>
      <p:pic>
        <p:nvPicPr>
          <p:cNvPr id="969" name="Picture 968">
            <a:extLst>
              <a:ext uri="{FF2B5EF4-FFF2-40B4-BE49-F238E27FC236}">
                <a16:creationId xmlns:a16="http://schemas.microsoft.com/office/drawing/2014/main" id="{9069EE87-7EF7-44C9-A1BA-646EBA3E99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11755" y="1458769"/>
            <a:ext cx="1583367" cy="1591487"/>
          </a:xfrm>
          <a:prstGeom prst="rect">
            <a:avLst/>
          </a:prstGeom>
        </p:spPr>
      </p:pic>
      <p:sp>
        <p:nvSpPr>
          <p:cNvPr id="970" name="Textplatzhalter 25">
            <a:extLst>
              <a:ext uri="{FF2B5EF4-FFF2-40B4-BE49-F238E27FC236}">
                <a16:creationId xmlns:a16="http://schemas.microsoft.com/office/drawing/2014/main" id="{6105AD84-C789-4D84-813E-3AEDA2D4D6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42851" y="3135883"/>
            <a:ext cx="1479973" cy="184666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 err="1"/>
              <a:t>Social</a:t>
            </a:r>
            <a:r>
              <a:rPr lang="de-CH" noProof="0"/>
              <a:t> </a:t>
            </a:r>
            <a:r>
              <a:rPr lang="de-CH" noProof="0" err="1"/>
              <a:t>media</a:t>
            </a:r>
            <a:r>
              <a:rPr lang="de-CH" noProof="0"/>
              <a:t> handle</a:t>
            </a:r>
            <a:endParaRPr lang="en-US" noProof="0"/>
          </a:p>
        </p:txBody>
      </p:sp>
      <p:sp>
        <p:nvSpPr>
          <p:cNvPr id="971" name="Textplatzhalter 25">
            <a:extLst>
              <a:ext uri="{FF2B5EF4-FFF2-40B4-BE49-F238E27FC236}">
                <a16:creationId xmlns:a16="http://schemas.microsoft.com/office/drawing/2014/main" id="{05A9F232-C9EB-446A-99A9-4855A15CDB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65004" y="3358284"/>
            <a:ext cx="676868" cy="184666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 err="1"/>
              <a:t>or</a:t>
            </a:r>
            <a:r>
              <a:rPr lang="de-CH" noProof="0"/>
              <a:t> </a:t>
            </a:r>
            <a:r>
              <a:rPr lang="de-CH" noProof="0" err="1"/>
              <a:t>contact</a:t>
            </a:r>
            <a:endParaRPr lang="en-US" noProof="0"/>
          </a:p>
        </p:txBody>
      </p:sp>
      <p:sp>
        <p:nvSpPr>
          <p:cNvPr id="972" name="Rectangle 971">
            <a:extLst>
              <a:ext uri="{FF2B5EF4-FFF2-40B4-BE49-F238E27FC236}">
                <a16:creationId xmlns:a16="http://schemas.microsoft.com/office/drawing/2014/main" id="{6D1D5698-01EC-45F8-8123-03EBC74A5CC8}"/>
              </a:ext>
            </a:extLst>
          </p:cNvPr>
          <p:cNvSpPr/>
          <p:nvPr userDrawn="1"/>
        </p:nvSpPr>
        <p:spPr>
          <a:xfrm>
            <a:off x="7321924" y="2129748"/>
            <a:ext cx="983316" cy="442003"/>
          </a:xfrm>
          <a:prstGeom prst="rect">
            <a:avLst/>
          </a:prstGeom>
          <a:solidFill>
            <a:srgbClr val="E86F5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350">
                <a:solidFill>
                  <a:schemeClr val="tx1"/>
                </a:solidFill>
              </a:rPr>
              <a:t>Insert QR code</a:t>
            </a:r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889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5" pos="610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white plain">
    <p:bg>
      <p:bgPr>
        <a:solidFill>
          <a:srgbClr val="2646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" name="Textplatzhalter 25">
            <a:extLst>
              <a:ext uri="{FF2B5EF4-FFF2-40B4-BE49-F238E27FC236}">
                <a16:creationId xmlns:a16="http://schemas.microsoft.com/office/drawing/2014/main" id="{19AF6BC6-408A-44F0-AAF6-97AC9FA7ED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3247271"/>
            <a:ext cx="5094198" cy="369332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Author names according to contribution</a:t>
            </a:r>
          </a:p>
          <a:p>
            <a:pPr lvl="0"/>
            <a:endParaRPr lang="en-US" noProof="0"/>
          </a:p>
        </p:txBody>
      </p:sp>
      <p:sp>
        <p:nvSpPr>
          <p:cNvPr id="1916" name="Untertitel 2">
            <a:extLst>
              <a:ext uri="{FF2B5EF4-FFF2-40B4-BE49-F238E27FC236}">
                <a16:creationId xmlns:a16="http://schemas.microsoft.com/office/drawing/2014/main" id="{B2395885-A9AB-4492-862C-E1B67CEADD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9751" y="2846362"/>
            <a:ext cx="1386197" cy="184666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Date of presentation</a:t>
            </a:r>
          </a:p>
        </p:txBody>
      </p:sp>
      <p:sp>
        <p:nvSpPr>
          <p:cNvPr id="1917" name="Textplatzhalter 25">
            <a:extLst>
              <a:ext uri="{FF2B5EF4-FFF2-40B4-BE49-F238E27FC236}">
                <a16:creationId xmlns:a16="http://schemas.microsoft.com/office/drawing/2014/main" id="{B8E52DD9-AA4E-487A-A78F-4859448A1E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3672364"/>
            <a:ext cx="13009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 marL="0" indent="0">
              <a:spcBef>
                <a:spcPts val="0"/>
              </a:spcBef>
              <a:buNone/>
              <a:defRPr sz="1050" b="0" baseline="300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1 </a:t>
            </a:r>
            <a:endParaRPr lang="en-US" noProof="0"/>
          </a:p>
        </p:txBody>
      </p:sp>
      <p:sp>
        <p:nvSpPr>
          <p:cNvPr id="1918" name="Textplatzhalter 5">
            <a:extLst>
              <a:ext uri="{FF2B5EF4-FFF2-40B4-BE49-F238E27FC236}">
                <a16:creationId xmlns:a16="http://schemas.microsoft.com/office/drawing/2014/main" id="{F6447B7E-5164-4BD4-BDD1-DBFAF99CA0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058863"/>
            <a:ext cx="5451915" cy="129266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3pPr marL="54000" indent="0">
              <a:buNone/>
              <a:defRPr/>
            </a:lvl3pPr>
            <a:lvl4pPr marL="135000" indent="0">
              <a:buNone/>
              <a:defRPr/>
            </a:lvl4pPr>
          </a:lstStyle>
          <a:p>
            <a:pPr lvl="0"/>
            <a:r>
              <a:rPr lang="en-US" noProof="0"/>
              <a:t>Click here to add title</a:t>
            </a:r>
            <a:br>
              <a:rPr lang="en-US" noProof="0"/>
            </a:br>
            <a:br>
              <a:rPr lang="en-US" noProof="0"/>
            </a:br>
            <a:br>
              <a:rPr lang="en-US" noProof="0"/>
            </a:br>
            <a:endParaRPr lang="en-US" noProof="0"/>
          </a:p>
        </p:txBody>
      </p:sp>
      <p:sp>
        <p:nvSpPr>
          <p:cNvPr id="1919" name="Textplatzhalter 7">
            <a:extLst>
              <a:ext uri="{FF2B5EF4-FFF2-40B4-BE49-F238E27FC236}">
                <a16:creationId xmlns:a16="http://schemas.microsoft.com/office/drawing/2014/main" id="{D7D1189F-5188-475E-9622-D7F9A57B3D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78" y="2391194"/>
            <a:ext cx="2856551" cy="415498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>
              <a:buNone/>
              <a:defRPr sz="1350" b="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Urban Futures Symposium 2025</a:t>
            </a:r>
            <a:br>
              <a:rPr lang="en-US" noProof="0"/>
            </a:br>
            <a:r>
              <a:rPr lang="en-US" noProof="0" err="1"/>
              <a:t>Dübendorf</a:t>
            </a:r>
            <a:r>
              <a:rPr lang="en-US" noProof="0"/>
              <a:t>, September 01 – 02, 2025</a:t>
            </a:r>
          </a:p>
        </p:txBody>
      </p:sp>
      <p:sp>
        <p:nvSpPr>
          <p:cNvPr id="1920" name="Textplatzhalter 25">
            <a:extLst>
              <a:ext uri="{FF2B5EF4-FFF2-40B4-BE49-F238E27FC236}">
                <a16:creationId xmlns:a16="http://schemas.microsoft.com/office/drawing/2014/main" id="{4CAB4069-F380-4F8F-A52F-29491A9CB5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9847" y="3664670"/>
            <a:ext cx="4964102" cy="161583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05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Department, Institution, Country</a:t>
            </a:r>
            <a:endParaRPr lang="en-US" noProof="0"/>
          </a:p>
        </p:txBody>
      </p:sp>
      <p:sp>
        <p:nvSpPr>
          <p:cNvPr id="1921" name="Textplatzhalter 25">
            <a:extLst>
              <a:ext uri="{FF2B5EF4-FFF2-40B4-BE49-F238E27FC236}">
                <a16:creationId xmlns:a16="http://schemas.microsoft.com/office/drawing/2014/main" id="{F65F3507-A090-4BEB-A3F1-EEEA529113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883913"/>
            <a:ext cx="13009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 marL="0" indent="0">
              <a:spcBef>
                <a:spcPts val="0"/>
              </a:spcBef>
              <a:buNone/>
              <a:defRPr sz="1050" b="0" baseline="300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2 </a:t>
            </a:r>
            <a:endParaRPr lang="en-US" noProof="0"/>
          </a:p>
        </p:txBody>
      </p:sp>
      <p:sp>
        <p:nvSpPr>
          <p:cNvPr id="1922" name="Textplatzhalter 25">
            <a:extLst>
              <a:ext uri="{FF2B5EF4-FFF2-40B4-BE49-F238E27FC236}">
                <a16:creationId xmlns:a16="http://schemas.microsoft.com/office/drawing/2014/main" id="{656DCD0D-33D0-488F-BC9D-D5C7A8C116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9847" y="3876219"/>
            <a:ext cx="4964101" cy="161583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05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CH" noProof="0"/>
              <a:t>Department, Institution, Country </a:t>
            </a:r>
            <a:endParaRPr lang="en-US" noProof="0"/>
          </a:p>
        </p:txBody>
      </p:sp>
      <p:sp>
        <p:nvSpPr>
          <p:cNvPr id="1923" name="Textplatzhalter 25">
            <a:extLst>
              <a:ext uri="{FF2B5EF4-FFF2-40B4-BE49-F238E27FC236}">
                <a16:creationId xmlns:a16="http://schemas.microsoft.com/office/drawing/2014/main" id="{A7E04B2E-7358-46F6-B548-917F62A640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9750" y="4087687"/>
            <a:ext cx="13009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 marL="0" indent="0">
              <a:spcBef>
                <a:spcPts val="0"/>
              </a:spcBef>
              <a:buNone/>
              <a:defRPr sz="1050" b="0" baseline="300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3 </a:t>
            </a:r>
            <a:endParaRPr lang="en-US" noProof="0"/>
          </a:p>
        </p:txBody>
      </p:sp>
      <p:sp>
        <p:nvSpPr>
          <p:cNvPr id="1924" name="Textplatzhalter 25">
            <a:extLst>
              <a:ext uri="{FF2B5EF4-FFF2-40B4-BE49-F238E27FC236}">
                <a16:creationId xmlns:a16="http://schemas.microsoft.com/office/drawing/2014/main" id="{77790A05-AD73-4BEC-8469-DF80C0B492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847" y="4079993"/>
            <a:ext cx="4964100" cy="161583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05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CH" noProof="0"/>
              <a:t>Department, Institution, Country </a:t>
            </a:r>
            <a:endParaRPr lang="en-US" noProof="0"/>
          </a:p>
        </p:txBody>
      </p:sp>
      <p:grpSp>
        <p:nvGrpSpPr>
          <p:cNvPr id="1927" name="Group 1926">
            <a:extLst>
              <a:ext uri="{FF2B5EF4-FFF2-40B4-BE49-F238E27FC236}">
                <a16:creationId xmlns:a16="http://schemas.microsoft.com/office/drawing/2014/main" id="{72F2AE22-088E-40AD-9358-85A512F5EB88}"/>
              </a:ext>
            </a:extLst>
          </p:cNvPr>
          <p:cNvGrpSpPr/>
          <p:nvPr userDrawn="1"/>
        </p:nvGrpSpPr>
        <p:grpSpPr>
          <a:xfrm>
            <a:off x="555024" y="189341"/>
            <a:ext cx="1959038" cy="523329"/>
            <a:chOff x="555024" y="189341"/>
            <a:chExt cx="1959038" cy="523329"/>
          </a:xfrm>
        </p:grpSpPr>
        <p:pic>
          <p:nvPicPr>
            <p:cNvPr id="18" name="Grafik 3">
              <a:extLst>
                <a:ext uri="{FF2B5EF4-FFF2-40B4-BE49-F238E27FC236}">
                  <a16:creationId xmlns:a16="http://schemas.microsoft.com/office/drawing/2014/main" id="{97317EA2-7349-40BA-AA58-2EE0748D0A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5024" y="190670"/>
              <a:ext cx="1959038" cy="522000"/>
            </a:xfrm>
            <a:prstGeom prst="rect">
              <a:avLst/>
            </a:prstGeom>
          </p:spPr>
        </p:pic>
        <p:pic>
          <p:nvPicPr>
            <p:cNvPr id="1926" name="Grafik 2">
              <a:extLst>
                <a:ext uri="{FF2B5EF4-FFF2-40B4-BE49-F238E27FC236}">
                  <a16:creationId xmlns:a16="http://schemas.microsoft.com/office/drawing/2014/main" id="{2A4E777A-DC01-49B0-8731-12F7151F4EA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7589"/>
            <a:stretch/>
          </p:blipFill>
          <p:spPr>
            <a:xfrm>
              <a:off x="899592" y="189341"/>
              <a:ext cx="1614470" cy="522001"/>
            </a:xfrm>
            <a:prstGeom prst="rect">
              <a:avLst/>
            </a:prstGeom>
            <a:noFill/>
          </p:spPr>
        </p:pic>
      </p:grpSp>
      <p:grpSp>
        <p:nvGrpSpPr>
          <p:cNvPr id="966" name="Graphic 966">
            <a:extLst>
              <a:ext uri="{FF2B5EF4-FFF2-40B4-BE49-F238E27FC236}">
                <a16:creationId xmlns:a16="http://schemas.microsoft.com/office/drawing/2014/main" id="{7D4D9406-829E-4E6F-B315-F7CD99EFA43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33740" y="1058863"/>
            <a:ext cx="2270482" cy="2270479"/>
            <a:chOff x="2005864" y="2807"/>
            <a:chExt cx="5137885" cy="5143500"/>
          </a:xfrm>
          <a:solidFill>
            <a:schemeClr val="bg2"/>
          </a:solidFill>
        </p:grpSpPr>
        <p:sp>
          <p:nvSpPr>
            <p:cNvPr id="967" name="Freeform: Shape 966">
              <a:extLst>
                <a:ext uri="{FF2B5EF4-FFF2-40B4-BE49-F238E27FC236}">
                  <a16:creationId xmlns:a16="http://schemas.microsoft.com/office/drawing/2014/main" id="{3971995D-2C23-4B14-A0A3-1945EF735506}"/>
                </a:ext>
              </a:extLst>
            </p:cNvPr>
            <p:cNvSpPr/>
            <p:nvPr/>
          </p:nvSpPr>
          <p:spPr>
            <a:xfrm>
              <a:off x="2252932" y="3574058"/>
              <a:ext cx="117918" cy="1319566"/>
            </a:xfrm>
            <a:custGeom>
              <a:avLst/>
              <a:gdLst>
                <a:gd name="connsiteX0" fmla="*/ -2189 w 117918"/>
                <a:gd name="connsiteY0" fmla="*/ 1319083 h 1319566"/>
                <a:gd name="connsiteX1" fmla="*/ -2189 w 117918"/>
                <a:gd name="connsiteY1" fmla="*/ -483 h 1319566"/>
                <a:gd name="connsiteX2" fmla="*/ 115730 w 117918"/>
                <a:gd name="connsiteY2" fmla="*/ 1319083 h 1319566"/>
                <a:gd name="connsiteX3" fmla="*/ -2189 w 117918"/>
                <a:gd name="connsiteY3" fmla="*/ 1319083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319566">
                  <a:moveTo>
                    <a:pt x="-2189" y="1319083"/>
                  </a:moveTo>
                  <a:lnTo>
                    <a:pt x="-2189" y="-483"/>
                  </a:lnTo>
                  <a:lnTo>
                    <a:pt x="115730" y="1319083"/>
                  </a:lnTo>
                  <a:lnTo>
                    <a:pt x="-2189" y="13190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25" name="Freeform: Shape 1924">
              <a:extLst>
                <a:ext uri="{FF2B5EF4-FFF2-40B4-BE49-F238E27FC236}">
                  <a16:creationId xmlns:a16="http://schemas.microsoft.com/office/drawing/2014/main" id="{02AD820C-9E8D-49C2-94B6-39E81A151ED3}"/>
                </a:ext>
              </a:extLst>
            </p:cNvPr>
            <p:cNvSpPr/>
            <p:nvPr/>
          </p:nvSpPr>
          <p:spPr>
            <a:xfrm>
              <a:off x="2252932" y="3574058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28" name="Freeform: Shape 1927">
              <a:extLst>
                <a:ext uri="{FF2B5EF4-FFF2-40B4-BE49-F238E27FC236}">
                  <a16:creationId xmlns:a16="http://schemas.microsoft.com/office/drawing/2014/main" id="{E42CCE21-1A23-4B77-9520-1AC0AD23790A}"/>
                </a:ext>
              </a:extLst>
            </p:cNvPr>
            <p:cNvSpPr/>
            <p:nvPr/>
          </p:nvSpPr>
          <p:spPr>
            <a:xfrm>
              <a:off x="2252932" y="609246"/>
              <a:ext cx="117918" cy="2841278"/>
            </a:xfrm>
            <a:custGeom>
              <a:avLst/>
              <a:gdLst>
                <a:gd name="connsiteX0" fmla="*/ -2189 w 117918"/>
                <a:gd name="connsiteY0" fmla="*/ 2840796 h 2841278"/>
                <a:gd name="connsiteX1" fmla="*/ -2189 w 117918"/>
                <a:gd name="connsiteY1" fmla="*/ -483 h 2841278"/>
                <a:gd name="connsiteX2" fmla="*/ 115730 w 117918"/>
                <a:gd name="connsiteY2" fmla="*/ 2840796 h 2841278"/>
                <a:gd name="connsiteX3" fmla="*/ -2189 w 117918"/>
                <a:gd name="connsiteY3" fmla="*/ 2840796 h 284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841278">
                  <a:moveTo>
                    <a:pt x="-2189" y="2840796"/>
                  </a:moveTo>
                  <a:lnTo>
                    <a:pt x="-2189" y="-483"/>
                  </a:lnTo>
                  <a:lnTo>
                    <a:pt x="115730" y="2840796"/>
                  </a:lnTo>
                  <a:lnTo>
                    <a:pt x="-2189" y="284079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29" name="Freeform: Shape 1928">
              <a:extLst>
                <a:ext uri="{FF2B5EF4-FFF2-40B4-BE49-F238E27FC236}">
                  <a16:creationId xmlns:a16="http://schemas.microsoft.com/office/drawing/2014/main" id="{344CDD63-E8C8-42CD-8652-3C51CEAC2F0D}"/>
                </a:ext>
              </a:extLst>
            </p:cNvPr>
            <p:cNvSpPr/>
            <p:nvPr/>
          </p:nvSpPr>
          <p:spPr>
            <a:xfrm>
              <a:off x="2252932" y="609246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30" name="Freeform: Shape 1929">
              <a:extLst>
                <a:ext uri="{FF2B5EF4-FFF2-40B4-BE49-F238E27FC236}">
                  <a16:creationId xmlns:a16="http://schemas.microsoft.com/office/drawing/2014/main" id="{A39CE0C7-1FFF-49FA-A13E-7AF01F923851}"/>
                </a:ext>
              </a:extLst>
            </p:cNvPr>
            <p:cNvSpPr/>
            <p:nvPr/>
          </p:nvSpPr>
          <p:spPr>
            <a:xfrm>
              <a:off x="2370850" y="609246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31" name="Freeform: Shape 1930">
              <a:extLst>
                <a:ext uri="{FF2B5EF4-FFF2-40B4-BE49-F238E27FC236}">
                  <a16:creationId xmlns:a16="http://schemas.microsoft.com/office/drawing/2014/main" id="{E1664BE0-3D5E-4554-B187-7F1B828F59C7}"/>
                </a:ext>
              </a:extLst>
            </p:cNvPr>
            <p:cNvSpPr/>
            <p:nvPr/>
          </p:nvSpPr>
          <p:spPr>
            <a:xfrm>
              <a:off x="2370850" y="609246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32" name="Freeform: Shape 1931">
              <a:extLst>
                <a:ext uri="{FF2B5EF4-FFF2-40B4-BE49-F238E27FC236}">
                  <a16:creationId xmlns:a16="http://schemas.microsoft.com/office/drawing/2014/main" id="{3787B981-2B64-4F4E-84CF-9AA9D6AD9998}"/>
                </a:ext>
              </a:extLst>
            </p:cNvPr>
            <p:cNvSpPr/>
            <p:nvPr/>
          </p:nvSpPr>
          <p:spPr>
            <a:xfrm>
              <a:off x="2370850" y="4292801"/>
              <a:ext cx="381831" cy="359371"/>
            </a:xfrm>
            <a:custGeom>
              <a:avLst/>
              <a:gdLst>
                <a:gd name="connsiteX0" fmla="*/ -2189 w 381831"/>
                <a:gd name="connsiteY0" fmla="*/ 358888 h 359371"/>
                <a:gd name="connsiteX1" fmla="*/ -2189 w 381831"/>
                <a:gd name="connsiteY1" fmla="*/ -483 h 359371"/>
                <a:gd name="connsiteX2" fmla="*/ 379643 w 381831"/>
                <a:gd name="connsiteY2" fmla="*/ 358888 h 359371"/>
                <a:gd name="connsiteX3" fmla="*/ -2189 w 381831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9371">
                  <a:moveTo>
                    <a:pt x="-2189" y="358888"/>
                  </a:moveTo>
                  <a:lnTo>
                    <a:pt x="-2189" y="-483"/>
                  </a:lnTo>
                  <a:lnTo>
                    <a:pt x="379643" y="358888"/>
                  </a:lnTo>
                  <a:lnTo>
                    <a:pt x="-2189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33" name="Freeform: Shape 1932">
              <a:extLst>
                <a:ext uri="{FF2B5EF4-FFF2-40B4-BE49-F238E27FC236}">
                  <a16:creationId xmlns:a16="http://schemas.microsoft.com/office/drawing/2014/main" id="{F704427B-A974-477C-902B-5CA163327697}"/>
                </a:ext>
              </a:extLst>
            </p:cNvPr>
            <p:cNvSpPr/>
            <p:nvPr/>
          </p:nvSpPr>
          <p:spPr>
            <a:xfrm>
              <a:off x="2370850" y="4292801"/>
              <a:ext cx="381831" cy="359371"/>
            </a:xfrm>
            <a:custGeom>
              <a:avLst/>
              <a:gdLst>
                <a:gd name="connsiteX0" fmla="*/ 379643 w 381831"/>
                <a:gd name="connsiteY0" fmla="*/ 358888 h 359371"/>
                <a:gd name="connsiteX1" fmla="*/ -2189 w 381831"/>
                <a:gd name="connsiteY1" fmla="*/ -483 h 359371"/>
                <a:gd name="connsiteX2" fmla="*/ 379643 w 381831"/>
                <a:gd name="connsiteY2" fmla="*/ -483 h 359371"/>
                <a:gd name="connsiteX3" fmla="*/ 379643 w 381831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9371">
                  <a:moveTo>
                    <a:pt x="379643" y="358888"/>
                  </a:moveTo>
                  <a:lnTo>
                    <a:pt x="-2189" y="-483"/>
                  </a:lnTo>
                  <a:lnTo>
                    <a:pt x="379643" y="-483"/>
                  </a:lnTo>
                  <a:lnTo>
                    <a:pt x="379643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34" name="Freeform: Shape 1933">
              <a:extLst>
                <a:ext uri="{FF2B5EF4-FFF2-40B4-BE49-F238E27FC236}">
                  <a16:creationId xmlns:a16="http://schemas.microsoft.com/office/drawing/2014/main" id="{CBEE6157-5DBD-410A-B106-371160A52F94}"/>
                </a:ext>
              </a:extLst>
            </p:cNvPr>
            <p:cNvSpPr/>
            <p:nvPr/>
          </p:nvSpPr>
          <p:spPr>
            <a:xfrm>
              <a:off x="2370850" y="3821126"/>
              <a:ext cx="381831" cy="353756"/>
            </a:xfrm>
            <a:custGeom>
              <a:avLst/>
              <a:gdLst>
                <a:gd name="connsiteX0" fmla="*/ -2189 w 381831"/>
                <a:gd name="connsiteY0" fmla="*/ 353273 h 353756"/>
                <a:gd name="connsiteX1" fmla="*/ -2189 w 381831"/>
                <a:gd name="connsiteY1" fmla="*/ -483 h 353756"/>
                <a:gd name="connsiteX2" fmla="*/ 379643 w 381831"/>
                <a:gd name="connsiteY2" fmla="*/ 353273 h 353756"/>
                <a:gd name="connsiteX3" fmla="*/ -2189 w 381831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3756">
                  <a:moveTo>
                    <a:pt x="-2189" y="353273"/>
                  </a:moveTo>
                  <a:lnTo>
                    <a:pt x="-2189" y="-483"/>
                  </a:lnTo>
                  <a:lnTo>
                    <a:pt x="379643" y="353273"/>
                  </a:lnTo>
                  <a:lnTo>
                    <a:pt x="-2189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35" name="Freeform: Shape 1934">
              <a:extLst>
                <a:ext uri="{FF2B5EF4-FFF2-40B4-BE49-F238E27FC236}">
                  <a16:creationId xmlns:a16="http://schemas.microsoft.com/office/drawing/2014/main" id="{97D6A8C9-1E7E-4B64-8385-519F2AA64B1D}"/>
                </a:ext>
              </a:extLst>
            </p:cNvPr>
            <p:cNvSpPr/>
            <p:nvPr/>
          </p:nvSpPr>
          <p:spPr>
            <a:xfrm>
              <a:off x="2370850" y="3821126"/>
              <a:ext cx="381831" cy="353756"/>
            </a:xfrm>
            <a:custGeom>
              <a:avLst/>
              <a:gdLst>
                <a:gd name="connsiteX0" fmla="*/ 379643 w 381831"/>
                <a:gd name="connsiteY0" fmla="*/ 353273 h 353756"/>
                <a:gd name="connsiteX1" fmla="*/ -2189 w 381831"/>
                <a:gd name="connsiteY1" fmla="*/ -483 h 353756"/>
                <a:gd name="connsiteX2" fmla="*/ 379643 w 381831"/>
                <a:gd name="connsiteY2" fmla="*/ -483 h 353756"/>
                <a:gd name="connsiteX3" fmla="*/ 379643 w 381831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3756">
                  <a:moveTo>
                    <a:pt x="379643" y="353273"/>
                  </a:moveTo>
                  <a:lnTo>
                    <a:pt x="-2189" y="-483"/>
                  </a:lnTo>
                  <a:lnTo>
                    <a:pt x="379643" y="-483"/>
                  </a:lnTo>
                  <a:lnTo>
                    <a:pt x="379643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36" name="Freeform: Shape 1935">
              <a:extLst>
                <a:ext uri="{FF2B5EF4-FFF2-40B4-BE49-F238E27FC236}">
                  <a16:creationId xmlns:a16="http://schemas.microsoft.com/office/drawing/2014/main" id="{E6B3A468-F03F-4B0D-A893-EC223F786C26}"/>
                </a:ext>
              </a:extLst>
            </p:cNvPr>
            <p:cNvSpPr/>
            <p:nvPr/>
          </p:nvSpPr>
          <p:spPr>
            <a:xfrm>
              <a:off x="2370850" y="3332606"/>
              <a:ext cx="505365" cy="117918"/>
            </a:xfrm>
            <a:custGeom>
              <a:avLst/>
              <a:gdLst>
                <a:gd name="connsiteX0" fmla="*/ -2189 w 505365"/>
                <a:gd name="connsiteY0" fmla="*/ 117436 h 117918"/>
                <a:gd name="connsiteX1" fmla="*/ -2189 w 505365"/>
                <a:gd name="connsiteY1" fmla="*/ -483 h 117918"/>
                <a:gd name="connsiteX2" fmla="*/ 503177 w 505365"/>
                <a:gd name="connsiteY2" fmla="*/ 117436 h 117918"/>
                <a:gd name="connsiteX3" fmla="*/ -2189 w 50536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503177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37" name="Freeform: Shape 1936">
              <a:extLst>
                <a:ext uri="{FF2B5EF4-FFF2-40B4-BE49-F238E27FC236}">
                  <a16:creationId xmlns:a16="http://schemas.microsoft.com/office/drawing/2014/main" id="{6A79AC0F-7310-4987-A94E-9592553B348D}"/>
                </a:ext>
              </a:extLst>
            </p:cNvPr>
            <p:cNvSpPr/>
            <p:nvPr/>
          </p:nvSpPr>
          <p:spPr>
            <a:xfrm>
              <a:off x="2370850" y="3332606"/>
              <a:ext cx="505365" cy="117918"/>
            </a:xfrm>
            <a:custGeom>
              <a:avLst/>
              <a:gdLst>
                <a:gd name="connsiteX0" fmla="*/ 503177 w 505365"/>
                <a:gd name="connsiteY0" fmla="*/ 117436 h 117918"/>
                <a:gd name="connsiteX1" fmla="*/ -2189 w 505365"/>
                <a:gd name="connsiteY1" fmla="*/ -483 h 117918"/>
                <a:gd name="connsiteX2" fmla="*/ 503177 w 505365"/>
                <a:gd name="connsiteY2" fmla="*/ -483 h 117918"/>
                <a:gd name="connsiteX3" fmla="*/ 503177 w 50536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17918">
                  <a:moveTo>
                    <a:pt x="503177" y="117436"/>
                  </a:moveTo>
                  <a:lnTo>
                    <a:pt x="-2189" y="-483"/>
                  </a:lnTo>
                  <a:lnTo>
                    <a:pt x="503177" y="-483"/>
                  </a:lnTo>
                  <a:lnTo>
                    <a:pt x="503177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38" name="Freeform: Shape 1937">
              <a:extLst>
                <a:ext uri="{FF2B5EF4-FFF2-40B4-BE49-F238E27FC236}">
                  <a16:creationId xmlns:a16="http://schemas.microsoft.com/office/drawing/2014/main" id="{BF7E9FF7-1089-41AF-80C7-B7B21D1E88AE}"/>
                </a:ext>
              </a:extLst>
            </p:cNvPr>
            <p:cNvSpPr/>
            <p:nvPr/>
          </p:nvSpPr>
          <p:spPr>
            <a:xfrm>
              <a:off x="2370850" y="2939543"/>
              <a:ext cx="505365" cy="123533"/>
            </a:xfrm>
            <a:custGeom>
              <a:avLst/>
              <a:gdLst>
                <a:gd name="connsiteX0" fmla="*/ -2189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123051 h 123533"/>
                <a:gd name="connsiteX3" fmla="*/ -2189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50317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39" name="Freeform: Shape 1938">
              <a:extLst>
                <a:ext uri="{FF2B5EF4-FFF2-40B4-BE49-F238E27FC236}">
                  <a16:creationId xmlns:a16="http://schemas.microsoft.com/office/drawing/2014/main" id="{C3774619-D539-49AF-B9DF-0C79B0989DFC}"/>
                </a:ext>
              </a:extLst>
            </p:cNvPr>
            <p:cNvSpPr/>
            <p:nvPr/>
          </p:nvSpPr>
          <p:spPr>
            <a:xfrm>
              <a:off x="2370850" y="2939543"/>
              <a:ext cx="505365" cy="123533"/>
            </a:xfrm>
            <a:custGeom>
              <a:avLst/>
              <a:gdLst>
                <a:gd name="connsiteX0" fmla="*/ 503177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-483 h 123533"/>
                <a:gd name="connsiteX3" fmla="*/ 503177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503177" y="123051"/>
                  </a:moveTo>
                  <a:lnTo>
                    <a:pt x="-2189" y="-483"/>
                  </a:lnTo>
                  <a:lnTo>
                    <a:pt x="503177" y="-483"/>
                  </a:lnTo>
                  <a:lnTo>
                    <a:pt x="50317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40" name="Freeform: Shape 1939">
              <a:extLst>
                <a:ext uri="{FF2B5EF4-FFF2-40B4-BE49-F238E27FC236}">
                  <a16:creationId xmlns:a16="http://schemas.microsoft.com/office/drawing/2014/main" id="{7772BBEA-4F0E-4820-8D18-041E139033EC}"/>
                </a:ext>
              </a:extLst>
            </p:cNvPr>
            <p:cNvSpPr/>
            <p:nvPr/>
          </p:nvSpPr>
          <p:spPr>
            <a:xfrm>
              <a:off x="2370850" y="2552096"/>
              <a:ext cx="505365" cy="123533"/>
            </a:xfrm>
            <a:custGeom>
              <a:avLst/>
              <a:gdLst>
                <a:gd name="connsiteX0" fmla="*/ -2189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123051 h 123533"/>
                <a:gd name="connsiteX3" fmla="*/ -2189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50317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41" name="Freeform: Shape 1940">
              <a:extLst>
                <a:ext uri="{FF2B5EF4-FFF2-40B4-BE49-F238E27FC236}">
                  <a16:creationId xmlns:a16="http://schemas.microsoft.com/office/drawing/2014/main" id="{D8D4EA8F-379C-4787-9D5C-888576BAD024}"/>
                </a:ext>
              </a:extLst>
            </p:cNvPr>
            <p:cNvSpPr/>
            <p:nvPr/>
          </p:nvSpPr>
          <p:spPr>
            <a:xfrm>
              <a:off x="2370850" y="2552096"/>
              <a:ext cx="505365" cy="123533"/>
            </a:xfrm>
            <a:custGeom>
              <a:avLst/>
              <a:gdLst>
                <a:gd name="connsiteX0" fmla="*/ 503177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-483 h 123533"/>
                <a:gd name="connsiteX3" fmla="*/ 503177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503177" y="123051"/>
                  </a:moveTo>
                  <a:lnTo>
                    <a:pt x="-2189" y="-483"/>
                  </a:lnTo>
                  <a:lnTo>
                    <a:pt x="503177" y="-483"/>
                  </a:lnTo>
                  <a:lnTo>
                    <a:pt x="50317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42" name="Freeform: Shape 1941">
              <a:extLst>
                <a:ext uri="{FF2B5EF4-FFF2-40B4-BE49-F238E27FC236}">
                  <a16:creationId xmlns:a16="http://schemas.microsoft.com/office/drawing/2014/main" id="{6EEBA308-C468-4664-86DA-C97DE6A22F7F}"/>
                </a:ext>
              </a:extLst>
            </p:cNvPr>
            <p:cNvSpPr/>
            <p:nvPr/>
          </p:nvSpPr>
          <p:spPr>
            <a:xfrm>
              <a:off x="2370850" y="2164649"/>
              <a:ext cx="505365" cy="123539"/>
            </a:xfrm>
            <a:custGeom>
              <a:avLst/>
              <a:gdLst>
                <a:gd name="connsiteX0" fmla="*/ -2189 w 505365"/>
                <a:gd name="connsiteY0" fmla="*/ 123056 h 123539"/>
                <a:gd name="connsiteX1" fmla="*/ -2189 w 505365"/>
                <a:gd name="connsiteY1" fmla="*/ -483 h 123539"/>
                <a:gd name="connsiteX2" fmla="*/ 503177 w 505365"/>
                <a:gd name="connsiteY2" fmla="*/ 123056 h 123539"/>
                <a:gd name="connsiteX3" fmla="*/ -2189 w 505365"/>
                <a:gd name="connsiteY3" fmla="*/ 12305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9">
                  <a:moveTo>
                    <a:pt x="-2189" y="123056"/>
                  </a:moveTo>
                  <a:lnTo>
                    <a:pt x="-2189" y="-483"/>
                  </a:lnTo>
                  <a:lnTo>
                    <a:pt x="503177" y="123056"/>
                  </a:lnTo>
                  <a:lnTo>
                    <a:pt x="-2189" y="1230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43" name="Freeform: Shape 1942">
              <a:extLst>
                <a:ext uri="{FF2B5EF4-FFF2-40B4-BE49-F238E27FC236}">
                  <a16:creationId xmlns:a16="http://schemas.microsoft.com/office/drawing/2014/main" id="{59269C72-8205-466E-BC0C-32927E507967}"/>
                </a:ext>
              </a:extLst>
            </p:cNvPr>
            <p:cNvSpPr/>
            <p:nvPr/>
          </p:nvSpPr>
          <p:spPr>
            <a:xfrm>
              <a:off x="2370850" y="2164649"/>
              <a:ext cx="505365" cy="123539"/>
            </a:xfrm>
            <a:custGeom>
              <a:avLst/>
              <a:gdLst>
                <a:gd name="connsiteX0" fmla="*/ 503177 w 505365"/>
                <a:gd name="connsiteY0" fmla="*/ 123056 h 123539"/>
                <a:gd name="connsiteX1" fmla="*/ -2189 w 505365"/>
                <a:gd name="connsiteY1" fmla="*/ -483 h 123539"/>
                <a:gd name="connsiteX2" fmla="*/ 503177 w 505365"/>
                <a:gd name="connsiteY2" fmla="*/ -483 h 123539"/>
                <a:gd name="connsiteX3" fmla="*/ 503177 w 505365"/>
                <a:gd name="connsiteY3" fmla="*/ 12305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9">
                  <a:moveTo>
                    <a:pt x="503177" y="123056"/>
                  </a:moveTo>
                  <a:lnTo>
                    <a:pt x="-2189" y="-483"/>
                  </a:lnTo>
                  <a:lnTo>
                    <a:pt x="503177" y="-483"/>
                  </a:lnTo>
                  <a:lnTo>
                    <a:pt x="503177" y="1230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44" name="Freeform: Shape 1943">
              <a:extLst>
                <a:ext uri="{FF2B5EF4-FFF2-40B4-BE49-F238E27FC236}">
                  <a16:creationId xmlns:a16="http://schemas.microsoft.com/office/drawing/2014/main" id="{1065DC98-71C9-455B-BFDC-3486A2993F1E}"/>
                </a:ext>
              </a:extLst>
            </p:cNvPr>
            <p:cNvSpPr/>
            <p:nvPr/>
          </p:nvSpPr>
          <p:spPr>
            <a:xfrm>
              <a:off x="2370850" y="1777202"/>
              <a:ext cx="505365" cy="123533"/>
            </a:xfrm>
            <a:custGeom>
              <a:avLst/>
              <a:gdLst>
                <a:gd name="connsiteX0" fmla="*/ -2189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123051 h 123533"/>
                <a:gd name="connsiteX3" fmla="*/ -2189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50317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45" name="Freeform: Shape 1944">
              <a:extLst>
                <a:ext uri="{FF2B5EF4-FFF2-40B4-BE49-F238E27FC236}">
                  <a16:creationId xmlns:a16="http://schemas.microsoft.com/office/drawing/2014/main" id="{2D160BAC-4F89-4FC6-95EA-7C6CFB3BB2DE}"/>
                </a:ext>
              </a:extLst>
            </p:cNvPr>
            <p:cNvSpPr/>
            <p:nvPr/>
          </p:nvSpPr>
          <p:spPr>
            <a:xfrm>
              <a:off x="2370850" y="1777202"/>
              <a:ext cx="505365" cy="123533"/>
            </a:xfrm>
            <a:custGeom>
              <a:avLst/>
              <a:gdLst>
                <a:gd name="connsiteX0" fmla="*/ 503177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-483 h 123533"/>
                <a:gd name="connsiteX3" fmla="*/ 503177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503177" y="123051"/>
                  </a:moveTo>
                  <a:lnTo>
                    <a:pt x="-2189" y="-483"/>
                  </a:lnTo>
                  <a:lnTo>
                    <a:pt x="503177" y="-483"/>
                  </a:lnTo>
                  <a:lnTo>
                    <a:pt x="50317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46" name="Freeform: Shape 1945">
              <a:extLst>
                <a:ext uri="{FF2B5EF4-FFF2-40B4-BE49-F238E27FC236}">
                  <a16:creationId xmlns:a16="http://schemas.microsoft.com/office/drawing/2014/main" id="{47D7C06C-6D0E-4DD6-B31A-018AE0968DC4}"/>
                </a:ext>
              </a:extLst>
            </p:cNvPr>
            <p:cNvSpPr/>
            <p:nvPr/>
          </p:nvSpPr>
          <p:spPr>
            <a:xfrm>
              <a:off x="2370850" y="1389755"/>
              <a:ext cx="505365" cy="117918"/>
            </a:xfrm>
            <a:custGeom>
              <a:avLst/>
              <a:gdLst>
                <a:gd name="connsiteX0" fmla="*/ -2189 w 505365"/>
                <a:gd name="connsiteY0" fmla="*/ 117436 h 117918"/>
                <a:gd name="connsiteX1" fmla="*/ -2189 w 505365"/>
                <a:gd name="connsiteY1" fmla="*/ -483 h 117918"/>
                <a:gd name="connsiteX2" fmla="*/ 503177 w 505365"/>
                <a:gd name="connsiteY2" fmla="*/ 117436 h 117918"/>
                <a:gd name="connsiteX3" fmla="*/ -2189 w 50536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503177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47" name="Freeform: Shape 1946">
              <a:extLst>
                <a:ext uri="{FF2B5EF4-FFF2-40B4-BE49-F238E27FC236}">
                  <a16:creationId xmlns:a16="http://schemas.microsoft.com/office/drawing/2014/main" id="{18120988-8526-420A-BE75-2DEC695F3C0C}"/>
                </a:ext>
              </a:extLst>
            </p:cNvPr>
            <p:cNvSpPr/>
            <p:nvPr/>
          </p:nvSpPr>
          <p:spPr>
            <a:xfrm>
              <a:off x="2370850" y="1389755"/>
              <a:ext cx="505365" cy="117918"/>
            </a:xfrm>
            <a:custGeom>
              <a:avLst/>
              <a:gdLst>
                <a:gd name="connsiteX0" fmla="*/ 503177 w 505365"/>
                <a:gd name="connsiteY0" fmla="*/ 117436 h 117918"/>
                <a:gd name="connsiteX1" fmla="*/ -2189 w 505365"/>
                <a:gd name="connsiteY1" fmla="*/ -483 h 117918"/>
                <a:gd name="connsiteX2" fmla="*/ 503177 w 505365"/>
                <a:gd name="connsiteY2" fmla="*/ -483 h 117918"/>
                <a:gd name="connsiteX3" fmla="*/ 503177 w 50536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17918">
                  <a:moveTo>
                    <a:pt x="503177" y="117436"/>
                  </a:moveTo>
                  <a:lnTo>
                    <a:pt x="-2189" y="-483"/>
                  </a:lnTo>
                  <a:lnTo>
                    <a:pt x="503177" y="-483"/>
                  </a:lnTo>
                  <a:lnTo>
                    <a:pt x="503177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48" name="Freeform: Shape 1947">
              <a:extLst>
                <a:ext uri="{FF2B5EF4-FFF2-40B4-BE49-F238E27FC236}">
                  <a16:creationId xmlns:a16="http://schemas.microsoft.com/office/drawing/2014/main" id="{E1F3E4EA-EE07-4345-A9DC-E631D258F6E2}"/>
                </a:ext>
              </a:extLst>
            </p:cNvPr>
            <p:cNvSpPr/>
            <p:nvPr/>
          </p:nvSpPr>
          <p:spPr>
            <a:xfrm>
              <a:off x="2370850" y="996693"/>
              <a:ext cx="505365" cy="123533"/>
            </a:xfrm>
            <a:custGeom>
              <a:avLst/>
              <a:gdLst>
                <a:gd name="connsiteX0" fmla="*/ -2189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123051 h 123533"/>
                <a:gd name="connsiteX3" fmla="*/ -2189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50317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49" name="Freeform: Shape 1948">
              <a:extLst>
                <a:ext uri="{FF2B5EF4-FFF2-40B4-BE49-F238E27FC236}">
                  <a16:creationId xmlns:a16="http://schemas.microsoft.com/office/drawing/2014/main" id="{9AF91BE4-DD84-4923-AF55-BD62CC087F45}"/>
                </a:ext>
              </a:extLst>
            </p:cNvPr>
            <p:cNvSpPr/>
            <p:nvPr/>
          </p:nvSpPr>
          <p:spPr>
            <a:xfrm>
              <a:off x="2370850" y="996693"/>
              <a:ext cx="505365" cy="123533"/>
            </a:xfrm>
            <a:custGeom>
              <a:avLst/>
              <a:gdLst>
                <a:gd name="connsiteX0" fmla="*/ 503177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-483 h 123533"/>
                <a:gd name="connsiteX3" fmla="*/ 503177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503177" y="123051"/>
                  </a:moveTo>
                  <a:lnTo>
                    <a:pt x="-2189" y="-483"/>
                  </a:lnTo>
                  <a:lnTo>
                    <a:pt x="503177" y="-483"/>
                  </a:lnTo>
                  <a:lnTo>
                    <a:pt x="50317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50" name="Freeform: Shape 1949">
              <a:extLst>
                <a:ext uri="{FF2B5EF4-FFF2-40B4-BE49-F238E27FC236}">
                  <a16:creationId xmlns:a16="http://schemas.microsoft.com/office/drawing/2014/main" id="{578A5299-9143-4BCF-B624-E00812AB25B6}"/>
                </a:ext>
              </a:extLst>
            </p:cNvPr>
            <p:cNvSpPr/>
            <p:nvPr/>
          </p:nvSpPr>
          <p:spPr>
            <a:xfrm>
              <a:off x="2494384" y="249875"/>
              <a:ext cx="381831" cy="482905"/>
            </a:xfrm>
            <a:custGeom>
              <a:avLst/>
              <a:gdLst>
                <a:gd name="connsiteX0" fmla="*/ -2189 w 381831"/>
                <a:gd name="connsiteY0" fmla="*/ 360707 h 482905"/>
                <a:gd name="connsiteX1" fmla="*/ -2189 w 381831"/>
                <a:gd name="connsiteY1" fmla="*/ -483 h 482905"/>
                <a:gd name="connsiteX2" fmla="*/ 379643 w 381831"/>
                <a:gd name="connsiteY2" fmla="*/ 482422 h 482905"/>
                <a:gd name="connsiteX3" fmla="*/ -2189 w 381831"/>
                <a:gd name="connsiteY3" fmla="*/ 360702 h 48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482905">
                  <a:moveTo>
                    <a:pt x="-2189" y="360707"/>
                  </a:moveTo>
                  <a:lnTo>
                    <a:pt x="-2189" y="-483"/>
                  </a:lnTo>
                  <a:lnTo>
                    <a:pt x="379643" y="482422"/>
                  </a:lnTo>
                  <a:lnTo>
                    <a:pt x="-2189" y="36070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51" name="Freeform: Shape 1950">
              <a:extLst>
                <a:ext uri="{FF2B5EF4-FFF2-40B4-BE49-F238E27FC236}">
                  <a16:creationId xmlns:a16="http://schemas.microsoft.com/office/drawing/2014/main" id="{D1BEED18-893D-4178-97A7-0A9370B76502}"/>
                </a:ext>
              </a:extLst>
            </p:cNvPr>
            <p:cNvSpPr/>
            <p:nvPr/>
          </p:nvSpPr>
          <p:spPr>
            <a:xfrm>
              <a:off x="2494384" y="249875"/>
              <a:ext cx="381831" cy="482905"/>
            </a:xfrm>
            <a:custGeom>
              <a:avLst/>
              <a:gdLst>
                <a:gd name="connsiteX0" fmla="*/ 379643 w 381831"/>
                <a:gd name="connsiteY0" fmla="*/ 482422 h 482905"/>
                <a:gd name="connsiteX1" fmla="*/ -2189 w 381831"/>
                <a:gd name="connsiteY1" fmla="*/ -483 h 482905"/>
                <a:gd name="connsiteX2" fmla="*/ 379643 w 381831"/>
                <a:gd name="connsiteY2" fmla="*/ -483 h 482905"/>
                <a:gd name="connsiteX3" fmla="*/ 379643 w 381831"/>
                <a:gd name="connsiteY3" fmla="*/ 482422 h 48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482905">
                  <a:moveTo>
                    <a:pt x="379643" y="482422"/>
                  </a:moveTo>
                  <a:lnTo>
                    <a:pt x="-2189" y="-483"/>
                  </a:lnTo>
                  <a:lnTo>
                    <a:pt x="379643" y="-483"/>
                  </a:lnTo>
                  <a:lnTo>
                    <a:pt x="379643" y="48242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52" name="Freeform: Shape 1951">
              <a:extLst>
                <a:ext uri="{FF2B5EF4-FFF2-40B4-BE49-F238E27FC236}">
                  <a16:creationId xmlns:a16="http://schemas.microsoft.com/office/drawing/2014/main" id="{E1ACF0B3-A59B-4FD6-8F52-65FEAB5BF1DC}"/>
                </a:ext>
              </a:extLst>
            </p:cNvPr>
            <p:cNvSpPr/>
            <p:nvPr/>
          </p:nvSpPr>
          <p:spPr>
            <a:xfrm>
              <a:off x="2876216" y="249875"/>
              <a:ext cx="123533" cy="3200649"/>
            </a:xfrm>
            <a:custGeom>
              <a:avLst/>
              <a:gdLst>
                <a:gd name="connsiteX0" fmla="*/ -2189 w 123533"/>
                <a:gd name="connsiteY0" fmla="*/ 483680 h 3200649"/>
                <a:gd name="connsiteX1" fmla="*/ -2189 w 123533"/>
                <a:gd name="connsiteY1" fmla="*/ -483 h 3200649"/>
                <a:gd name="connsiteX2" fmla="*/ 121345 w 123533"/>
                <a:gd name="connsiteY2" fmla="*/ 3200167 h 3200649"/>
                <a:gd name="connsiteX3" fmla="*/ -2189 w 123533"/>
                <a:gd name="connsiteY3" fmla="*/ 483680 h 320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200649">
                  <a:moveTo>
                    <a:pt x="-2189" y="483680"/>
                  </a:moveTo>
                  <a:lnTo>
                    <a:pt x="-2189" y="-483"/>
                  </a:lnTo>
                  <a:lnTo>
                    <a:pt x="121345" y="3200167"/>
                  </a:lnTo>
                  <a:lnTo>
                    <a:pt x="-2189" y="48368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53" name="Freeform: Shape 1952">
              <a:extLst>
                <a:ext uri="{FF2B5EF4-FFF2-40B4-BE49-F238E27FC236}">
                  <a16:creationId xmlns:a16="http://schemas.microsoft.com/office/drawing/2014/main" id="{339907E8-32A5-40CA-9836-B61723BCD5FE}"/>
                </a:ext>
              </a:extLst>
            </p:cNvPr>
            <p:cNvSpPr/>
            <p:nvPr/>
          </p:nvSpPr>
          <p:spPr>
            <a:xfrm>
              <a:off x="2876216" y="249875"/>
              <a:ext cx="123533" cy="482905"/>
            </a:xfrm>
            <a:custGeom>
              <a:avLst/>
              <a:gdLst>
                <a:gd name="connsiteX0" fmla="*/ 121345 w 123533"/>
                <a:gd name="connsiteY0" fmla="*/ 482422 h 482905"/>
                <a:gd name="connsiteX1" fmla="*/ -2189 w 123533"/>
                <a:gd name="connsiteY1" fmla="*/ -483 h 482905"/>
                <a:gd name="connsiteX2" fmla="*/ 121345 w 123533"/>
                <a:gd name="connsiteY2" fmla="*/ -483 h 482905"/>
                <a:gd name="connsiteX3" fmla="*/ 121345 w 123533"/>
                <a:gd name="connsiteY3" fmla="*/ 482422 h 48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482905">
                  <a:moveTo>
                    <a:pt x="121345" y="482422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48242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54" name="Freeform: Shape 1953">
              <a:extLst>
                <a:ext uri="{FF2B5EF4-FFF2-40B4-BE49-F238E27FC236}">
                  <a16:creationId xmlns:a16="http://schemas.microsoft.com/office/drawing/2014/main" id="{2478DE85-2872-4A95-A439-49782249EEA5}"/>
                </a:ext>
              </a:extLst>
            </p:cNvPr>
            <p:cNvSpPr/>
            <p:nvPr/>
          </p:nvSpPr>
          <p:spPr>
            <a:xfrm>
              <a:off x="2999750" y="249875"/>
              <a:ext cx="134764" cy="482905"/>
            </a:xfrm>
            <a:custGeom>
              <a:avLst/>
              <a:gdLst>
                <a:gd name="connsiteX0" fmla="*/ -2189 w 134764"/>
                <a:gd name="connsiteY0" fmla="*/ 482422 h 482905"/>
                <a:gd name="connsiteX1" fmla="*/ -2189 w 134764"/>
                <a:gd name="connsiteY1" fmla="*/ -483 h 482905"/>
                <a:gd name="connsiteX2" fmla="*/ 132575 w 134764"/>
                <a:gd name="connsiteY2" fmla="*/ 482422 h 482905"/>
                <a:gd name="connsiteX3" fmla="*/ -2189 w 134764"/>
                <a:gd name="connsiteY3" fmla="*/ 482422 h 48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764" h="482905">
                  <a:moveTo>
                    <a:pt x="-2189" y="482422"/>
                  </a:moveTo>
                  <a:lnTo>
                    <a:pt x="-2189" y="-483"/>
                  </a:lnTo>
                  <a:lnTo>
                    <a:pt x="132575" y="482422"/>
                  </a:lnTo>
                  <a:lnTo>
                    <a:pt x="-2189" y="48242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55" name="Freeform: Shape 1954">
              <a:extLst>
                <a:ext uri="{FF2B5EF4-FFF2-40B4-BE49-F238E27FC236}">
                  <a16:creationId xmlns:a16="http://schemas.microsoft.com/office/drawing/2014/main" id="{E13D4A14-4084-4986-96D2-1ECCC0F8D401}"/>
                </a:ext>
              </a:extLst>
            </p:cNvPr>
            <p:cNvSpPr/>
            <p:nvPr/>
          </p:nvSpPr>
          <p:spPr>
            <a:xfrm>
              <a:off x="2999750" y="249875"/>
              <a:ext cx="134764" cy="359371"/>
            </a:xfrm>
            <a:custGeom>
              <a:avLst/>
              <a:gdLst>
                <a:gd name="connsiteX0" fmla="*/ 132575 w 134764"/>
                <a:gd name="connsiteY0" fmla="*/ 358888 h 359371"/>
                <a:gd name="connsiteX1" fmla="*/ -2189 w 134764"/>
                <a:gd name="connsiteY1" fmla="*/ -483 h 359371"/>
                <a:gd name="connsiteX2" fmla="*/ 132575 w 134764"/>
                <a:gd name="connsiteY2" fmla="*/ -483 h 359371"/>
                <a:gd name="connsiteX3" fmla="*/ 132575 w 134764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764" h="359371">
                  <a:moveTo>
                    <a:pt x="132575" y="358888"/>
                  </a:moveTo>
                  <a:lnTo>
                    <a:pt x="-2189" y="-483"/>
                  </a:lnTo>
                  <a:lnTo>
                    <a:pt x="132575" y="-483"/>
                  </a:lnTo>
                  <a:lnTo>
                    <a:pt x="132575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56" name="Freeform: Shape 1955">
              <a:extLst>
                <a:ext uri="{FF2B5EF4-FFF2-40B4-BE49-F238E27FC236}">
                  <a16:creationId xmlns:a16="http://schemas.microsoft.com/office/drawing/2014/main" id="{FF12174D-7DAA-4287-8EDD-B5D8E2351760}"/>
                </a:ext>
              </a:extLst>
            </p:cNvPr>
            <p:cNvSpPr/>
            <p:nvPr/>
          </p:nvSpPr>
          <p:spPr>
            <a:xfrm>
              <a:off x="2999750" y="3332606"/>
              <a:ext cx="258298" cy="117918"/>
            </a:xfrm>
            <a:custGeom>
              <a:avLst/>
              <a:gdLst>
                <a:gd name="connsiteX0" fmla="*/ -2189 w 258298"/>
                <a:gd name="connsiteY0" fmla="*/ 117436 h 117918"/>
                <a:gd name="connsiteX1" fmla="*/ -2189 w 258298"/>
                <a:gd name="connsiteY1" fmla="*/ -483 h 117918"/>
                <a:gd name="connsiteX2" fmla="*/ 256109 w 258298"/>
                <a:gd name="connsiteY2" fmla="*/ 117436 h 117918"/>
                <a:gd name="connsiteX3" fmla="*/ -2189 w 25829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256109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57" name="Freeform: Shape 1956">
              <a:extLst>
                <a:ext uri="{FF2B5EF4-FFF2-40B4-BE49-F238E27FC236}">
                  <a16:creationId xmlns:a16="http://schemas.microsoft.com/office/drawing/2014/main" id="{8414FD3A-440A-455C-B0C4-CCCA1028FD48}"/>
                </a:ext>
              </a:extLst>
            </p:cNvPr>
            <p:cNvSpPr/>
            <p:nvPr/>
          </p:nvSpPr>
          <p:spPr>
            <a:xfrm>
              <a:off x="2999750" y="3332606"/>
              <a:ext cx="258298" cy="117918"/>
            </a:xfrm>
            <a:custGeom>
              <a:avLst/>
              <a:gdLst>
                <a:gd name="connsiteX0" fmla="*/ 256109 w 258298"/>
                <a:gd name="connsiteY0" fmla="*/ 117436 h 117918"/>
                <a:gd name="connsiteX1" fmla="*/ -2189 w 258298"/>
                <a:gd name="connsiteY1" fmla="*/ -483 h 117918"/>
                <a:gd name="connsiteX2" fmla="*/ 256109 w 258298"/>
                <a:gd name="connsiteY2" fmla="*/ -483 h 117918"/>
                <a:gd name="connsiteX3" fmla="*/ 256109 w 25829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17918">
                  <a:moveTo>
                    <a:pt x="256109" y="117436"/>
                  </a:moveTo>
                  <a:lnTo>
                    <a:pt x="-2189" y="-483"/>
                  </a:lnTo>
                  <a:lnTo>
                    <a:pt x="256109" y="-483"/>
                  </a:lnTo>
                  <a:lnTo>
                    <a:pt x="25610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58" name="Freeform: Shape 1957">
              <a:extLst>
                <a:ext uri="{FF2B5EF4-FFF2-40B4-BE49-F238E27FC236}">
                  <a16:creationId xmlns:a16="http://schemas.microsoft.com/office/drawing/2014/main" id="{0768C4E9-A771-459C-8D68-CCB87F0B5CBA}"/>
                </a:ext>
              </a:extLst>
            </p:cNvPr>
            <p:cNvSpPr/>
            <p:nvPr/>
          </p:nvSpPr>
          <p:spPr>
            <a:xfrm>
              <a:off x="2999750" y="2939543"/>
              <a:ext cx="258298" cy="123533"/>
            </a:xfrm>
            <a:custGeom>
              <a:avLst/>
              <a:gdLst>
                <a:gd name="connsiteX0" fmla="*/ -218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123051 h 123533"/>
                <a:gd name="connsiteX3" fmla="*/ -218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56109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59" name="Freeform: Shape 1958">
              <a:extLst>
                <a:ext uri="{FF2B5EF4-FFF2-40B4-BE49-F238E27FC236}">
                  <a16:creationId xmlns:a16="http://schemas.microsoft.com/office/drawing/2014/main" id="{AA58A3C7-F2E9-45B6-80AF-FAE9DB4BE935}"/>
                </a:ext>
              </a:extLst>
            </p:cNvPr>
            <p:cNvSpPr/>
            <p:nvPr/>
          </p:nvSpPr>
          <p:spPr>
            <a:xfrm>
              <a:off x="2999750" y="2939543"/>
              <a:ext cx="258298" cy="123533"/>
            </a:xfrm>
            <a:custGeom>
              <a:avLst/>
              <a:gdLst>
                <a:gd name="connsiteX0" fmla="*/ 25610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-483 h 123533"/>
                <a:gd name="connsiteX3" fmla="*/ 25610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256109" y="123051"/>
                  </a:moveTo>
                  <a:lnTo>
                    <a:pt x="-2189" y="-483"/>
                  </a:lnTo>
                  <a:lnTo>
                    <a:pt x="256109" y="-483"/>
                  </a:lnTo>
                  <a:lnTo>
                    <a:pt x="25610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60" name="Freeform: Shape 1959">
              <a:extLst>
                <a:ext uri="{FF2B5EF4-FFF2-40B4-BE49-F238E27FC236}">
                  <a16:creationId xmlns:a16="http://schemas.microsoft.com/office/drawing/2014/main" id="{72C18036-FC7B-41BA-90D5-958F6FD34F1F}"/>
                </a:ext>
              </a:extLst>
            </p:cNvPr>
            <p:cNvSpPr/>
            <p:nvPr/>
          </p:nvSpPr>
          <p:spPr>
            <a:xfrm>
              <a:off x="2999750" y="2552096"/>
              <a:ext cx="258298" cy="123533"/>
            </a:xfrm>
            <a:custGeom>
              <a:avLst/>
              <a:gdLst>
                <a:gd name="connsiteX0" fmla="*/ -218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123051 h 123533"/>
                <a:gd name="connsiteX3" fmla="*/ -218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56109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61" name="Freeform: Shape 1960">
              <a:extLst>
                <a:ext uri="{FF2B5EF4-FFF2-40B4-BE49-F238E27FC236}">
                  <a16:creationId xmlns:a16="http://schemas.microsoft.com/office/drawing/2014/main" id="{08237ACB-7D97-4E50-B197-BC9441A46A20}"/>
                </a:ext>
              </a:extLst>
            </p:cNvPr>
            <p:cNvSpPr/>
            <p:nvPr/>
          </p:nvSpPr>
          <p:spPr>
            <a:xfrm>
              <a:off x="2999750" y="2552096"/>
              <a:ext cx="258298" cy="123533"/>
            </a:xfrm>
            <a:custGeom>
              <a:avLst/>
              <a:gdLst>
                <a:gd name="connsiteX0" fmla="*/ 25610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-483 h 123533"/>
                <a:gd name="connsiteX3" fmla="*/ 25610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256109" y="123051"/>
                  </a:moveTo>
                  <a:lnTo>
                    <a:pt x="-2189" y="-483"/>
                  </a:lnTo>
                  <a:lnTo>
                    <a:pt x="256109" y="-483"/>
                  </a:lnTo>
                  <a:lnTo>
                    <a:pt x="25610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62" name="Freeform: Shape 1961">
              <a:extLst>
                <a:ext uri="{FF2B5EF4-FFF2-40B4-BE49-F238E27FC236}">
                  <a16:creationId xmlns:a16="http://schemas.microsoft.com/office/drawing/2014/main" id="{7C81AD10-7026-4688-AB62-0B98490ACB61}"/>
                </a:ext>
              </a:extLst>
            </p:cNvPr>
            <p:cNvSpPr/>
            <p:nvPr/>
          </p:nvSpPr>
          <p:spPr>
            <a:xfrm>
              <a:off x="2999750" y="2164649"/>
              <a:ext cx="258298" cy="123539"/>
            </a:xfrm>
            <a:custGeom>
              <a:avLst/>
              <a:gdLst>
                <a:gd name="connsiteX0" fmla="*/ -2189 w 258298"/>
                <a:gd name="connsiteY0" fmla="*/ 123056 h 123539"/>
                <a:gd name="connsiteX1" fmla="*/ -2189 w 258298"/>
                <a:gd name="connsiteY1" fmla="*/ -483 h 123539"/>
                <a:gd name="connsiteX2" fmla="*/ 256109 w 258298"/>
                <a:gd name="connsiteY2" fmla="*/ 123056 h 123539"/>
                <a:gd name="connsiteX3" fmla="*/ -2189 w 258298"/>
                <a:gd name="connsiteY3" fmla="*/ 12305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9">
                  <a:moveTo>
                    <a:pt x="-2189" y="123056"/>
                  </a:moveTo>
                  <a:lnTo>
                    <a:pt x="-2189" y="-483"/>
                  </a:lnTo>
                  <a:lnTo>
                    <a:pt x="256109" y="123056"/>
                  </a:lnTo>
                  <a:lnTo>
                    <a:pt x="-2189" y="1230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63" name="Freeform: Shape 1962">
              <a:extLst>
                <a:ext uri="{FF2B5EF4-FFF2-40B4-BE49-F238E27FC236}">
                  <a16:creationId xmlns:a16="http://schemas.microsoft.com/office/drawing/2014/main" id="{D4A5047D-B028-40A6-9490-29689D895F9F}"/>
                </a:ext>
              </a:extLst>
            </p:cNvPr>
            <p:cNvSpPr/>
            <p:nvPr/>
          </p:nvSpPr>
          <p:spPr>
            <a:xfrm>
              <a:off x="2999750" y="2164649"/>
              <a:ext cx="258298" cy="123539"/>
            </a:xfrm>
            <a:custGeom>
              <a:avLst/>
              <a:gdLst>
                <a:gd name="connsiteX0" fmla="*/ 256109 w 258298"/>
                <a:gd name="connsiteY0" fmla="*/ 123056 h 123539"/>
                <a:gd name="connsiteX1" fmla="*/ -2189 w 258298"/>
                <a:gd name="connsiteY1" fmla="*/ -483 h 123539"/>
                <a:gd name="connsiteX2" fmla="*/ 256109 w 258298"/>
                <a:gd name="connsiteY2" fmla="*/ -483 h 123539"/>
                <a:gd name="connsiteX3" fmla="*/ 256109 w 258298"/>
                <a:gd name="connsiteY3" fmla="*/ 12305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9">
                  <a:moveTo>
                    <a:pt x="256109" y="123056"/>
                  </a:moveTo>
                  <a:lnTo>
                    <a:pt x="-2189" y="-483"/>
                  </a:lnTo>
                  <a:lnTo>
                    <a:pt x="256109" y="-483"/>
                  </a:lnTo>
                  <a:lnTo>
                    <a:pt x="256109" y="1230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64" name="Freeform: Shape 1963">
              <a:extLst>
                <a:ext uri="{FF2B5EF4-FFF2-40B4-BE49-F238E27FC236}">
                  <a16:creationId xmlns:a16="http://schemas.microsoft.com/office/drawing/2014/main" id="{CF8F87F3-4D84-4610-8270-608EFEBA80AC}"/>
                </a:ext>
              </a:extLst>
            </p:cNvPr>
            <p:cNvSpPr/>
            <p:nvPr/>
          </p:nvSpPr>
          <p:spPr>
            <a:xfrm>
              <a:off x="2999750" y="1777202"/>
              <a:ext cx="258298" cy="123533"/>
            </a:xfrm>
            <a:custGeom>
              <a:avLst/>
              <a:gdLst>
                <a:gd name="connsiteX0" fmla="*/ -218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123051 h 123533"/>
                <a:gd name="connsiteX3" fmla="*/ -218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56109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65" name="Freeform: Shape 1964">
              <a:extLst>
                <a:ext uri="{FF2B5EF4-FFF2-40B4-BE49-F238E27FC236}">
                  <a16:creationId xmlns:a16="http://schemas.microsoft.com/office/drawing/2014/main" id="{120E51A0-DDC2-44EF-9C82-1FCCFC380ED7}"/>
                </a:ext>
              </a:extLst>
            </p:cNvPr>
            <p:cNvSpPr/>
            <p:nvPr/>
          </p:nvSpPr>
          <p:spPr>
            <a:xfrm>
              <a:off x="2999750" y="1777202"/>
              <a:ext cx="258298" cy="123533"/>
            </a:xfrm>
            <a:custGeom>
              <a:avLst/>
              <a:gdLst>
                <a:gd name="connsiteX0" fmla="*/ 25610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-483 h 123533"/>
                <a:gd name="connsiteX3" fmla="*/ 25610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256109" y="123051"/>
                  </a:moveTo>
                  <a:lnTo>
                    <a:pt x="-2189" y="-483"/>
                  </a:lnTo>
                  <a:lnTo>
                    <a:pt x="256109" y="-483"/>
                  </a:lnTo>
                  <a:lnTo>
                    <a:pt x="25610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66" name="Freeform: Shape 1965">
              <a:extLst>
                <a:ext uri="{FF2B5EF4-FFF2-40B4-BE49-F238E27FC236}">
                  <a16:creationId xmlns:a16="http://schemas.microsoft.com/office/drawing/2014/main" id="{0D5E2069-F934-4581-BEFA-5516FAD3D3B8}"/>
                </a:ext>
              </a:extLst>
            </p:cNvPr>
            <p:cNvSpPr/>
            <p:nvPr/>
          </p:nvSpPr>
          <p:spPr>
            <a:xfrm>
              <a:off x="2999750" y="1389755"/>
              <a:ext cx="258298" cy="117918"/>
            </a:xfrm>
            <a:custGeom>
              <a:avLst/>
              <a:gdLst>
                <a:gd name="connsiteX0" fmla="*/ -2189 w 258298"/>
                <a:gd name="connsiteY0" fmla="*/ 117436 h 117918"/>
                <a:gd name="connsiteX1" fmla="*/ -2189 w 258298"/>
                <a:gd name="connsiteY1" fmla="*/ -483 h 117918"/>
                <a:gd name="connsiteX2" fmla="*/ 256109 w 258298"/>
                <a:gd name="connsiteY2" fmla="*/ 117436 h 117918"/>
                <a:gd name="connsiteX3" fmla="*/ -2189 w 25829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256109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67" name="Freeform: Shape 1966">
              <a:extLst>
                <a:ext uri="{FF2B5EF4-FFF2-40B4-BE49-F238E27FC236}">
                  <a16:creationId xmlns:a16="http://schemas.microsoft.com/office/drawing/2014/main" id="{39CBF447-D7DF-40B0-9CE2-D071A0A85C2E}"/>
                </a:ext>
              </a:extLst>
            </p:cNvPr>
            <p:cNvSpPr/>
            <p:nvPr/>
          </p:nvSpPr>
          <p:spPr>
            <a:xfrm>
              <a:off x="2999750" y="1389755"/>
              <a:ext cx="258298" cy="117918"/>
            </a:xfrm>
            <a:custGeom>
              <a:avLst/>
              <a:gdLst>
                <a:gd name="connsiteX0" fmla="*/ 256109 w 258298"/>
                <a:gd name="connsiteY0" fmla="*/ 117436 h 117918"/>
                <a:gd name="connsiteX1" fmla="*/ -2189 w 258298"/>
                <a:gd name="connsiteY1" fmla="*/ -483 h 117918"/>
                <a:gd name="connsiteX2" fmla="*/ 256109 w 258298"/>
                <a:gd name="connsiteY2" fmla="*/ -483 h 117918"/>
                <a:gd name="connsiteX3" fmla="*/ 256109 w 25829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17918">
                  <a:moveTo>
                    <a:pt x="256109" y="117436"/>
                  </a:moveTo>
                  <a:lnTo>
                    <a:pt x="-2189" y="-483"/>
                  </a:lnTo>
                  <a:lnTo>
                    <a:pt x="256109" y="-483"/>
                  </a:lnTo>
                  <a:lnTo>
                    <a:pt x="25610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68" name="Freeform: Shape 1967">
              <a:extLst>
                <a:ext uri="{FF2B5EF4-FFF2-40B4-BE49-F238E27FC236}">
                  <a16:creationId xmlns:a16="http://schemas.microsoft.com/office/drawing/2014/main" id="{6114FDB1-A328-471B-86B7-477841F85999}"/>
                </a:ext>
              </a:extLst>
            </p:cNvPr>
            <p:cNvSpPr/>
            <p:nvPr/>
          </p:nvSpPr>
          <p:spPr>
            <a:xfrm>
              <a:off x="2999750" y="996693"/>
              <a:ext cx="258298" cy="123533"/>
            </a:xfrm>
            <a:custGeom>
              <a:avLst/>
              <a:gdLst>
                <a:gd name="connsiteX0" fmla="*/ -218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123051 h 123533"/>
                <a:gd name="connsiteX3" fmla="*/ -218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56109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69" name="Freeform: Shape 1968">
              <a:extLst>
                <a:ext uri="{FF2B5EF4-FFF2-40B4-BE49-F238E27FC236}">
                  <a16:creationId xmlns:a16="http://schemas.microsoft.com/office/drawing/2014/main" id="{66FCB1DB-F3F4-41E1-B96B-BF83310E0640}"/>
                </a:ext>
              </a:extLst>
            </p:cNvPr>
            <p:cNvSpPr/>
            <p:nvPr/>
          </p:nvSpPr>
          <p:spPr>
            <a:xfrm>
              <a:off x="2999750" y="996693"/>
              <a:ext cx="258298" cy="123533"/>
            </a:xfrm>
            <a:custGeom>
              <a:avLst/>
              <a:gdLst>
                <a:gd name="connsiteX0" fmla="*/ 25610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-483 h 123533"/>
                <a:gd name="connsiteX3" fmla="*/ 25610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256109" y="123051"/>
                  </a:moveTo>
                  <a:lnTo>
                    <a:pt x="-2189" y="-483"/>
                  </a:lnTo>
                  <a:lnTo>
                    <a:pt x="256109" y="-483"/>
                  </a:lnTo>
                  <a:lnTo>
                    <a:pt x="25610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70" name="Freeform: Shape 1969">
              <a:extLst>
                <a:ext uri="{FF2B5EF4-FFF2-40B4-BE49-F238E27FC236}">
                  <a16:creationId xmlns:a16="http://schemas.microsoft.com/office/drawing/2014/main" id="{F3845C1E-8C90-4703-950A-0F7A25368F7A}"/>
                </a:ext>
              </a:extLst>
            </p:cNvPr>
            <p:cNvSpPr/>
            <p:nvPr/>
          </p:nvSpPr>
          <p:spPr>
            <a:xfrm>
              <a:off x="3134514" y="609246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71" name="Freeform: Shape 1970">
              <a:extLst>
                <a:ext uri="{FF2B5EF4-FFF2-40B4-BE49-F238E27FC236}">
                  <a16:creationId xmlns:a16="http://schemas.microsoft.com/office/drawing/2014/main" id="{220DB653-E7AF-46A6-B025-DF9B91FE1189}"/>
                </a:ext>
              </a:extLst>
            </p:cNvPr>
            <p:cNvSpPr/>
            <p:nvPr/>
          </p:nvSpPr>
          <p:spPr>
            <a:xfrm>
              <a:off x="3134514" y="609246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72" name="Freeform: Shape 1971">
              <a:extLst>
                <a:ext uri="{FF2B5EF4-FFF2-40B4-BE49-F238E27FC236}">
                  <a16:creationId xmlns:a16="http://schemas.microsoft.com/office/drawing/2014/main" id="{76BA9AEC-C86E-4B4A-901C-E0D699AD6719}"/>
                </a:ext>
              </a:extLst>
            </p:cNvPr>
            <p:cNvSpPr/>
            <p:nvPr/>
          </p:nvSpPr>
          <p:spPr>
            <a:xfrm>
              <a:off x="3258048" y="609246"/>
              <a:ext cx="123533" cy="2841278"/>
            </a:xfrm>
            <a:custGeom>
              <a:avLst/>
              <a:gdLst>
                <a:gd name="connsiteX0" fmla="*/ -2189 w 123533"/>
                <a:gd name="connsiteY0" fmla="*/ 121675 h 2841278"/>
                <a:gd name="connsiteX1" fmla="*/ -2189 w 123533"/>
                <a:gd name="connsiteY1" fmla="*/ -483 h 2841278"/>
                <a:gd name="connsiteX2" fmla="*/ 121345 w 123533"/>
                <a:gd name="connsiteY2" fmla="*/ 2840796 h 2841278"/>
                <a:gd name="connsiteX3" fmla="*/ -2189 w 123533"/>
                <a:gd name="connsiteY3" fmla="*/ 121675 h 284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841278">
                  <a:moveTo>
                    <a:pt x="-2189" y="121675"/>
                  </a:moveTo>
                  <a:lnTo>
                    <a:pt x="-2189" y="-483"/>
                  </a:lnTo>
                  <a:lnTo>
                    <a:pt x="121345" y="2840796"/>
                  </a:lnTo>
                  <a:lnTo>
                    <a:pt x="-2189" y="12167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73" name="Freeform: Shape 1972">
              <a:extLst>
                <a:ext uri="{FF2B5EF4-FFF2-40B4-BE49-F238E27FC236}">
                  <a16:creationId xmlns:a16="http://schemas.microsoft.com/office/drawing/2014/main" id="{DC32C8B8-182C-4F5A-A5AC-E90144BD47C8}"/>
                </a:ext>
              </a:extLst>
            </p:cNvPr>
            <p:cNvSpPr/>
            <p:nvPr/>
          </p:nvSpPr>
          <p:spPr>
            <a:xfrm>
              <a:off x="3258048" y="609246"/>
              <a:ext cx="123533" cy="2723359"/>
            </a:xfrm>
            <a:custGeom>
              <a:avLst/>
              <a:gdLst>
                <a:gd name="connsiteX0" fmla="*/ 121345 w 123533"/>
                <a:gd name="connsiteY0" fmla="*/ 2722877 h 2723359"/>
                <a:gd name="connsiteX1" fmla="*/ -2189 w 123533"/>
                <a:gd name="connsiteY1" fmla="*/ -483 h 2723359"/>
                <a:gd name="connsiteX2" fmla="*/ 121345 w 123533"/>
                <a:gd name="connsiteY2" fmla="*/ -483 h 2723359"/>
                <a:gd name="connsiteX3" fmla="*/ 121345 w 123533"/>
                <a:gd name="connsiteY3" fmla="*/ 2722877 h 2723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723359">
                  <a:moveTo>
                    <a:pt x="121345" y="2722877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272287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74" name="Freeform: Shape 1973">
              <a:extLst>
                <a:ext uri="{FF2B5EF4-FFF2-40B4-BE49-F238E27FC236}">
                  <a16:creationId xmlns:a16="http://schemas.microsoft.com/office/drawing/2014/main" id="{DF0D8936-3A75-4A87-B7B4-0DCC009BF770}"/>
                </a:ext>
              </a:extLst>
            </p:cNvPr>
            <p:cNvSpPr/>
            <p:nvPr/>
          </p:nvSpPr>
          <p:spPr>
            <a:xfrm>
              <a:off x="3381582" y="3332606"/>
              <a:ext cx="129149" cy="117918"/>
            </a:xfrm>
            <a:custGeom>
              <a:avLst/>
              <a:gdLst>
                <a:gd name="connsiteX0" fmla="*/ -2189 w 129149"/>
                <a:gd name="connsiteY0" fmla="*/ 117436 h 117918"/>
                <a:gd name="connsiteX1" fmla="*/ -2189 w 129149"/>
                <a:gd name="connsiteY1" fmla="*/ -483 h 117918"/>
                <a:gd name="connsiteX2" fmla="*/ 126960 w 129149"/>
                <a:gd name="connsiteY2" fmla="*/ 117436 h 117918"/>
                <a:gd name="connsiteX3" fmla="*/ -2189 w 129149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149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6960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75" name="Freeform: Shape 1974">
              <a:extLst>
                <a:ext uri="{FF2B5EF4-FFF2-40B4-BE49-F238E27FC236}">
                  <a16:creationId xmlns:a16="http://schemas.microsoft.com/office/drawing/2014/main" id="{DC2A5141-61B0-47BD-A6AB-20726097CBB6}"/>
                </a:ext>
              </a:extLst>
            </p:cNvPr>
            <p:cNvSpPr/>
            <p:nvPr/>
          </p:nvSpPr>
          <p:spPr>
            <a:xfrm>
              <a:off x="3381582" y="3332606"/>
              <a:ext cx="129149" cy="117918"/>
            </a:xfrm>
            <a:custGeom>
              <a:avLst/>
              <a:gdLst>
                <a:gd name="connsiteX0" fmla="*/ 126960 w 129149"/>
                <a:gd name="connsiteY0" fmla="*/ 117436 h 117918"/>
                <a:gd name="connsiteX1" fmla="*/ -2189 w 129149"/>
                <a:gd name="connsiteY1" fmla="*/ -483 h 117918"/>
                <a:gd name="connsiteX2" fmla="*/ 126960 w 129149"/>
                <a:gd name="connsiteY2" fmla="*/ -483 h 117918"/>
                <a:gd name="connsiteX3" fmla="*/ 126960 w 129149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149" h="117918">
                  <a:moveTo>
                    <a:pt x="126960" y="117436"/>
                  </a:moveTo>
                  <a:lnTo>
                    <a:pt x="-2189" y="-483"/>
                  </a:lnTo>
                  <a:lnTo>
                    <a:pt x="126960" y="-483"/>
                  </a:lnTo>
                  <a:lnTo>
                    <a:pt x="126960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76" name="Freeform: Shape 1975">
              <a:extLst>
                <a:ext uri="{FF2B5EF4-FFF2-40B4-BE49-F238E27FC236}">
                  <a16:creationId xmlns:a16="http://schemas.microsoft.com/office/drawing/2014/main" id="{C6757B58-07B8-4339-99F5-1B9F7E55738D}"/>
                </a:ext>
              </a:extLst>
            </p:cNvPr>
            <p:cNvSpPr/>
            <p:nvPr/>
          </p:nvSpPr>
          <p:spPr>
            <a:xfrm>
              <a:off x="3510731" y="2568942"/>
              <a:ext cx="5615" cy="881582"/>
            </a:xfrm>
            <a:custGeom>
              <a:avLst/>
              <a:gdLst>
                <a:gd name="connsiteX0" fmla="*/ -2189 w 5615"/>
                <a:gd name="connsiteY0" fmla="*/ 758857 h 881582"/>
                <a:gd name="connsiteX1" fmla="*/ -2189 w 5615"/>
                <a:gd name="connsiteY1" fmla="*/ -483 h 881582"/>
                <a:gd name="connsiteX2" fmla="*/ 3426 w 5615"/>
                <a:gd name="connsiteY2" fmla="*/ 881099 h 881582"/>
                <a:gd name="connsiteX3" fmla="*/ -2189 w 5615"/>
                <a:gd name="connsiteY3" fmla="*/ 758857 h 8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881582">
                  <a:moveTo>
                    <a:pt x="-2189" y="758857"/>
                  </a:moveTo>
                  <a:lnTo>
                    <a:pt x="-2189" y="-483"/>
                  </a:lnTo>
                  <a:lnTo>
                    <a:pt x="3426" y="881099"/>
                  </a:lnTo>
                  <a:lnTo>
                    <a:pt x="-2189" y="75885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77" name="Freeform: Shape 1976">
              <a:extLst>
                <a:ext uri="{FF2B5EF4-FFF2-40B4-BE49-F238E27FC236}">
                  <a16:creationId xmlns:a16="http://schemas.microsoft.com/office/drawing/2014/main" id="{FC5A2514-8054-4AB3-A28E-458CF037B9BB}"/>
                </a:ext>
              </a:extLst>
            </p:cNvPr>
            <p:cNvSpPr/>
            <p:nvPr/>
          </p:nvSpPr>
          <p:spPr>
            <a:xfrm>
              <a:off x="3510731" y="2490329"/>
              <a:ext cx="5615" cy="960194"/>
            </a:xfrm>
            <a:custGeom>
              <a:avLst/>
              <a:gdLst>
                <a:gd name="connsiteX0" fmla="*/ 3426 w 5615"/>
                <a:gd name="connsiteY0" fmla="*/ 959712 h 960194"/>
                <a:gd name="connsiteX1" fmla="*/ -2189 w 5615"/>
                <a:gd name="connsiteY1" fmla="*/ 81117 h 960194"/>
                <a:gd name="connsiteX2" fmla="*/ 3426 w 5615"/>
                <a:gd name="connsiteY2" fmla="*/ -483 h 960194"/>
                <a:gd name="connsiteX3" fmla="*/ 3426 w 5615"/>
                <a:gd name="connsiteY3" fmla="*/ 959712 h 96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960194">
                  <a:moveTo>
                    <a:pt x="3426" y="959712"/>
                  </a:moveTo>
                  <a:lnTo>
                    <a:pt x="-2189" y="81117"/>
                  </a:lnTo>
                  <a:lnTo>
                    <a:pt x="3426" y="-483"/>
                  </a:lnTo>
                  <a:lnTo>
                    <a:pt x="3426" y="9597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78" name="Freeform: Shape 1977">
              <a:extLst>
                <a:ext uri="{FF2B5EF4-FFF2-40B4-BE49-F238E27FC236}">
                  <a16:creationId xmlns:a16="http://schemas.microsoft.com/office/drawing/2014/main" id="{F942F73C-3FC9-4D94-A015-269EED3607F5}"/>
                </a:ext>
              </a:extLst>
            </p:cNvPr>
            <p:cNvSpPr/>
            <p:nvPr/>
          </p:nvSpPr>
          <p:spPr>
            <a:xfrm>
              <a:off x="3516346" y="2490329"/>
              <a:ext cx="22460" cy="960194"/>
            </a:xfrm>
            <a:custGeom>
              <a:avLst/>
              <a:gdLst>
                <a:gd name="connsiteX0" fmla="*/ -2189 w 22460"/>
                <a:gd name="connsiteY0" fmla="*/ 959712 h 960194"/>
                <a:gd name="connsiteX1" fmla="*/ -2189 w 22460"/>
                <a:gd name="connsiteY1" fmla="*/ -483 h 960194"/>
                <a:gd name="connsiteX2" fmla="*/ 20272 w 22460"/>
                <a:gd name="connsiteY2" fmla="*/ 959712 h 960194"/>
                <a:gd name="connsiteX3" fmla="*/ -2189 w 22460"/>
                <a:gd name="connsiteY3" fmla="*/ 959712 h 96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960194">
                  <a:moveTo>
                    <a:pt x="-2189" y="959712"/>
                  </a:moveTo>
                  <a:lnTo>
                    <a:pt x="-2189" y="-483"/>
                  </a:lnTo>
                  <a:lnTo>
                    <a:pt x="20272" y="959712"/>
                  </a:lnTo>
                  <a:lnTo>
                    <a:pt x="-2189" y="9597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79" name="Freeform: Shape 1978">
              <a:extLst>
                <a:ext uri="{FF2B5EF4-FFF2-40B4-BE49-F238E27FC236}">
                  <a16:creationId xmlns:a16="http://schemas.microsoft.com/office/drawing/2014/main" id="{2BA00AA3-BD45-48D3-BE13-751FA2799CCB}"/>
                </a:ext>
              </a:extLst>
            </p:cNvPr>
            <p:cNvSpPr/>
            <p:nvPr/>
          </p:nvSpPr>
          <p:spPr>
            <a:xfrm>
              <a:off x="3516346" y="2411717"/>
              <a:ext cx="22460" cy="1038807"/>
            </a:xfrm>
            <a:custGeom>
              <a:avLst/>
              <a:gdLst>
                <a:gd name="connsiteX0" fmla="*/ 20272 w 22460"/>
                <a:gd name="connsiteY0" fmla="*/ 1038324 h 1038807"/>
                <a:gd name="connsiteX1" fmla="*/ -2189 w 22460"/>
                <a:gd name="connsiteY1" fmla="*/ 78601 h 1038807"/>
                <a:gd name="connsiteX2" fmla="*/ 20272 w 22460"/>
                <a:gd name="connsiteY2" fmla="*/ -483 h 1038807"/>
                <a:gd name="connsiteX3" fmla="*/ 20272 w 22460"/>
                <a:gd name="connsiteY3" fmla="*/ 1038324 h 1038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1038807">
                  <a:moveTo>
                    <a:pt x="20272" y="1038324"/>
                  </a:moveTo>
                  <a:lnTo>
                    <a:pt x="-2189" y="78601"/>
                  </a:lnTo>
                  <a:lnTo>
                    <a:pt x="20272" y="-483"/>
                  </a:lnTo>
                  <a:lnTo>
                    <a:pt x="20272" y="103832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80" name="Freeform: Shape 1979">
              <a:extLst>
                <a:ext uri="{FF2B5EF4-FFF2-40B4-BE49-F238E27FC236}">
                  <a16:creationId xmlns:a16="http://schemas.microsoft.com/office/drawing/2014/main" id="{D2DB42EB-C968-4D6E-A09C-A45F3A78CC56}"/>
                </a:ext>
              </a:extLst>
            </p:cNvPr>
            <p:cNvSpPr/>
            <p:nvPr/>
          </p:nvSpPr>
          <p:spPr>
            <a:xfrm>
              <a:off x="3538807" y="2411717"/>
              <a:ext cx="33691" cy="1038807"/>
            </a:xfrm>
            <a:custGeom>
              <a:avLst/>
              <a:gdLst>
                <a:gd name="connsiteX0" fmla="*/ -2189 w 33691"/>
                <a:gd name="connsiteY0" fmla="*/ 1038324 h 1038807"/>
                <a:gd name="connsiteX1" fmla="*/ -2189 w 33691"/>
                <a:gd name="connsiteY1" fmla="*/ -483 h 1038807"/>
                <a:gd name="connsiteX2" fmla="*/ 31502 w 33691"/>
                <a:gd name="connsiteY2" fmla="*/ 1038324 h 1038807"/>
                <a:gd name="connsiteX3" fmla="*/ -2189 w 33691"/>
                <a:gd name="connsiteY3" fmla="*/ 1038324 h 1038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038807">
                  <a:moveTo>
                    <a:pt x="-2189" y="1038324"/>
                  </a:moveTo>
                  <a:lnTo>
                    <a:pt x="-2189" y="-483"/>
                  </a:lnTo>
                  <a:lnTo>
                    <a:pt x="31502" y="1038324"/>
                  </a:lnTo>
                  <a:lnTo>
                    <a:pt x="-2189" y="103832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81" name="Freeform: Shape 1980">
              <a:extLst>
                <a:ext uri="{FF2B5EF4-FFF2-40B4-BE49-F238E27FC236}">
                  <a16:creationId xmlns:a16="http://schemas.microsoft.com/office/drawing/2014/main" id="{8BB5747F-F9FC-4106-8F11-A123AEDB8D32}"/>
                </a:ext>
              </a:extLst>
            </p:cNvPr>
            <p:cNvSpPr/>
            <p:nvPr/>
          </p:nvSpPr>
          <p:spPr>
            <a:xfrm>
              <a:off x="3538807" y="2333105"/>
              <a:ext cx="33691" cy="1117419"/>
            </a:xfrm>
            <a:custGeom>
              <a:avLst/>
              <a:gdLst>
                <a:gd name="connsiteX0" fmla="*/ 31502 w 33691"/>
                <a:gd name="connsiteY0" fmla="*/ 1116937 h 1117419"/>
                <a:gd name="connsiteX1" fmla="*/ -2189 w 33691"/>
                <a:gd name="connsiteY1" fmla="*/ 74019 h 1117419"/>
                <a:gd name="connsiteX2" fmla="*/ 31502 w 33691"/>
                <a:gd name="connsiteY2" fmla="*/ -483 h 1117419"/>
                <a:gd name="connsiteX3" fmla="*/ 31502 w 33691"/>
                <a:gd name="connsiteY3" fmla="*/ 1116937 h 111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117419">
                  <a:moveTo>
                    <a:pt x="31502" y="1116937"/>
                  </a:moveTo>
                  <a:lnTo>
                    <a:pt x="-2189" y="74019"/>
                  </a:lnTo>
                  <a:lnTo>
                    <a:pt x="31502" y="-483"/>
                  </a:lnTo>
                  <a:lnTo>
                    <a:pt x="31502" y="11169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82" name="Freeform: Shape 1981">
              <a:extLst>
                <a:ext uri="{FF2B5EF4-FFF2-40B4-BE49-F238E27FC236}">
                  <a16:creationId xmlns:a16="http://schemas.microsoft.com/office/drawing/2014/main" id="{4D6C6F3C-A35C-4012-96FC-FBA7E6DEAAA9}"/>
                </a:ext>
              </a:extLst>
            </p:cNvPr>
            <p:cNvSpPr/>
            <p:nvPr/>
          </p:nvSpPr>
          <p:spPr>
            <a:xfrm>
              <a:off x="3572498" y="2333105"/>
              <a:ext cx="44921" cy="1117419"/>
            </a:xfrm>
            <a:custGeom>
              <a:avLst/>
              <a:gdLst>
                <a:gd name="connsiteX0" fmla="*/ -2189 w 44921"/>
                <a:gd name="connsiteY0" fmla="*/ 1116937 h 1117419"/>
                <a:gd name="connsiteX1" fmla="*/ -2189 w 44921"/>
                <a:gd name="connsiteY1" fmla="*/ -483 h 1117419"/>
                <a:gd name="connsiteX2" fmla="*/ 42732 w 44921"/>
                <a:gd name="connsiteY2" fmla="*/ 1116937 h 1117419"/>
                <a:gd name="connsiteX3" fmla="*/ -2189 w 44921"/>
                <a:gd name="connsiteY3" fmla="*/ 1116937 h 111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1117419">
                  <a:moveTo>
                    <a:pt x="-2189" y="1116937"/>
                  </a:moveTo>
                  <a:lnTo>
                    <a:pt x="-2189" y="-483"/>
                  </a:lnTo>
                  <a:lnTo>
                    <a:pt x="42732" y="1116937"/>
                  </a:lnTo>
                  <a:lnTo>
                    <a:pt x="-2189" y="11169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83" name="Freeform: Shape 1982">
              <a:extLst>
                <a:ext uri="{FF2B5EF4-FFF2-40B4-BE49-F238E27FC236}">
                  <a16:creationId xmlns:a16="http://schemas.microsoft.com/office/drawing/2014/main" id="{951AD034-55E5-4F2D-8CEF-F2D0E1E99BAE}"/>
                </a:ext>
              </a:extLst>
            </p:cNvPr>
            <p:cNvSpPr/>
            <p:nvPr/>
          </p:nvSpPr>
          <p:spPr>
            <a:xfrm>
              <a:off x="3572498" y="2265722"/>
              <a:ext cx="44921" cy="1184801"/>
            </a:xfrm>
            <a:custGeom>
              <a:avLst/>
              <a:gdLst>
                <a:gd name="connsiteX0" fmla="*/ 42732 w 44921"/>
                <a:gd name="connsiteY0" fmla="*/ 1184319 h 1184801"/>
                <a:gd name="connsiteX1" fmla="*/ -2189 w 44921"/>
                <a:gd name="connsiteY1" fmla="*/ 66849 h 1184801"/>
                <a:gd name="connsiteX2" fmla="*/ 42732 w 44921"/>
                <a:gd name="connsiteY2" fmla="*/ -483 h 1184801"/>
                <a:gd name="connsiteX3" fmla="*/ 42732 w 44921"/>
                <a:gd name="connsiteY3" fmla="*/ 1184319 h 1184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1184801">
                  <a:moveTo>
                    <a:pt x="42732" y="1184319"/>
                  </a:moveTo>
                  <a:lnTo>
                    <a:pt x="-2189" y="66849"/>
                  </a:lnTo>
                  <a:lnTo>
                    <a:pt x="42732" y="-483"/>
                  </a:lnTo>
                  <a:lnTo>
                    <a:pt x="42732" y="11843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84" name="Freeform: Shape 1983">
              <a:extLst>
                <a:ext uri="{FF2B5EF4-FFF2-40B4-BE49-F238E27FC236}">
                  <a16:creationId xmlns:a16="http://schemas.microsoft.com/office/drawing/2014/main" id="{39E30EA9-9619-4C4C-A075-4E270EE8E89E}"/>
                </a:ext>
              </a:extLst>
            </p:cNvPr>
            <p:cNvSpPr/>
            <p:nvPr/>
          </p:nvSpPr>
          <p:spPr>
            <a:xfrm>
              <a:off x="3617419" y="2265722"/>
              <a:ext cx="11230" cy="1184801"/>
            </a:xfrm>
            <a:custGeom>
              <a:avLst/>
              <a:gdLst>
                <a:gd name="connsiteX0" fmla="*/ -2189 w 11230"/>
                <a:gd name="connsiteY0" fmla="*/ 1184319 h 1184801"/>
                <a:gd name="connsiteX1" fmla="*/ -2189 w 11230"/>
                <a:gd name="connsiteY1" fmla="*/ -483 h 1184801"/>
                <a:gd name="connsiteX2" fmla="*/ 9041 w 11230"/>
                <a:gd name="connsiteY2" fmla="*/ 1184319 h 1184801"/>
                <a:gd name="connsiteX3" fmla="*/ -2189 w 11230"/>
                <a:gd name="connsiteY3" fmla="*/ 1184319 h 1184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184801">
                  <a:moveTo>
                    <a:pt x="-2189" y="1184319"/>
                  </a:moveTo>
                  <a:lnTo>
                    <a:pt x="-2189" y="-483"/>
                  </a:lnTo>
                  <a:lnTo>
                    <a:pt x="9041" y="1184319"/>
                  </a:lnTo>
                  <a:lnTo>
                    <a:pt x="-2189" y="11843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85" name="Freeform: Shape 1984">
              <a:extLst>
                <a:ext uri="{FF2B5EF4-FFF2-40B4-BE49-F238E27FC236}">
                  <a16:creationId xmlns:a16="http://schemas.microsoft.com/office/drawing/2014/main" id="{CC3A78A1-C976-4897-9161-68FAF6B59AB8}"/>
                </a:ext>
              </a:extLst>
            </p:cNvPr>
            <p:cNvSpPr/>
            <p:nvPr/>
          </p:nvSpPr>
          <p:spPr>
            <a:xfrm>
              <a:off x="3617419" y="2254492"/>
              <a:ext cx="11230" cy="314449"/>
            </a:xfrm>
            <a:custGeom>
              <a:avLst/>
              <a:gdLst>
                <a:gd name="connsiteX0" fmla="*/ 9041 w 11230"/>
                <a:gd name="connsiteY0" fmla="*/ 313967 h 314449"/>
                <a:gd name="connsiteX1" fmla="*/ -2189 w 11230"/>
                <a:gd name="connsiteY1" fmla="*/ 11416 h 314449"/>
                <a:gd name="connsiteX2" fmla="*/ 9041 w 11230"/>
                <a:gd name="connsiteY2" fmla="*/ -483 h 314449"/>
                <a:gd name="connsiteX3" fmla="*/ 9041 w 11230"/>
                <a:gd name="connsiteY3" fmla="*/ 313967 h 31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314449">
                  <a:moveTo>
                    <a:pt x="9041" y="313967"/>
                  </a:moveTo>
                  <a:lnTo>
                    <a:pt x="-2189" y="11416"/>
                  </a:lnTo>
                  <a:lnTo>
                    <a:pt x="9041" y="-483"/>
                  </a:lnTo>
                  <a:lnTo>
                    <a:pt x="9041" y="31396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86" name="Freeform: Shape 1985">
              <a:extLst>
                <a:ext uri="{FF2B5EF4-FFF2-40B4-BE49-F238E27FC236}">
                  <a16:creationId xmlns:a16="http://schemas.microsoft.com/office/drawing/2014/main" id="{777579CE-A389-4BC8-8D0B-900BA526D897}"/>
                </a:ext>
              </a:extLst>
            </p:cNvPr>
            <p:cNvSpPr/>
            <p:nvPr/>
          </p:nvSpPr>
          <p:spPr>
            <a:xfrm>
              <a:off x="3628650" y="2254492"/>
              <a:ext cx="5615" cy="314449"/>
            </a:xfrm>
            <a:custGeom>
              <a:avLst/>
              <a:gdLst>
                <a:gd name="connsiteX0" fmla="*/ -2189 w 5615"/>
                <a:gd name="connsiteY0" fmla="*/ 313967 h 314449"/>
                <a:gd name="connsiteX1" fmla="*/ -2189 w 5615"/>
                <a:gd name="connsiteY1" fmla="*/ -483 h 314449"/>
                <a:gd name="connsiteX2" fmla="*/ 3426 w 5615"/>
                <a:gd name="connsiteY2" fmla="*/ 253418 h 314449"/>
                <a:gd name="connsiteX3" fmla="*/ -2189 w 5615"/>
                <a:gd name="connsiteY3" fmla="*/ 313967 h 31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314449">
                  <a:moveTo>
                    <a:pt x="-2189" y="313967"/>
                  </a:moveTo>
                  <a:lnTo>
                    <a:pt x="-2189" y="-483"/>
                  </a:lnTo>
                  <a:lnTo>
                    <a:pt x="3426" y="253418"/>
                  </a:lnTo>
                  <a:lnTo>
                    <a:pt x="-2189" y="31396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87" name="Freeform: Shape 1986">
              <a:extLst>
                <a:ext uri="{FF2B5EF4-FFF2-40B4-BE49-F238E27FC236}">
                  <a16:creationId xmlns:a16="http://schemas.microsoft.com/office/drawing/2014/main" id="{F6A0876A-5F81-4377-8C22-978356F3408E}"/>
                </a:ext>
              </a:extLst>
            </p:cNvPr>
            <p:cNvSpPr/>
            <p:nvPr/>
          </p:nvSpPr>
          <p:spPr>
            <a:xfrm>
              <a:off x="3628650" y="2248877"/>
              <a:ext cx="5615" cy="263913"/>
            </a:xfrm>
            <a:custGeom>
              <a:avLst/>
              <a:gdLst>
                <a:gd name="connsiteX0" fmla="*/ 3426 w 5615"/>
                <a:gd name="connsiteY0" fmla="*/ 263430 h 263913"/>
                <a:gd name="connsiteX1" fmla="*/ -2189 w 5615"/>
                <a:gd name="connsiteY1" fmla="*/ 4902 h 263913"/>
                <a:gd name="connsiteX2" fmla="*/ 3426 w 5615"/>
                <a:gd name="connsiteY2" fmla="*/ -483 h 263913"/>
                <a:gd name="connsiteX3" fmla="*/ 3426 w 5615"/>
                <a:gd name="connsiteY3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263913">
                  <a:moveTo>
                    <a:pt x="3426" y="263430"/>
                  </a:moveTo>
                  <a:lnTo>
                    <a:pt x="-2189" y="4902"/>
                  </a:lnTo>
                  <a:lnTo>
                    <a:pt x="3426" y="-483"/>
                  </a:lnTo>
                  <a:lnTo>
                    <a:pt x="3426" y="26343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88" name="Freeform: Shape 1987">
              <a:extLst>
                <a:ext uri="{FF2B5EF4-FFF2-40B4-BE49-F238E27FC236}">
                  <a16:creationId xmlns:a16="http://schemas.microsoft.com/office/drawing/2014/main" id="{3BCE36DD-594D-4D61-BF4C-703756307806}"/>
                </a:ext>
              </a:extLst>
            </p:cNvPr>
            <p:cNvSpPr/>
            <p:nvPr/>
          </p:nvSpPr>
          <p:spPr>
            <a:xfrm>
              <a:off x="3634265" y="2248877"/>
              <a:ext cx="16845" cy="263913"/>
            </a:xfrm>
            <a:custGeom>
              <a:avLst/>
              <a:gdLst>
                <a:gd name="connsiteX0" fmla="*/ -2189 w 16845"/>
                <a:gd name="connsiteY0" fmla="*/ 263430 h 263913"/>
                <a:gd name="connsiteX1" fmla="*/ -2189 w 16845"/>
                <a:gd name="connsiteY1" fmla="*/ -483 h 263913"/>
                <a:gd name="connsiteX2" fmla="*/ 14657 w 16845"/>
                <a:gd name="connsiteY2" fmla="*/ 203657 h 263913"/>
                <a:gd name="connsiteX3" fmla="*/ -2189 w 16845"/>
                <a:gd name="connsiteY3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263913">
                  <a:moveTo>
                    <a:pt x="-2189" y="263430"/>
                  </a:moveTo>
                  <a:lnTo>
                    <a:pt x="-2189" y="-483"/>
                  </a:lnTo>
                  <a:lnTo>
                    <a:pt x="14657" y="203657"/>
                  </a:lnTo>
                  <a:lnTo>
                    <a:pt x="-2189" y="26343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89" name="Freeform: Shape 1988">
              <a:extLst>
                <a:ext uri="{FF2B5EF4-FFF2-40B4-BE49-F238E27FC236}">
                  <a16:creationId xmlns:a16="http://schemas.microsoft.com/office/drawing/2014/main" id="{5002B1B9-3037-4462-81DD-E3524E0B1D2F}"/>
                </a:ext>
              </a:extLst>
            </p:cNvPr>
            <p:cNvSpPr/>
            <p:nvPr/>
          </p:nvSpPr>
          <p:spPr>
            <a:xfrm>
              <a:off x="3634265" y="2237647"/>
              <a:ext cx="16845" cy="213376"/>
            </a:xfrm>
            <a:custGeom>
              <a:avLst/>
              <a:gdLst>
                <a:gd name="connsiteX0" fmla="*/ 14657 w 16845"/>
                <a:gd name="connsiteY0" fmla="*/ 212894 h 213376"/>
                <a:gd name="connsiteX1" fmla="*/ -2189 w 16845"/>
                <a:gd name="connsiteY1" fmla="*/ 15049 h 213376"/>
                <a:gd name="connsiteX2" fmla="*/ 14657 w 16845"/>
                <a:gd name="connsiteY2" fmla="*/ -483 h 213376"/>
                <a:gd name="connsiteX3" fmla="*/ 14657 w 16845"/>
                <a:gd name="connsiteY3" fmla="*/ 212894 h 213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213376">
                  <a:moveTo>
                    <a:pt x="14657" y="212894"/>
                  </a:moveTo>
                  <a:lnTo>
                    <a:pt x="-2189" y="15049"/>
                  </a:lnTo>
                  <a:lnTo>
                    <a:pt x="14657" y="-483"/>
                  </a:lnTo>
                  <a:lnTo>
                    <a:pt x="14657" y="21289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90" name="Freeform: Shape 1989">
              <a:extLst>
                <a:ext uri="{FF2B5EF4-FFF2-40B4-BE49-F238E27FC236}">
                  <a16:creationId xmlns:a16="http://schemas.microsoft.com/office/drawing/2014/main" id="{644FD761-D9D2-46D2-BA85-C0B284D6AF51}"/>
                </a:ext>
              </a:extLst>
            </p:cNvPr>
            <p:cNvSpPr/>
            <p:nvPr/>
          </p:nvSpPr>
          <p:spPr>
            <a:xfrm>
              <a:off x="3651110" y="2237647"/>
              <a:ext cx="28075" cy="213376"/>
            </a:xfrm>
            <a:custGeom>
              <a:avLst/>
              <a:gdLst>
                <a:gd name="connsiteX0" fmla="*/ -2189 w 28075"/>
                <a:gd name="connsiteY0" fmla="*/ 212888 h 213376"/>
                <a:gd name="connsiteX1" fmla="*/ -2189 w 28075"/>
                <a:gd name="connsiteY1" fmla="*/ -483 h 213376"/>
                <a:gd name="connsiteX2" fmla="*/ 25887 w 28075"/>
                <a:gd name="connsiteY2" fmla="*/ 159785 h 213376"/>
                <a:gd name="connsiteX3" fmla="*/ -2189 w 28075"/>
                <a:gd name="connsiteY3" fmla="*/ 212894 h 213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75" h="213376">
                  <a:moveTo>
                    <a:pt x="-2189" y="212888"/>
                  </a:moveTo>
                  <a:lnTo>
                    <a:pt x="-2189" y="-483"/>
                  </a:lnTo>
                  <a:lnTo>
                    <a:pt x="25887" y="159785"/>
                  </a:lnTo>
                  <a:lnTo>
                    <a:pt x="-2189" y="21289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91" name="Freeform: Shape 1990">
              <a:extLst>
                <a:ext uri="{FF2B5EF4-FFF2-40B4-BE49-F238E27FC236}">
                  <a16:creationId xmlns:a16="http://schemas.microsoft.com/office/drawing/2014/main" id="{13C5092E-FE30-44FC-A96B-E289811AD1FA}"/>
                </a:ext>
              </a:extLst>
            </p:cNvPr>
            <p:cNvSpPr/>
            <p:nvPr/>
          </p:nvSpPr>
          <p:spPr>
            <a:xfrm>
              <a:off x="3651110" y="2209571"/>
              <a:ext cx="28075" cy="190915"/>
            </a:xfrm>
            <a:custGeom>
              <a:avLst/>
              <a:gdLst>
                <a:gd name="connsiteX0" fmla="*/ 25887 w 28075"/>
                <a:gd name="connsiteY0" fmla="*/ 190433 h 190915"/>
                <a:gd name="connsiteX1" fmla="*/ -2189 w 28075"/>
                <a:gd name="connsiteY1" fmla="*/ 25060 h 190915"/>
                <a:gd name="connsiteX2" fmla="*/ 25887 w 28075"/>
                <a:gd name="connsiteY2" fmla="*/ -483 h 190915"/>
                <a:gd name="connsiteX3" fmla="*/ 25887 w 28075"/>
                <a:gd name="connsiteY3" fmla="*/ 190427 h 190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75" h="190915">
                  <a:moveTo>
                    <a:pt x="25887" y="190433"/>
                  </a:moveTo>
                  <a:lnTo>
                    <a:pt x="-2189" y="25060"/>
                  </a:lnTo>
                  <a:lnTo>
                    <a:pt x="25887" y="-483"/>
                  </a:lnTo>
                  <a:lnTo>
                    <a:pt x="25887" y="1904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92" name="Freeform: Shape 1991">
              <a:extLst>
                <a:ext uri="{FF2B5EF4-FFF2-40B4-BE49-F238E27FC236}">
                  <a16:creationId xmlns:a16="http://schemas.microsoft.com/office/drawing/2014/main" id="{41F97278-281B-4641-8A01-91F299D35455}"/>
                </a:ext>
              </a:extLst>
            </p:cNvPr>
            <p:cNvSpPr/>
            <p:nvPr/>
          </p:nvSpPr>
          <p:spPr>
            <a:xfrm>
              <a:off x="3679186" y="2209571"/>
              <a:ext cx="5615" cy="190915"/>
            </a:xfrm>
            <a:custGeom>
              <a:avLst/>
              <a:gdLst>
                <a:gd name="connsiteX0" fmla="*/ -2189 w 5615"/>
                <a:gd name="connsiteY0" fmla="*/ 190427 h 190915"/>
                <a:gd name="connsiteX1" fmla="*/ -2189 w 5615"/>
                <a:gd name="connsiteY1" fmla="*/ -483 h 190915"/>
                <a:gd name="connsiteX2" fmla="*/ 3426 w 5615"/>
                <a:gd name="connsiteY2" fmla="*/ 189142 h 190915"/>
                <a:gd name="connsiteX3" fmla="*/ -2189 w 5615"/>
                <a:gd name="connsiteY3" fmla="*/ 190433 h 190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190915">
                  <a:moveTo>
                    <a:pt x="-2189" y="190427"/>
                  </a:moveTo>
                  <a:lnTo>
                    <a:pt x="-2189" y="-483"/>
                  </a:lnTo>
                  <a:lnTo>
                    <a:pt x="3426" y="189142"/>
                  </a:lnTo>
                  <a:lnTo>
                    <a:pt x="-2189" y="19043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93" name="Freeform: Shape 1992">
              <a:extLst>
                <a:ext uri="{FF2B5EF4-FFF2-40B4-BE49-F238E27FC236}">
                  <a16:creationId xmlns:a16="http://schemas.microsoft.com/office/drawing/2014/main" id="{19D1A916-98F5-4490-AFC3-B9782B4DB12D}"/>
                </a:ext>
              </a:extLst>
            </p:cNvPr>
            <p:cNvSpPr/>
            <p:nvPr/>
          </p:nvSpPr>
          <p:spPr>
            <a:xfrm>
              <a:off x="3679186" y="2209571"/>
              <a:ext cx="5615" cy="185300"/>
            </a:xfrm>
            <a:custGeom>
              <a:avLst/>
              <a:gdLst>
                <a:gd name="connsiteX0" fmla="*/ 3426 w 5615"/>
                <a:gd name="connsiteY0" fmla="*/ 184818 h 185300"/>
                <a:gd name="connsiteX1" fmla="*/ -2189 w 5615"/>
                <a:gd name="connsiteY1" fmla="*/ -62 h 185300"/>
                <a:gd name="connsiteX2" fmla="*/ 3426 w 5615"/>
                <a:gd name="connsiteY2" fmla="*/ -483 h 185300"/>
                <a:gd name="connsiteX3" fmla="*/ 3426 w 5615"/>
                <a:gd name="connsiteY3" fmla="*/ 184812 h 18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185300">
                  <a:moveTo>
                    <a:pt x="3426" y="184818"/>
                  </a:moveTo>
                  <a:lnTo>
                    <a:pt x="-2189" y="-62"/>
                  </a:lnTo>
                  <a:lnTo>
                    <a:pt x="3426" y="-483"/>
                  </a:lnTo>
                  <a:lnTo>
                    <a:pt x="3426" y="1848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94" name="Freeform: Shape 1993">
              <a:extLst>
                <a:ext uri="{FF2B5EF4-FFF2-40B4-BE49-F238E27FC236}">
                  <a16:creationId xmlns:a16="http://schemas.microsoft.com/office/drawing/2014/main" id="{A8397500-AD67-4F9E-A003-95A64CF3934A}"/>
                </a:ext>
              </a:extLst>
            </p:cNvPr>
            <p:cNvSpPr/>
            <p:nvPr/>
          </p:nvSpPr>
          <p:spPr>
            <a:xfrm>
              <a:off x="3679186" y="2209571"/>
              <a:ext cx="33691" cy="185300"/>
            </a:xfrm>
            <a:custGeom>
              <a:avLst/>
              <a:gdLst>
                <a:gd name="connsiteX0" fmla="*/ -2189 w 33691"/>
                <a:gd name="connsiteY0" fmla="*/ 184818 h 185300"/>
                <a:gd name="connsiteX1" fmla="*/ -2189 w 33691"/>
                <a:gd name="connsiteY1" fmla="*/ -483 h 185300"/>
                <a:gd name="connsiteX2" fmla="*/ 31502 w 33691"/>
                <a:gd name="connsiteY2" fmla="*/ 135388 h 185300"/>
                <a:gd name="connsiteX3" fmla="*/ -2189 w 33691"/>
                <a:gd name="connsiteY3" fmla="*/ 184818 h 18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85300">
                  <a:moveTo>
                    <a:pt x="-2189" y="184818"/>
                  </a:moveTo>
                  <a:lnTo>
                    <a:pt x="-2189" y="-483"/>
                  </a:lnTo>
                  <a:lnTo>
                    <a:pt x="31502" y="135388"/>
                  </a:lnTo>
                  <a:lnTo>
                    <a:pt x="-2189" y="1848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95" name="Freeform: Shape 1994">
              <a:extLst>
                <a:ext uri="{FF2B5EF4-FFF2-40B4-BE49-F238E27FC236}">
                  <a16:creationId xmlns:a16="http://schemas.microsoft.com/office/drawing/2014/main" id="{637E5DB1-E364-451E-B738-71FE717706A1}"/>
                </a:ext>
              </a:extLst>
            </p:cNvPr>
            <p:cNvSpPr/>
            <p:nvPr/>
          </p:nvSpPr>
          <p:spPr>
            <a:xfrm>
              <a:off x="3679186" y="2187110"/>
              <a:ext cx="33691" cy="157224"/>
            </a:xfrm>
            <a:custGeom>
              <a:avLst/>
              <a:gdLst>
                <a:gd name="connsiteX0" fmla="*/ 31502 w 33691"/>
                <a:gd name="connsiteY0" fmla="*/ 156736 h 157224"/>
                <a:gd name="connsiteX1" fmla="*/ -2189 w 33691"/>
                <a:gd name="connsiteY1" fmla="*/ 23308 h 157224"/>
                <a:gd name="connsiteX2" fmla="*/ 31502 w 33691"/>
                <a:gd name="connsiteY2" fmla="*/ -483 h 157224"/>
                <a:gd name="connsiteX3" fmla="*/ 31502 w 33691"/>
                <a:gd name="connsiteY3" fmla="*/ 156742 h 15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57224">
                  <a:moveTo>
                    <a:pt x="31502" y="156736"/>
                  </a:moveTo>
                  <a:lnTo>
                    <a:pt x="-2189" y="23308"/>
                  </a:lnTo>
                  <a:lnTo>
                    <a:pt x="31502" y="-483"/>
                  </a:lnTo>
                  <a:lnTo>
                    <a:pt x="31502" y="15674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96" name="Freeform: Shape 1995">
              <a:extLst>
                <a:ext uri="{FF2B5EF4-FFF2-40B4-BE49-F238E27FC236}">
                  <a16:creationId xmlns:a16="http://schemas.microsoft.com/office/drawing/2014/main" id="{750846CE-FD16-47B1-8798-75DBB2C09E5B}"/>
                </a:ext>
              </a:extLst>
            </p:cNvPr>
            <p:cNvSpPr/>
            <p:nvPr/>
          </p:nvSpPr>
          <p:spPr>
            <a:xfrm>
              <a:off x="3712877" y="2187110"/>
              <a:ext cx="33691" cy="157224"/>
            </a:xfrm>
            <a:custGeom>
              <a:avLst/>
              <a:gdLst>
                <a:gd name="connsiteX0" fmla="*/ -2189 w 33691"/>
                <a:gd name="connsiteY0" fmla="*/ 156742 h 157224"/>
                <a:gd name="connsiteX1" fmla="*/ -2189 w 33691"/>
                <a:gd name="connsiteY1" fmla="*/ -483 h 157224"/>
                <a:gd name="connsiteX2" fmla="*/ 31502 w 33691"/>
                <a:gd name="connsiteY2" fmla="*/ 125780 h 157224"/>
                <a:gd name="connsiteX3" fmla="*/ -2189 w 33691"/>
                <a:gd name="connsiteY3" fmla="*/ 156742 h 15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57224">
                  <a:moveTo>
                    <a:pt x="-2189" y="156742"/>
                  </a:moveTo>
                  <a:lnTo>
                    <a:pt x="-2189" y="-483"/>
                  </a:lnTo>
                  <a:lnTo>
                    <a:pt x="31502" y="125780"/>
                  </a:lnTo>
                  <a:lnTo>
                    <a:pt x="-2189" y="15674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97" name="Freeform: Shape 1996">
              <a:extLst>
                <a:ext uri="{FF2B5EF4-FFF2-40B4-BE49-F238E27FC236}">
                  <a16:creationId xmlns:a16="http://schemas.microsoft.com/office/drawing/2014/main" id="{2B1ED5E2-7725-435E-A182-CF719C0D54EF}"/>
                </a:ext>
              </a:extLst>
            </p:cNvPr>
            <p:cNvSpPr/>
            <p:nvPr/>
          </p:nvSpPr>
          <p:spPr>
            <a:xfrm>
              <a:off x="3712877" y="2164649"/>
              <a:ext cx="33691" cy="151609"/>
            </a:xfrm>
            <a:custGeom>
              <a:avLst/>
              <a:gdLst>
                <a:gd name="connsiteX0" fmla="*/ 31502 w 33691"/>
                <a:gd name="connsiteY0" fmla="*/ 151127 h 151609"/>
                <a:gd name="connsiteX1" fmla="*/ -2189 w 33691"/>
                <a:gd name="connsiteY1" fmla="*/ 21736 h 151609"/>
                <a:gd name="connsiteX2" fmla="*/ 31502 w 33691"/>
                <a:gd name="connsiteY2" fmla="*/ -483 h 151609"/>
                <a:gd name="connsiteX3" fmla="*/ 31502 w 33691"/>
                <a:gd name="connsiteY3" fmla="*/ 151127 h 151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51609">
                  <a:moveTo>
                    <a:pt x="31502" y="151127"/>
                  </a:moveTo>
                  <a:lnTo>
                    <a:pt x="-2189" y="21736"/>
                  </a:lnTo>
                  <a:lnTo>
                    <a:pt x="31502" y="-483"/>
                  </a:lnTo>
                  <a:lnTo>
                    <a:pt x="31502" y="1511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98" name="Freeform: Shape 1997">
              <a:extLst>
                <a:ext uri="{FF2B5EF4-FFF2-40B4-BE49-F238E27FC236}">
                  <a16:creationId xmlns:a16="http://schemas.microsoft.com/office/drawing/2014/main" id="{EC0F4166-F270-4F68-BDF6-3B8D83366642}"/>
                </a:ext>
              </a:extLst>
            </p:cNvPr>
            <p:cNvSpPr/>
            <p:nvPr/>
          </p:nvSpPr>
          <p:spPr>
            <a:xfrm>
              <a:off x="3746568" y="2164649"/>
              <a:ext cx="11230" cy="151609"/>
            </a:xfrm>
            <a:custGeom>
              <a:avLst/>
              <a:gdLst>
                <a:gd name="connsiteX0" fmla="*/ -2189 w 11230"/>
                <a:gd name="connsiteY0" fmla="*/ 151127 h 151609"/>
                <a:gd name="connsiteX1" fmla="*/ -2189 w 11230"/>
                <a:gd name="connsiteY1" fmla="*/ -483 h 151609"/>
                <a:gd name="connsiteX2" fmla="*/ 9041 w 11230"/>
                <a:gd name="connsiteY2" fmla="*/ 139913 h 151609"/>
                <a:gd name="connsiteX3" fmla="*/ -2189 w 11230"/>
                <a:gd name="connsiteY3" fmla="*/ 151121 h 151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51609">
                  <a:moveTo>
                    <a:pt x="-2189" y="151127"/>
                  </a:moveTo>
                  <a:lnTo>
                    <a:pt x="-2189" y="-483"/>
                  </a:lnTo>
                  <a:lnTo>
                    <a:pt x="9041" y="139913"/>
                  </a:lnTo>
                  <a:lnTo>
                    <a:pt x="-2189" y="15112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99" name="Freeform: Shape 1998">
              <a:extLst>
                <a:ext uri="{FF2B5EF4-FFF2-40B4-BE49-F238E27FC236}">
                  <a16:creationId xmlns:a16="http://schemas.microsoft.com/office/drawing/2014/main" id="{EFEB1609-9CB7-404E-B8AD-DF22A96EA1CF}"/>
                </a:ext>
              </a:extLst>
            </p:cNvPr>
            <p:cNvSpPr/>
            <p:nvPr/>
          </p:nvSpPr>
          <p:spPr>
            <a:xfrm>
              <a:off x="3746568" y="2159034"/>
              <a:ext cx="11230" cy="145994"/>
            </a:xfrm>
            <a:custGeom>
              <a:avLst/>
              <a:gdLst>
                <a:gd name="connsiteX0" fmla="*/ 9041 w 11230"/>
                <a:gd name="connsiteY0" fmla="*/ 145512 h 145994"/>
                <a:gd name="connsiteX1" fmla="*/ -2189 w 11230"/>
                <a:gd name="connsiteY1" fmla="*/ 4756 h 145994"/>
                <a:gd name="connsiteX2" fmla="*/ 9041 w 11230"/>
                <a:gd name="connsiteY2" fmla="*/ -483 h 145994"/>
                <a:gd name="connsiteX3" fmla="*/ 9041 w 11230"/>
                <a:gd name="connsiteY3" fmla="*/ 145512 h 14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45994">
                  <a:moveTo>
                    <a:pt x="9041" y="145512"/>
                  </a:moveTo>
                  <a:lnTo>
                    <a:pt x="-2189" y="4756"/>
                  </a:lnTo>
                  <a:lnTo>
                    <a:pt x="9041" y="-483"/>
                  </a:lnTo>
                  <a:lnTo>
                    <a:pt x="9041" y="1455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00" name="Freeform: Shape 1999">
              <a:extLst>
                <a:ext uri="{FF2B5EF4-FFF2-40B4-BE49-F238E27FC236}">
                  <a16:creationId xmlns:a16="http://schemas.microsoft.com/office/drawing/2014/main" id="{2D5F4226-04AD-4B47-8F17-0ABFB7A55594}"/>
                </a:ext>
              </a:extLst>
            </p:cNvPr>
            <p:cNvSpPr/>
            <p:nvPr/>
          </p:nvSpPr>
          <p:spPr>
            <a:xfrm>
              <a:off x="3757799" y="2159034"/>
              <a:ext cx="44921" cy="145994"/>
            </a:xfrm>
            <a:custGeom>
              <a:avLst/>
              <a:gdLst>
                <a:gd name="connsiteX0" fmla="*/ -2189 w 44921"/>
                <a:gd name="connsiteY0" fmla="*/ 145512 h 145994"/>
                <a:gd name="connsiteX1" fmla="*/ -2189 w 44921"/>
                <a:gd name="connsiteY1" fmla="*/ -483 h 145994"/>
                <a:gd name="connsiteX2" fmla="*/ 42732 w 44921"/>
                <a:gd name="connsiteY2" fmla="*/ 110596 h 145994"/>
                <a:gd name="connsiteX3" fmla="*/ -2189 w 44921"/>
                <a:gd name="connsiteY3" fmla="*/ 145512 h 14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145994">
                  <a:moveTo>
                    <a:pt x="-2189" y="145512"/>
                  </a:moveTo>
                  <a:lnTo>
                    <a:pt x="-2189" y="-483"/>
                  </a:lnTo>
                  <a:lnTo>
                    <a:pt x="42732" y="110596"/>
                  </a:lnTo>
                  <a:lnTo>
                    <a:pt x="-2189" y="1455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01" name="Freeform: Shape 2000">
              <a:extLst>
                <a:ext uri="{FF2B5EF4-FFF2-40B4-BE49-F238E27FC236}">
                  <a16:creationId xmlns:a16="http://schemas.microsoft.com/office/drawing/2014/main" id="{23505071-A1B7-4752-AB3E-DA7452A09CBE}"/>
                </a:ext>
              </a:extLst>
            </p:cNvPr>
            <p:cNvSpPr/>
            <p:nvPr/>
          </p:nvSpPr>
          <p:spPr>
            <a:xfrm>
              <a:off x="3757799" y="2136573"/>
              <a:ext cx="44921" cy="134764"/>
            </a:xfrm>
            <a:custGeom>
              <a:avLst/>
              <a:gdLst>
                <a:gd name="connsiteX0" fmla="*/ 42732 w 44921"/>
                <a:gd name="connsiteY0" fmla="*/ 134281 h 134764"/>
                <a:gd name="connsiteX1" fmla="*/ -2189 w 44921"/>
                <a:gd name="connsiteY1" fmla="*/ 22854 h 134764"/>
                <a:gd name="connsiteX2" fmla="*/ 42732 w 44921"/>
                <a:gd name="connsiteY2" fmla="*/ -483 h 134764"/>
                <a:gd name="connsiteX3" fmla="*/ 42732 w 44921"/>
                <a:gd name="connsiteY3" fmla="*/ 134276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134764">
                  <a:moveTo>
                    <a:pt x="42732" y="134281"/>
                  </a:moveTo>
                  <a:lnTo>
                    <a:pt x="-2189" y="22854"/>
                  </a:lnTo>
                  <a:lnTo>
                    <a:pt x="42732" y="-483"/>
                  </a:lnTo>
                  <a:lnTo>
                    <a:pt x="42732" y="13427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02" name="Freeform: Shape 2001">
              <a:extLst>
                <a:ext uri="{FF2B5EF4-FFF2-40B4-BE49-F238E27FC236}">
                  <a16:creationId xmlns:a16="http://schemas.microsoft.com/office/drawing/2014/main" id="{DE1D76D5-C768-4F0C-A79E-F18C43C93696}"/>
                </a:ext>
              </a:extLst>
            </p:cNvPr>
            <p:cNvSpPr/>
            <p:nvPr/>
          </p:nvSpPr>
          <p:spPr>
            <a:xfrm>
              <a:off x="3802720" y="2136573"/>
              <a:ext cx="16845" cy="134764"/>
            </a:xfrm>
            <a:custGeom>
              <a:avLst/>
              <a:gdLst>
                <a:gd name="connsiteX0" fmla="*/ -2189 w 16845"/>
                <a:gd name="connsiteY0" fmla="*/ 134276 h 134764"/>
                <a:gd name="connsiteX1" fmla="*/ -2189 w 16845"/>
                <a:gd name="connsiteY1" fmla="*/ -483 h 134764"/>
                <a:gd name="connsiteX2" fmla="*/ 14657 w 16845"/>
                <a:gd name="connsiteY2" fmla="*/ 128026 h 134764"/>
                <a:gd name="connsiteX3" fmla="*/ -2189 w 16845"/>
                <a:gd name="connsiteY3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134764">
                  <a:moveTo>
                    <a:pt x="-2189" y="134276"/>
                  </a:moveTo>
                  <a:lnTo>
                    <a:pt x="-2189" y="-483"/>
                  </a:lnTo>
                  <a:lnTo>
                    <a:pt x="14657" y="128026"/>
                  </a:lnTo>
                  <a:lnTo>
                    <a:pt x="-2189" y="1342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03" name="Freeform: Shape 2002">
              <a:extLst>
                <a:ext uri="{FF2B5EF4-FFF2-40B4-BE49-F238E27FC236}">
                  <a16:creationId xmlns:a16="http://schemas.microsoft.com/office/drawing/2014/main" id="{7FE48651-F659-44C0-AC24-A5C97040DE72}"/>
                </a:ext>
              </a:extLst>
            </p:cNvPr>
            <p:cNvSpPr/>
            <p:nvPr/>
          </p:nvSpPr>
          <p:spPr>
            <a:xfrm>
              <a:off x="3802720" y="2130958"/>
              <a:ext cx="16845" cy="129149"/>
            </a:xfrm>
            <a:custGeom>
              <a:avLst/>
              <a:gdLst>
                <a:gd name="connsiteX0" fmla="*/ 14657 w 16845"/>
                <a:gd name="connsiteY0" fmla="*/ 128666 h 129149"/>
                <a:gd name="connsiteX1" fmla="*/ -2189 w 16845"/>
                <a:gd name="connsiteY1" fmla="*/ 5514 h 129149"/>
                <a:gd name="connsiteX2" fmla="*/ 14657 w 16845"/>
                <a:gd name="connsiteY2" fmla="*/ -483 h 129149"/>
                <a:gd name="connsiteX3" fmla="*/ 14657 w 16845"/>
                <a:gd name="connsiteY3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129149">
                  <a:moveTo>
                    <a:pt x="14657" y="128666"/>
                  </a:moveTo>
                  <a:lnTo>
                    <a:pt x="-2189" y="5514"/>
                  </a:lnTo>
                  <a:lnTo>
                    <a:pt x="14657" y="-483"/>
                  </a:lnTo>
                  <a:lnTo>
                    <a:pt x="14657" y="12866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04" name="Freeform: Shape 2003">
              <a:extLst>
                <a:ext uri="{FF2B5EF4-FFF2-40B4-BE49-F238E27FC236}">
                  <a16:creationId xmlns:a16="http://schemas.microsoft.com/office/drawing/2014/main" id="{EAF2DE78-4185-421C-A31B-2AE7AEB90593}"/>
                </a:ext>
              </a:extLst>
            </p:cNvPr>
            <p:cNvSpPr/>
            <p:nvPr/>
          </p:nvSpPr>
          <p:spPr>
            <a:xfrm>
              <a:off x="3819566" y="2130958"/>
              <a:ext cx="39306" cy="129149"/>
            </a:xfrm>
            <a:custGeom>
              <a:avLst/>
              <a:gdLst>
                <a:gd name="connsiteX0" fmla="*/ -2189 w 39306"/>
                <a:gd name="connsiteY0" fmla="*/ 128666 h 129149"/>
                <a:gd name="connsiteX1" fmla="*/ -2189 w 39306"/>
                <a:gd name="connsiteY1" fmla="*/ -483 h 129149"/>
                <a:gd name="connsiteX2" fmla="*/ 37117 w 39306"/>
                <a:gd name="connsiteY2" fmla="*/ 109928 h 129149"/>
                <a:gd name="connsiteX3" fmla="*/ -2189 w 39306"/>
                <a:gd name="connsiteY3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29149">
                  <a:moveTo>
                    <a:pt x="-2189" y="128666"/>
                  </a:moveTo>
                  <a:lnTo>
                    <a:pt x="-2189" y="-483"/>
                  </a:lnTo>
                  <a:lnTo>
                    <a:pt x="37117" y="109928"/>
                  </a:lnTo>
                  <a:lnTo>
                    <a:pt x="-2189" y="12866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05" name="Freeform: Shape 2004">
              <a:extLst>
                <a:ext uri="{FF2B5EF4-FFF2-40B4-BE49-F238E27FC236}">
                  <a16:creationId xmlns:a16="http://schemas.microsoft.com/office/drawing/2014/main" id="{73757002-550C-4F52-994C-160BD0426212}"/>
                </a:ext>
              </a:extLst>
            </p:cNvPr>
            <p:cNvSpPr/>
            <p:nvPr/>
          </p:nvSpPr>
          <p:spPr>
            <a:xfrm>
              <a:off x="3819566" y="2119728"/>
              <a:ext cx="39306" cy="123533"/>
            </a:xfrm>
            <a:custGeom>
              <a:avLst/>
              <a:gdLst>
                <a:gd name="connsiteX0" fmla="*/ 37117 w 39306"/>
                <a:gd name="connsiteY0" fmla="*/ 123051 h 123533"/>
                <a:gd name="connsiteX1" fmla="*/ -2189 w 39306"/>
                <a:gd name="connsiteY1" fmla="*/ 10489 h 123533"/>
                <a:gd name="connsiteX2" fmla="*/ 37117 w 39306"/>
                <a:gd name="connsiteY2" fmla="*/ -483 h 123533"/>
                <a:gd name="connsiteX3" fmla="*/ 37117 w 3930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23533">
                  <a:moveTo>
                    <a:pt x="37117" y="123051"/>
                  </a:moveTo>
                  <a:lnTo>
                    <a:pt x="-2189" y="10489"/>
                  </a:lnTo>
                  <a:lnTo>
                    <a:pt x="37117" y="-483"/>
                  </a:lnTo>
                  <a:lnTo>
                    <a:pt x="3711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06" name="Freeform: Shape 2005">
              <a:extLst>
                <a:ext uri="{FF2B5EF4-FFF2-40B4-BE49-F238E27FC236}">
                  <a16:creationId xmlns:a16="http://schemas.microsoft.com/office/drawing/2014/main" id="{5DFAA4BA-F45C-4EC0-B8A0-64F38B7A6AFE}"/>
                </a:ext>
              </a:extLst>
            </p:cNvPr>
            <p:cNvSpPr/>
            <p:nvPr/>
          </p:nvSpPr>
          <p:spPr>
            <a:xfrm>
              <a:off x="3858872" y="2119728"/>
              <a:ext cx="39306" cy="123533"/>
            </a:xfrm>
            <a:custGeom>
              <a:avLst/>
              <a:gdLst>
                <a:gd name="connsiteX0" fmla="*/ -2189 w 39306"/>
                <a:gd name="connsiteY0" fmla="*/ 123051 h 123533"/>
                <a:gd name="connsiteX1" fmla="*/ -2189 w 39306"/>
                <a:gd name="connsiteY1" fmla="*/ -483 h 123533"/>
                <a:gd name="connsiteX2" fmla="*/ 37117 w 39306"/>
                <a:gd name="connsiteY2" fmla="*/ 113174 h 123533"/>
                <a:gd name="connsiteX3" fmla="*/ -2189 w 3930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37117" y="113174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07" name="Freeform: Shape 2006">
              <a:extLst>
                <a:ext uri="{FF2B5EF4-FFF2-40B4-BE49-F238E27FC236}">
                  <a16:creationId xmlns:a16="http://schemas.microsoft.com/office/drawing/2014/main" id="{18F907F6-C1EE-4AA6-8DCD-5649F0152D6A}"/>
                </a:ext>
              </a:extLst>
            </p:cNvPr>
            <p:cNvSpPr/>
            <p:nvPr/>
          </p:nvSpPr>
          <p:spPr>
            <a:xfrm>
              <a:off x="3858872" y="2108498"/>
              <a:ext cx="39306" cy="123533"/>
            </a:xfrm>
            <a:custGeom>
              <a:avLst/>
              <a:gdLst>
                <a:gd name="connsiteX0" fmla="*/ 37117 w 39306"/>
                <a:gd name="connsiteY0" fmla="*/ 123051 h 123533"/>
                <a:gd name="connsiteX1" fmla="*/ -2189 w 39306"/>
                <a:gd name="connsiteY1" fmla="*/ 9394 h 123533"/>
                <a:gd name="connsiteX2" fmla="*/ 37117 w 39306"/>
                <a:gd name="connsiteY2" fmla="*/ -483 h 123533"/>
                <a:gd name="connsiteX3" fmla="*/ 37117 w 3930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23533">
                  <a:moveTo>
                    <a:pt x="37117" y="123051"/>
                  </a:moveTo>
                  <a:lnTo>
                    <a:pt x="-2189" y="9394"/>
                  </a:lnTo>
                  <a:lnTo>
                    <a:pt x="37117" y="-483"/>
                  </a:lnTo>
                  <a:lnTo>
                    <a:pt x="3711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08" name="Freeform: Shape 2007">
              <a:extLst>
                <a:ext uri="{FF2B5EF4-FFF2-40B4-BE49-F238E27FC236}">
                  <a16:creationId xmlns:a16="http://schemas.microsoft.com/office/drawing/2014/main" id="{8CEC2D97-1815-428F-80F7-3696982A6D59}"/>
                </a:ext>
              </a:extLst>
            </p:cNvPr>
            <p:cNvSpPr/>
            <p:nvPr/>
          </p:nvSpPr>
          <p:spPr>
            <a:xfrm>
              <a:off x="3898178" y="2108498"/>
              <a:ext cx="22460" cy="123533"/>
            </a:xfrm>
            <a:custGeom>
              <a:avLst/>
              <a:gdLst>
                <a:gd name="connsiteX0" fmla="*/ -2189 w 22460"/>
                <a:gd name="connsiteY0" fmla="*/ 123051 h 123533"/>
                <a:gd name="connsiteX1" fmla="*/ -2189 w 22460"/>
                <a:gd name="connsiteY1" fmla="*/ -483 h 123533"/>
                <a:gd name="connsiteX2" fmla="*/ 20272 w 22460"/>
                <a:gd name="connsiteY2" fmla="*/ 117486 h 123533"/>
                <a:gd name="connsiteX3" fmla="*/ -2189 w 22460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0272" y="117486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09" name="Freeform: Shape 2008">
              <a:extLst>
                <a:ext uri="{FF2B5EF4-FFF2-40B4-BE49-F238E27FC236}">
                  <a16:creationId xmlns:a16="http://schemas.microsoft.com/office/drawing/2014/main" id="{73EB1317-694F-4994-863F-5DD036BCACAA}"/>
                </a:ext>
              </a:extLst>
            </p:cNvPr>
            <p:cNvSpPr/>
            <p:nvPr/>
          </p:nvSpPr>
          <p:spPr>
            <a:xfrm>
              <a:off x="3898178" y="2102882"/>
              <a:ext cx="22460" cy="123533"/>
            </a:xfrm>
            <a:custGeom>
              <a:avLst/>
              <a:gdLst>
                <a:gd name="connsiteX0" fmla="*/ 20272 w 22460"/>
                <a:gd name="connsiteY0" fmla="*/ 123051 h 123533"/>
                <a:gd name="connsiteX1" fmla="*/ -2189 w 22460"/>
                <a:gd name="connsiteY1" fmla="*/ 1398 h 123533"/>
                <a:gd name="connsiteX2" fmla="*/ 20272 w 22460"/>
                <a:gd name="connsiteY2" fmla="*/ -483 h 123533"/>
                <a:gd name="connsiteX3" fmla="*/ 20272 w 22460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123533">
                  <a:moveTo>
                    <a:pt x="20272" y="123051"/>
                  </a:moveTo>
                  <a:lnTo>
                    <a:pt x="-2189" y="1398"/>
                  </a:lnTo>
                  <a:lnTo>
                    <a:pt x="20272" y="-483"/>
                  </a:lnTo>
                  <a:lnTo>
                    <a:pt x="20272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10" name="Freeform: Shape 2009">
              <a:extLst>
                <a:ext uri="{FF2B5EF4-FFF2-40B4-BE49-F238E27FC236}">
                  <a16:creationId xmlns:a16="http://schemas.microsoft.com/office/drawing/2014/main" id="{0D1C6222-1D64-4C5A-AF45-954A9316352F}"/>
                </a:ext>
              </a:extLst>
            </p:cNvPr>
            <p:cNvSpPr/>
            <p:nvPr/>
          </p:nvSpPr>
          <p:spPr>
            <a:xfrm>
              <a:off x="3920639" y="2102882"/>
              <a:ext cx="61766" cy="123533"/>
            </a:xfrm>
            <a:custGeom>
              <a:avLst/>
              <a:gdLst>
                <a:gd name="connsiteX0" fmla="*/ -2189 w 61766"/>
                <a:gd name="connsiteY0" fmla="*/ 123051 h 123533"/>
                <a:gd name="connsiteX1" fmla="*/ -2189 w 61766"/>
                <a:gd name="connsiteY1" fmla="*/ -483 h 123533"/>
                <a:gd name="connsiteX2" fmla="*/ 59578 w 61766"/>
                <a:gd name="connsiteY2" fmla="*/ 117677 h 123533"/>
                <a:gd name="connsiteX3" fmla="*/ -2189 w 61766"/>
                <a:gd name="connsiteY3" fmla="*/ 123045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6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59578" y="117677"/>
                  </a:lnTo>
                  <a:lnTo>
                    <a:pt x="-2189" y="12304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11" name="Freeform: Shape 2010">
              <a:extLst>
                <a:ext uri="{FF2B5EF4-FFF2-40B4-BE49-F238E27FC236}">
                  <a16:creationId xmlns:a16="http://schemas.microsoft.com/office/drawing/2014/main" id="{9269EEDC-AA23-42FC-9948-06E25B2B45F5}"/>
                </a:ext>
              </a:extLst>
            </p:cNvPr>
            <p:cNvSpPr/>
            <p:nvPr/>
          </p:nvSpPr>
          <p:spPr>
            <a:xfrm>
              <a:off x="3920639" y="2097267"/>
              <a:ext cx="61766" cy="123533"/>
            </a:xfrm>
            <a:custGeom>
              <a:avLst/>
              <a:gdLst>
                <a:gd name="connsiteX0" fmla="*/ 59578 w 61766"/>
                <a:gd name="connsiteY0" fmla="*/ 123045 h 123533"/>
                <a:gd name="connsiteX1" fmla="*/ -2189 w 61766"/>
                <a:gd name="connsiteY1" fmla="*/ 4874 h 123533"/>
                <a:gd name="connsiteX2" fmla="*/ 59578 w 61766"/>
                <a:gd name="connsiteY2" fmla="*/ -483 h 123533"/>
                <a:gd name="connsiteX3" fmla="*/ 59578 w 6176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66" h="123533">
                  <a:moveTo>
                    <a:pt x="59578" y="123045"/>
                  </a:moveTo>
                  <a:lnTo>
                    <a:pt x="-2189" y="4874"/>
                  </a:lnTo>
                  <a:lnTo>
                    <a:pt x="59578" y="-483"/>
                  </a:lnTo>
                  <a:lnTo>
                    <a:pt x="5957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12" name="Freeform: Shape 2011">
              <a:extLst>
                <a:ext uri="{FF2B5EF4-FFF2-40B4-BE49-F238E27FC236}">
                  <a16:creationId xmlns:a16="http://schemas.microsoft.com/office/drawing/2014/main" id="{8668A287-E640-4159-B628-6A5E233B009C}"/>
                </a:ext>
              </a:extLst>
            </p:cNvPr>
            <p:cNvSpPr/>
            <p:nvPr/>
          </p:nvSpPr>
          <p:spPr>
            <a:xfrm>
              <a:off x="3982406" y="2097267"/>
              <a:ext cx="56151" cy="129154"/>
            </a:xfrm>
            <a:custGeom>
              <a:avLst/>
              <a:gdLst>
                <a:gd name="connsiteX0" fmla="*/ -2189 w 56151"/>
                <a:gd name="connsiteY0" fmla="*/ 123292 h 129154"/>
                <a:gd name="connsiteX1" fmla="*/ -2189 w 56151"/>
                <a:gd name="connsiteY1" fmla="*/ -483 h 129154"/>
                <a:gd name="connsiteX2" fmla="*/ 53963 w 56151"/>
                <a:gd name="connsiteY2" fmla="*/ 128672 h 129154"/>
                <a:gd name="connsiteX3" fmla="*/ -2189 w 56151"/>
                <a:gd name="connsiteY3" fmla="*/ 123292 h 12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1" h="129154">
                  <a:moveTo>
                    <a:pt x="-2189" y="123292"/>
                  </a:moveTo>
                  <a:lnTo>
                    <a:pt x="-2189" y="-483"/>
                  </a:lnTo>
                  <a:lnTo>
                    <a:pt x="53963" y="128672"/>
                  </a:lnTo>
                  <a:lnTo>
                    <a:pt x="-2189" y="12329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13" name="Freeform: Shape 2012">
              <a:extLst>
                <a:ext uri="{FF2B5EF4-FFF2-40B4-BE49-F238E27FC236}">
                  <a16:creationId xmlns:a16="http://schemas.microsoft.com/office/drawing/2014/main" id="{C924270A-3FA2-4FC2-BE59-E84D1C5F009A}"/>
                </a:ext>
              </a:extLst>
            </p:cNvPr>
            <p:cNvSpPr/>
            <p:nvPr/>
          </p:nvSpPr>
          <p:spPr>
            <a:xfrm>
              <a:off x="3982406" y="2097267"/>
              <a:ext cx="56151" cy="129154"/>
            </a:xfrm>
            <a:custGeom>
              <a:avLst/>
              <a:gdLst>
                <a:gd name="connsiteX0" fmla="*/ 53963 w 56151"/>
                <a:gd name="connsiteY0" fmla="*/ 128672 h 129154"/>
                <a:gd name="connsiteX1" fmla="*/ -2189 w 56151"/>
                <a:gd name="connsiteY1" fmla="*/ -483 h 129154"/>
                <a:gd name="connsiteX2" fmla="*/ 53963 w 56151"/>
                <a:gd name="connsiteY2" fmla="*/ 4885 h 129154"/>
                <a:gd name="connsiteX3" fmla="*/ 53963 w 56151"/>
                <a:gd name="connsiteY3" fmla="*/ 128672 h 12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1" h="129154">
                  <a:moveTo>
                    <a:pt x="53963" y="128672"/>
                  </a:moveTo>
                  <a:lnTo>
                    <a:pt x="-2189" y="-483"/>
                  </a:lnTo>
                  <a:lnTo>
                    <a:pt x="53963" y="4885"/>
                  </a:lnTo>
                  <a:lnTo>
                    <a:pt x="53963" y="1286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14" name="Freeform: Shape 2013">
              <a:extLst>
                <a:ext uri="{FF2B5EF4-FFF2-40B4-BE49-F238E27FC236}">
                  <a16:creationId xmlns:a16="http://schemas.microsoft.com/office/drawing/2014/main" id="{8368A75F-FB8D-41E1-9B12-A7E067641686}"/>
                </a:ext>
              </a:extLst>
            </p:cNvPr>
            <p:cNvSpPr/>
            <p:nvPr/>
          </p:nvSpPr>
          <p:spPr>
            <a:xfrm>
              <a:off x="4038557" y="2102882"/>
              <a:ext cx="22460" cy="129149"/>
            </a:xfrm>
            <a:custGeom>
              <a:avLst/>
              <a:gdLst>
                <a:gd name="connsiteX0" fmla="*/ -2189 w 22460"/>
                <a:gd name="connsiteY0" fmla="*/ 122933 h 129149"/>
                <a:gd name="connsiteX1" fmla="*/ -2189 w 22460"/>
                <a:gd name="connsiteY1" fmla="*/ -483 h 129149"/>
                <a:gd name="connsiteX2" fmla="*/ 20272 w 22460"/>
                <a:gd name="connsiteY2" fmla="*/ 128666 h 129149"/>
                <a:gd name="connsiteX3" fmla="*/ -2189 w 22460"/>
                <a:gd name="connsiteY3" fmla="*/ 122933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129149">
                  <a:moveTo>
                    <a:pt x="-2189" y="122933"/>
                  </a:moveTo>
                  <a:lnTo>
                    <a:pt x="-2189" y="-483"/>
                  </a:lnTo>
                  <a:lnTo>
                    <a:pt x="20272" y="128666"/>
                  </a:lnTo>
                  <a:lnTo>
                    <a:pt x="-2189" y="12293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15" name="Freeform: Shape 2014">
              <a:extLst>
                <a:ext uri="{FF2B5EF4-FFF2-40B4-BE49-F238E27FC236}">
                  <a16:creationId xmlns:a16="http://schemas.microsoft.com/office/drawing/2014/main" id="{09615817-83F2-4C5E-9A41-0D8D2E7B811B}"/>
                </a:ext>
              </a:extLst>
            </p:cNvPr>
            <p:cNvSpPr/>
            <p:nvPr/>
          </p:nvSpPr>
          <p:spPr>
            <a:xfrm>
              <a:off x="4038557" y="2102882"/>
              <a:ext cx="22460" cy="129149"/>
            </a:xfrm>
            <a:custGeom>
              <a:avLst/>
              <a:gdLst>
                <a:gd name="connsiteX0" fmla="*/ 20272 w 22460"/>
                <a:gd name="connsiteY0" fmla="*/ 128666 h 129149"/>
                <a:gd name="connsiteX1" fmla="*/ -2189 w 22460"/>
                <a:gd name="connsiteY1" fmla="*/ -483 h 129149"/>
                <a:gd name="connsiteX2" fmla="*/ 20272 w 22460"/>
                <a:gd name="connsiteY2" fmla="*/ 1392 h 129149"/>
                <a:gd name="connsiteX3" fmla="*/ 20272 w 22460"/>
                <a:gd name="connsiteY3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129149">
                  <a:moveTo>
                    <a:pt x="20272" y="128666"/>
                  </a:moveTo>
                  <a:lnTo>
                    <a:pt x="-2189" y="-483"/>
                  </a:lnTo>
                  <a:lnTo>
                    <a:pt x="20272" y="1392"/>
                  </a:lnTo>
                  <a:lnTo>
                    <a:pt x="20272" y="12866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16" name="Freeform: Shape 2015">
              <a:extLst>
                <a:ext uri="{FF2B5EF4-FFF2-40B4-BE49-F238E27FC236}">
                  <a16:creationId xmlns:a16="http://schemas.microsoft.com/office/drawing/2014/main" id="{6E90DF5D-F210-4F00-8A0E-46EF936D705C}"/>
                </a:ext>
              </a:extLst>
            </p:cNvPr>
            <p:cNvSpPr/>
            <p:nvPr/>
          </p:nvSpPr>
          <p:spPr>
            <a:xfrm>
              <a:off x="4061018" y="2108498"/>
              <a:ext cx="39306" cy="134764"/>
            </a:xfrm>
            <a:custGeom>
              <a:avLst/>
              <a:gdLst>
                <a:gd name="connsiteX0" fmla="*/ -2189 w 39306"/>
                <a:gd name="connsiteY0" fmla="*/ 124303 h 134764"/>
                <a:gd name="connsiteX1" fmla="*/ -2189 w 39306"/>
                <a:gd name="connsiteY1" fmla="*/ -483 h 134764"/>
                <a:gd name="connsiteX2" fmla="*/ 37117 w 39306"/>
                <a:gd name="connsiteY2" fmla="*/ 134281 h 134764"/>
                <a:gd name="connsiteX3" fmla="*/ -2189 w 39306"/>
                <a:gd name="connsiteY3" fmla="*/ 124303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34764">
                  <a:moveTo>
                    <a:pt x="-2189" y="124303"/>
                  </a:moveTo>
                  <a:lnTo>
                    <a:pt x="-2189" y="-483"/>
                  </a:lnTo>
                  <a:lnTo>
                    <a:pt x="37117" y="134281"/>
                  </a:lnTo>
                  <a:lnTo>
                    <a:pt x="-2189" y="12430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17" name="Freeform: Shape 2016">
              <a:extLst>
                <a:ext uri="{FF2B5EF4-FFF2-40B4-BE49-F238E27FC236}">
                  <a16:creationId xmlns:a16="http://schemas.microsoft.com/office/drawing/2014/main" id="{5EC1D563-17C2-462A-AB2E-004786A69DA3}"/>
                </a:ext>
              </a:extLst>
            </p:cNvPr>
            <p:cNvSpPr/>
            <p:nvPr/>
          </p:nvSpPr>
          <p:spPr>
            <a:xfrm>
              <a:off x="4061018" y="2108498"/>
              <a:ext cx="39306" cy="134764"/>
            </a:xfrm>
            <a:custGeom>
              <a:avLst/>
              <a:gdLst>
                <a:gd name="connsiteX0" fmla="*/ 37117 w 39306"/>
                <a:gd name="connsiteY0" fmla="*/ 134281 h 134764"/>
                <a:gd name="connsiteX1" fmla="*/ -2189 w 39306"/>
                <a:gd name="connsiteY1" fmla="*/ -483 h 134764"/>
                <a:gd name="connsiteX2" fmla="*/ 37117 w 39306"/>
                <a:gd name="connsiteY2" fmla="*/ 9490 h 134764"/>
                <a:gd name="connsiteX3" fmla="*/ 37117 w 39306"/>
                <a:gd name="connsiteY3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34764">
                  <a:moveTo>
                    <a:pt x="37117" y="134281"/>
                  </a:moveTo>
                  <a:lnTo>
                    <a:pt x="-2189" y="-483"/>
                  </a:lnTo>
                  <a:lnTo>
                    <a:pt x="37117" y="9490"/>
                  </a:lnTo>
                  <a:lnTo>
                    <a:pt x="37117" y="1342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18" name="Freeform: Shape 2017">
              <a:extLst>
                <a:ext uri="{FF2B5EF4-FFF2-40B4-BE49-F238E27FC236}">
                  <a16:creationId xmlns:a16="http://schemas.microsoft.com/office/drawing/2014/main" id="{C921D226-9544-47A3-9088-3540AA00BF52}"/>
                </a:ext>
              </a:extLst>
            </p:cNvPr>
            <p:cNvSpPr/>
            <p:nvPr/>
          </p:nvSpPr>
          <p:spPr>
            <a:xfrm>
              <a:off x="4100324" y="2119728"/>
              <a:ext cx="39306" cy="140379"/>
            </a:xfrm>
            <a:custGeom>
              <a:avLst/>
              <a:gdLst>
                <a:gd name="connsiteX0" fmla="*/ -2189 w 39306"/>
                <a:gd name="connsiteY0" fmla="*/ 121091 h 140379"/>
                <a:gd name="connsiteX1" fmla="*/ -2189 w 39306"/>
                <a:gd name="connsiteY1" fmla="*/ -483 h 140379"/>
                <a:gd name="connsiteX2" fmla="*/ 37117 w 39306"/>
                <a:gd name="connsiteY2" fmla="*/ 139896 h 140379"/>
                <a:gd name="connsiteX3" fmla="*/ -2189 w 39306"/>
                <a:gd name="connsiteY3" fmla="*/ 121091 h 14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40379">
                  <a:moveTo>
                    <a:pt x="-2189" y="121091"/>
                  </a:moveTo>
                  <a:lnTo>
                    <a:pt x="-2189" y="-483"/>
                  </a:lnTo>
                  <a:lnTo>
                    <a:pt x="37117" y="139896"/>
                  </a:lnTo>
                  <a:lnTo>
                    <a:pt x="-2189" y="1210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19" name="Freeform: Shape 2018">
              <a:extLst>
                <a:ext uri="{FF2B5EF4-FFF2-40B4-BE49-F238E27FC236}">
                  <a16:creationId xmlns:a16="http://schemas.microsoft.com/office/drawing/2014/main" id="{31F8A1E1-E4F7-4997-ACD2-73CEDFF5275A}"/>
                </a:ext>
              </a:extLst>
            </p:cNvPr>
            <p:cNvSpPr/>
            <p:nvPr/>
          </p:nvSpPr>
          <p:spPr>
            <a:xfrm>
              <a:off x="4100324" y="2119728"/>
              <a:ext cx="39306" cy="140379"/>
            </a:xfrm>
            <a:custGeom>
              <a:avLst/>
              <a:gdLst>
                <a:gd name="connsiteX0" fmla="*/ 37117 w 39306"/>
                <a:gd name="connsiteY0" fmla="*/ 139896 h 140379"/>
                <a:gd name="connsiteX1" fmla="*/ -2189 w 39306"/>
                <a:gd name="connsiteY1" fmla="*/ -483 h 140379"/>
                <a:gd name="connsiteX2" fmla="*/ 37117 w 39306"/>
                <a:gd name="connsiteY2" fmla="*/ 10315 h 140379"/>
                <a:gd name="connsiteX3" fmla="*/ 37117 w 39306"/>
                <a:gd name="connsiteY3" fmla="*/ 139896 h 14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40379">
                  <a:moveTo>
                    <a:pt x="37117" y="139896"/>
                  </a:moveTo>
                  <a:lnTo>
                    <a:pt x="-2189" y="-483"/>
                  </a:lnTo>
                  <a:lnTo>
                    <a:pt x="37117" y="10315"/>
                  </a:lnTo>
                  <a:lnTo>
                    <a:pt x="37117" y="13989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20" name="Freeform: Shape 2019">
              <a:extLst>
                <a:ext uri="{FF2B5EF4-FFF2-40B4-BE49-F238E27FC236}">
                  <a16:creationId xmlns:a16="http://schemas.microsoft.com/office/drawing/2014/main" id="{71643502-B083-477C-BCB7-F3A3CAB399B1}"/>
                </a:ext>
              </a:extLst>
            </p:cNvPr>
            <p:cNvSpPr/>
            <p:nvPr/>
          </p:nvSpPr>
          <p:spPr>
            <a:xfrm>
              <a:off x="4139631" y="2130958"/>
              <a:ext cx="16845" cy="140379"/>
            </a:xfrm>
            <a:custGeom>
              <a:avLst/>
              <a:gdLst>
                <a:gd name="connsiteX0" fmla="*/ -2189 w 16845"/>
                <a:gd name="connsiteY0" fmla="*/ 133675 h 140379"/>
                <a:gd name="connsiteX1" fmla="*/ -2189 w 16845"/>
                <a:gd name="connsiteY1" fmla="*/ -483 h 140379"/>
                <a:gd name="connsiteX2" fmla="*/ 14657 w 16845"/>
                <a:gd name="connsiteY2" fmla="*/ 139896 h 140379"/>
                <a:gd name="connsiteX3" fmla="*/ -2189 w 16845"/>
                <a:gd name="connsiteY3" fmla="*/ 133669 h 14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140379">
                  <a:moveTo>
                    <a:pt x="-2189" y="133675"/>
                  </a:moveTo>
                  <a:lnTo>
                    <a:pt x="-2189" y="-483"/>
                  </a:lnTo>
                  <a:lnTo>
                    <a:pt x="14657" y="139896"/>
                  </a:lnTo>
                  <a:lnTo>
                    <a:pt x="-2189" y="13366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21" name="Freeform: Shape 2020">
              <a:extLst>
                <a:ext uri="{FF2B5EF4-FFF2-40B4-BE49-F238E27FC236}">
                  <a16:creationId xmlns:a16="http://schemas.microsoft.com/office/drawing/2014/main" id="{33428AF1-135C-4652-A05D-61F5CC6178C9}"/>
                </a:ext>
              </a:extLst>
            </p:cNvPr>
            <p:cNvSpPr/>
            <p:nvPr/>
          </p:nvSpPr>
          <p:spPr>
            <a:xfrm>
              <a:off x="4139631" y="2130958"/>
              <a:ext cx="16845" cy="140379"/>
            </a:xfrm>
            <a:custGeom>
              <a:avLst/>
              <a:gdLst>
                <a:gd name="connsiteX0" fmla="*/ 14657 w 16845"/>
                <a:gd name="connsiteY0" fmla="*/ 139896 h 140379"/>
                <a:gd name="connsiteX1" fmla="*/ -2189 w 16845"/>
                <a:gd name="connsiteY1" fmla="*/ -483 h 140379"/>
                <a:gd name="connsiteX2" fmla="*/ 14657 w 16845"/>
                <a:gd name="connsiteY2" fmla="*/ 5744 h 140379"/>
                <a:gd name="connsiteX3" fmla="*/ 14657 w 16845"/>
                <a:gd name="connsiteY3" fmla="*/ 139896 h 14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140379">
                  <a:moveTo>
                    <a:pt x="14657" y="139896"/>
                  </a:moveTo>
                  <a:lnTo>
                    <a:pt x="-2189" y="-483"/>
                  </a:lnTo>
                  <a:lnTo>
                    <a:pt x="14657" y="5744"/>
                  </a:lnTo>
                  <a:lnTo>
                    <a:pt x="14657" y="13989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22" name="Freeform: Shape 2021">
              <a:extLst>
                <a:ext uri="{FF2B5EF4-FFF2-40B4-BE49-F238E27FC236}">
                  <a16:creationId xmlns:a16="http://schemas.microsoft.com/office/drawing/2014/main" id="{2EBCC53E-39CC-46D9-9A97-1E21CD3AD186}"/>
                </a:ext>
              </a:extLst>
            </p:cNvPr>
            <p:cNvSpPr/>
            <p:nvPr/>
          </p:nvSpPr>
          <p:spPr>
            <a:xfrm>
              <a:off x="4156476" y="2136573"/>
              <a:ext cx="44921" cy="168455"/>
            </a:xfrm>
            <a:custGeom>
              <a:avLst/>
              <a:gdLst>
                <a:gd name="connsiteX0" fmla="*/ -2189 w 44921"/>
                <a:gd name="connsiteY0" fmla="*/ 133214 h 168455"/>
                <a:gd name="connsiteX1" fmla="*/ -2189 w 44921"/>
                <a:gd name="connsiteY1" fmla="*/ -483 h 168455"/>
                <a:gd name="connsiteX2" fmla="*/ 42732 w 44921"/>
                <a:gd name="connsiteY2" fmla="*/ 167972 h 168455"/>
                <a:gd name="connsiteX3" fmla="*/ -2189 w 44921"/>
                <a:gd name="connsiteY3" fmla="*/ 133220 h 168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168455">
                  <a:moveTo>
                    <a:pt x="-2189" y="133214"/>
                  </a:moveTo>
                  <a:lnTo>
                    <a:pt x="-2189" y="-483"/>
                  </a:lnTo>
                  <a:lnTo>
                    <a:pt x="42732" y="167972"/>
                  </a:lnTo>
                  <a:lnTo>
                    <a:pt x="-2189" y="1332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23" name="Freeform: Shape 2022">
              <a:extLst>
                <a:ext uri="{FF2B5EF4-FFF2-40B4-BE49-F238E27FC236}">
                  <a16:creationId xmlns:a16="http://schemas.microsoft.com/office/drawing/2014/main" id="{76C98998-673A-4186-84E6-704433E55535}"/>
                </a:ext>
              </a:extLst>
            </p:cNvPr>
            <p:cNvSpPr/>
            <p:nvPr/>
          </p:nvSpPr>
          <p:spPr>
            <a:xfrm>
              <a:off x="4156476" y="2136573"/>
              <a:ext cx="44921" cy="168455"/>
            </a:xfrm>
            <a:custGeom>
              <a:avLst/>
              <a:gdLst>
                <a:gd name="connsiteX0" fmla="*/ 42732 w 44921"/>
                <a:gd name="connsiteY0" fmla="*/ 167972 h 168455"/>
                <a:gd name="connsiteX1" fmla="*/ -2189 w 44921"/>
                <a:gd name="connsiteY1" fmla="*/ -483 h 168455"/>
                <a:gd name="connsiteX2" fmla="*/ 42732 w 44921"/>
                <a:gd name="connsiteY2" fmla="*/ 22668 h 168455"/>
                <a:gd name="connsiteX3" fmla="*/ 42732 w 44921"/>
                <a:gd name="connsiteY3" fmla="*/ 167972 h 168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168455">
                  <a:moveTo>
                    <a:pt x="42732" y="167972"/>
                  </a:moveTo>
                  <a:lnTo>
                    <a:pt x="-2189" y="-483"/>
                  </a:lnTo>
                  <a:lnTo>
                    <a:pt x="42732" y="22668"/>
                  </a:lnTo>
                  <a:lnTo>
                    <a:pt x="42732" y="1679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24" name="Freeform: Shape 2023">
              <a:extLst>
                <a:ext uri="{FF2B5EF4-FFF2-40B4-BE49-F238E27FC236}">
                  <a16:creationId xmlns:a16="http://schemas.microsoft.com/office/drawing/2014/main" id="{1FA83383-A257-498D-B298-34F092783CDE}"/>
                </a:ext>
              </a:extLst>
            </p:cNvPr>
            <p:cNvSpPr/>
            <p:nvPr/>
          </p:nvSpPr>
          <p:spPr>
            <a:xfrm>
              <a:off x="4201397" y="2159034"/>
              <a:ext cx="11230" cy="157224"/>
            </a:xfrm>
            <a:custGeom>
              <a:avLst/>
              <a:gdLst>
                <a:gd name="connsiteX0" fmla="*/ -2189 w 11230"/>
                <a:gd name="connsiteY0" fmla="*/ 145500 h 157224"/>
                <a:gd name="connsiteX1" fmla="*/ -2189 w 11230"/>
                <a:gd name="connsiteY1" fmla="*/ -483 h 157224"/>
                <a:gd name="connsiteX2" fmla="*/ 9041 w 11230"/>
                <a:gd name="connsiteY2" fmla="*/ 156742 h 157224"/>
                <a:gd name="connsiteX3" fmla="*/ -2189 w 11230"/>
                <a:gd name="connsiteY3" fmla="*/ 145512 h 15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57224">
                  <a:moveTo>
                    <a:pt x="-2189" y="145500"/>
                  </a:moveTo>
                  <a:lnTo>
                    <a:pt x="-2189" y="-483"/>
                  </a:lnTo>
                  <a:lnTo>
                    <a:pt x="9041" y="156742"/>
                  </a:lnTo>
                  <a:lnTo>
                    <a:pt x="-2189" y="1455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25" name="Freeform: Shape 2024">
              <a:extLst>
                <a:ext uri="{FF2B5EF4-FFF2-40B4-BE49-F238E27FC236}">
                  <a16:creationId xmlns:a16="http://schemas.microsoft.com/office/drawing/2014/main" id="{674B0FB1-0702-4593-9EF3-F93BDABD9EB0}"/>
                </a:ext>
              </a:extLst>
            </p:cNvPr>
            <p:cNvSpPr/>
            <p:nvPr/>
          </p:nvSpPr>
          <p:spPr>
            <a:xfrm>
              <a:off x="4201397" y="2159034"/>
              <a:ext cx="11230" cy="157224"/>
            </a:xfrm>
            <a:custGeom>
              <a:avLst/>
              <a:gdLst>
                <a:gd name="connsiteX0" fmla="*/ 9041 w 11230"/>
                <a:gd name="connsiteY0" fmla="*/ 156742 h 157224"/>
                <a:gd name="connsiteX1" fmla="*/ -2189 w 11230"/>
                <a:gd name="connsiteY1" fmla="*/ -483 h 157224"/>
                <a:gd name="connsiteX2" fmla="*/ 9041 w 11230"/>
                <a:gd name="connsiteY2" fmla="*/ 4756 h 157224"/>
                <a:gd name="connsiteX3" fmla="*/ 9041 w 11230"/>
                <a:gd name="connsiteY3" fmla="*/ 156742 h 15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57224">
                  <a:moveTo>
                    <a:pt x="9041" y="156742"/>
                  </a:moveTo>
                  <a:lnTo>
                    <a:pt x="-2189" y="-483"/>
                  </a:lnTo>
                  <a:lnTo>
                    <a:pt x="9041" y="4756"/>
                  </a:lnTo>
                  <a:lnTo>
                    <a:pt x="9041" y="15674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26" name="Freeform: Shape 2025">
              <a:extLst>
                <a:ext uri="{FF2B5EF4-FFF2-40B4-BE49-F238E27FC236}">
                  <a16:creationId xmlns:a16="http://schemas.microsoft.com/office/drawing/2014/main" id="{4E6E0B0A-682F-45C5-B997-C89A1230BB7E}"/>
                </a:ext>
              </a:extLst>
            </p:cNvPr>
            <p:cNvSpPr/>
            <p:nvPr/>
          </p:nvSpPr>
          <p:spPr>
            <a:xfrm>
              <a:off x="4212628" y="2164649"/>
              <a:ext cx="33691" cy="179685"/>
            </a:xfrm>
            <a:custGeom>
              <a:avLst/>
              <a:gdLst>
                <a:gd name="connsiteX0" fmla="*/ -2189 w 33691"/>
                <a:gd name="connsiteY0" fmla="*/ 148117 h 179685"/>
                <a:gd name="connsiteX1" fmla="*/ -2189 w 33691"/>
                <a:gd name="connsiteY1" fmla="*/ -483 h 179685"/>
                <a:gd name="connsiteX2" fmla="*/ 31502 w 33691"/>
                <a:gd name="connsiteY2" fmla="*/ 179203 h 179685"/>
                <a:gd name="connsiteX3" fmla="*/ -2189 w 33691"/>
                <a:gd name="connsiteY3" fmla="*/ 148106 h 179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79685">
                  <a:moveTo>
                    <a:pt x="-2189" y="148117"/>
                  </a:moveTo>
                  <a:lnTo>
                    <a:pt x="-2189" y="-483"/>
                  </a:lnTo>
                  <a:lnTo>
                    <a:pt x="31502" y="179203"/>
                  </a:lnTo>
                  <a:lnTo>
                    <a:pt x="-2189" y="14810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27" name="Freeform: Shape 2026">
              <a:extLst>
                <a:ext uri="{FF2B5EF4-FFF2-40B4-BE49-F238E27FC236}">
                  <a16:creationId xmlns:a16="http://schemas.microsoft.com/office/drawing/2014/main" id="{E4FA8828-46AB-470B-9112-B3C1969FB3DB}"/>
                </a:ext>
              </a:extLst>
            </p:cNvPr>
            <p:cNvSpPr/>
            <p:nvPr/>
          </p:nvSpPr>
          <p:spPr>
            <a:xfrm>
              <a:off x="4212628" y="2164649"/>
              <a:ext cx="33691" cy="179685"/>
            </a:xfrm>
            <a:custGeom>
              <a:avLst/>
              <a:gdLst>
                <a:gd name="connsiteX0" fmla="*/ 31502 w 33691"/>
                <a:gd name="connsiteY0" fmla="*/ 179197 h 179685"/>
                <a:gd name="connsiteX1" fmla="*/ -2189 w 33691"/>
                <a:gd name="connsiteY1" fmla="*/ -483 h 179685"/>
                <a:gd name="connsiteX2" fmla="*/ 31502 w 33691"/>
                <a:gd name="connsiteY2" fmla="*/ 21293 h 179685"/>
                <a:gd name="connsiteX3" fmla="*/ 31502 w 33691"/>
                <a:gd name="connsiteY3" fmla="*/ 179203 h 179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79685">
                  <a:moveTo>
                    <a:pt x="31502" y="179197"/>
                  </a:moveTo>
                  <a:lnTo>
                    <a:pt x="-2189" y="-483"/>
                  </a:lnTo>
                  <a:lnTo>
                    <a:pt x="31502" y="21293"/>
                  </a:lnTo>
                  <a:lnTo>
                    <a:pt x="31502" y="17920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28" name="Freeform: Shape 2027">
              <a:extLst>
                <a:ext uri="{FF2B5EF4-FFF2-40B4-BE49-F238E27FC236}">
                  <a16:creationId xmlns:a16="http://schemas.microsoft.com/office/drawing/2014/main" id="{FACDC774-8B78-43F2-B3D3-55ACB5B1B59E}"/>
                </a:ext>
              </a:extLst>
            </p:cNvPr>
            <p:cNvSpPr/>
            <p:nvPr/>
          </p:nvSpPr>
          <p:spPr>
            <a:xfrm>
              <a:off x="4246319" y="2187110"/>
              <a:ext cx="33691" cy="207761"/>
            </a:xfrm>
            <a:custGeom>
              <a:avLst/>
              <a:gdLst>
                <a:gd name="connsiteX0" fmla="*/ -2189 w 33691"/>
                <a:gd name="connsiteY0" fmla="*/ 158269 h 207761"/>
                <a:gd name="connsiteX1" fmla="*/ -2189 w 33691"/>
                <a:gd name="connsiteY1" fmla="*/ -483 h 207761"/>
                <a:gd name="connsiteX2" fmla="*/ 31502 w 33691"/>
                <a:gd name="connsiteY2" fmla="*/ 207278 h 207761"/>
                <a:gd name="connsiteX3" fmla="*/ -2189 w 33691"/>
                <a:gd name="connsiteY3" fmla="*/ 158269 h 207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207761">
                  <a:moveTo>
                    <a:pt x="-2189" y="158269"/>
                  </a:moveTo>
                  <a:lnTo>
                    <a:pt x="-2189" y="-483"/>
                  </a:lnTo>
                  <a:lnTo>
                    <a:pt x="31502" y="207278"/>
                  </a:lnTo>
                  <a:lnTo>
                    <a:pt x="-2189" y="15826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29" name="Freeform: Shape 2028">
              <a:extLst>
                <a:ext uri="{FF2B5EF4-FFF2-40B4-BE49-F238E27FC236}">
                  <a16:creationId xmlns:a16="http://schemas.microsoft.com/office/drawing/2014/main" id="{B695B166-C61C-4209-A899-C71929078B8D}"/>
                </a:ext>
              </a:extLst>
            </p:cNvPr>
            <p:cNvSpPr/>
            <p:nvPr/>
          </p:nvSpPr>
          <p:spPr>
            <a:xfrm>
              <a:off x="4246319" y="2187110"/>
              <a:ext cx="33691" cy="207761"/>
            </a:xfrm>
            <a:custGeom>
              <a:avLst/>
              <a:gdLst>
                <a:gd name="connsiteX0" fmla="*/ 31502 w 33691"/>
                <a:gd name="connsiteY0" fmla="*/ 207278 h 207761"/>
                <a:gd name="connsiteX1" fmla="*/ -2189 w 33691"/>
                <a:gd name="connsiteY1" fmla="*/ -483 h 207761"/>
                <a:gd name="connsiteX2" fmla="*/ 31502 w 33691"/>
                <a:gd name="connsiteY2" fmla="*/ 23539 h 207761"/>
                <a:gd name="connsiteX3" fmla="*/ 31502 w 33691"/>
                <a:gd name="connsiteY3" fmla="*/ 207273 h 207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207761">
                  <a:moveTo>
                    <a:pt x="31502" y="207278"/>
                  </a:moveTo>
                  <a:lnTo>
                    <a:pt x="-2189" y="-483"/>
                  </a:lnTo>
                  <a:lnTo>
                    <a:pt x="31502" y="23539"/>
                  </a:lnTo>
                  <a:lnTo>
                    <a:pt x="31502" y="207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30" name="Freeform: Shape 2029">
              <a:extLst>
                <a:ext uri="{FF2B5EF4-FFF2-40B4-BE49-F238E27FC236}">
                  <a16:creationId xmlns:a16="http://schemas.microsoft.com/office/drawing/2014/main" id="{240957C4-86DB-418A-849A-44DE939F9FEE}"/>
                </a:ext>
              </a:extLst>
            </p:cNvPr>
            <p:cNvSpPr/>
            <p:nvPr/>
          </p:nvSpPr>
          <p:spPr>
            <a:xfrm>
              <a:off x="4280010" y="2209571"/>
              <a:ext cx="5615" cy="190915"/>
            </a:xfrm>
            <a:custGeom>
              <a:avLst/>
              <a:gdLst>
                <a:gd name="connsiteX0" fmla="*/ -2189 w 5615"/>
                <a:gd name="connsiteY0" fmla="*/ 189147 h 190915"/>
                <a:gd name="connsiteX1" fmla="*/ -2189 w 5615"/>
                <a:gd name="connsiteY1" fmla="*/ -483 h 190915"/>
                <a:gd name="connsiteX2" fmla="*/ 3426 w 5615"/>
                <a:gd name="connsiteY2" fmla="*/ 190433 h 190915"/>
                <a:gd name="connsiteX3" fmla="*/ -2189 w 5615"/>
                <a:gd name="connsiteY3" fmla="*/ 189147 h 190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190915">
                  <a:moveTo>
                    <a:pt x="-2189" y="189147"/>
                  </a:moveTo>
                  <a:lnTo>
                    <a:pt x="-2189" y="-483"/>
                  </a:lnTo>
                  <a:lnTo>
                    <a:pt x="3426" y="190433"/>
                  </a:lnTo>
                  <a:lnTo>
                    <a:pt x="-2189" y="18914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31" name="Freeform: Shape 2030">
              <a:extLst>
                <a:ext uri="{FF2B5EF4-FFF2-40B4-BE49-F238E27FC236}">
                  <a16:creationId xmlns:a16="http://schemas.microsoft.com/office/drawing/2014/main" id="{2020CB3E-8150-4542-95F1-14C2861588E2}"/>
                </a:ext>
              </a:extLst>
            </p:cNvPr>
            <p:cNvSpPr/>
            <p:nvPr/>
          </p:nvSpPr>
          <p:spPr>
            <a:xfrm>
              <a:off x="4280010" y="2209571"/>
              <a:ext cx="5615" cy="190915"/>
            </a:xfrm>
            <a:custGeom>
              <a:avLst/>
              <a:gdLst>
                <a:gd name="connsiteX0" fmla="*/ 3426 w 5615"/>
                <a:gd name="connsiteY0" fmla="*/ 190433 h 190915"/>
                <a:gd name="connsiteX1" fmla="*/ -2189 w 5615"/>
                <a:gd name="connsiteY1" fmla="*/ -483 h 190915"/>
                <a:gd name="connsiteX2" fmla="*/ 3426 w 5615"/>
                <a:gd name="connsiteY2" fmla="*/ -50 h 190915"/>
                <a:gd name="connsiteX3" fmla="*/ 3426 w 5615"/>
                <a:gd name="connsiteY3" fmla="*/ 190433 h 190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190915">
                  <a:moveTo>
                    <a:pt x="3426" y="190433"/>
                  </a:moveTo>
                  <a:lnTo>
                    <a:pt x="-2189" y="-483"/>
                  </a:lnTo>
                  <a:lnTo>
                    <a:pt x="3426" y="-50"/>
                  </a:lnTo>
                  <a:lnTo>
                    <a:pt x="3426" y="19043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32" name="Freeform: Shape 2031">
              <a:extLst>
                <a:ext uri="{FF2B5EF4-FFF2-40B4-BE49-F238E27FC236}">
                  <a16:creationId xmlns:a16="http://schemas.microsoft.com/office/drawing/2014/main" id="{2F09043B-A576-400D-96FB-21E9B1798CB3}"/>
                </a:ext>
              </a:extLst>
            </p:cNvPr>
            <p:cNvSpPr/>
            <p:nvPr/>
          </p:nvSpPr>
          <p:spPr>
            <a:xfrm>
              <a:off x="4280010" y="2209571"/>
              <a:ext cx="28075" cy="241452"/>
            </a:xfrm>
            <a:custGeom>
              <a:avLst/>
              <a:gdLst>
                <a:gd name="connsiteX0" fmla="*/ -2189 w 28075"/>
                <a:gd name="connsiteY0" fmla="*/ 187120 h 241452"/>
                <a:gd name="connsiteX1" fmla="*/ -2189 w 28075"/>
                <a:gd name="connsiteY1" fmla="*/ -483 h 241452"/>
                <a:gd name="connsiteX2" fmla="*/ 25887 w 28075"/>
                <a:gd name="connsiteY2" fmla="*/ 240970 h 241452"/>
                <a:gd name="connsiteX3" fmla="*/ -2189 w 28075"/>
                <a:gd name="connsiteY3" fmla="*/ 18712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75" h="241452">
                  <a:moveTo>
                    <a:pt x="-2189" y="187120"/>
                  </a:moveTo>
                  <a:lnTo>
                    <a:pt x="-2189" y="-483"/>
                  </a:lnTo>
                  <a:lnTo>
                    <a:pt x="25887" y="240970"/>
                  </a:lnTo>
                  <a:lnTo>
                    <a:pt x="-2189" y="1871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33" name="Freeform: Shape 2032">
              <a:extLst>
                <a:ext uri="{FF2B5EF4-FFF2-40B4-BE49-F238E27FC236}">
                  <a16:creationId xmlns:a16="http://schemas.microsoft.com/office/drawing/2014/main" id="{BF7F2315-6F0B-4B46-9410-088B7D8D4369}"/>
                </a:ext>
              </a:extLst>
            </p:cNvPr>
            <p:cNvSpPr/>
            <p:nvPr/>
          </p:nvSpPr>
          <p:spPr>
            <a:xfrm>
              <a:off x="4280010" y="2209571"/>
              <a:ext cx="28075" cy="241452"/>
            </a:xfrm>
            <a:custGeom>
              <a:avLst/>
              <a:gdLst>
                <a:gd name="connsiteX0" fmla="*/ 25887 w 28075"/>
                <a:gd name="connsiteY0" fmla="*/ 240970 h 241452"/>
                <a:gd name="connsiteX1" fmla="*/ -2189 w 28075"/>
                <a:gd name="connsiteY1" fmla="*/ -483 h 241452"/>
                <a:gd name="connsiteX2" fmla="*/ 25887 w 28075"/>
                <a:gd name="connsiteY2" fmla="*/ 24622 h 241452"/>
                <a:gd name="connsiteX3" fmla="*/ 25887 w 28075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75" h="241452">
                  <a:moveTo>
                    <a:pt x="25887" y="240970"/>
                  </a:moveTo>
                  <a:lnTo>
                    <a:pt x="-2189" y="-483"/>
                  </a:lnTo>
                  <a:lnTo>
                    <a:pt x="25887" y="24622"/>
                  </a:lnTo>
                  <a:lnTo>
                    <a:pt x="25887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34" name="Freeform: Shape 2033">
              <a:extLst>
                <a:ext uri="{FF2B5EF4-FFF2-40B4-BE49-F238E27FC236}">
                  <a16:creationId xmlns:a16="http://schemas.microsoft.com/office/drawing/2014/main" id="{BC5015F9-F225-47E6-8862-7FDF435A9FBE}"/>
                </a:ext>
              </a:extLst>
            </p:cNvPr>
            <p:cNvSpPr/>
            <p:nvPr/>
          </p:nvSpPr>
          <p:spPr>
            <a:xfrm>
              <a:off x="4308086" y="2237647"/>
              <a:ext cx="16845" cy="275143"/>
            </a:xfrm>
            <a:custGeom>
              <a:avLst/>
              <a:gdLst>
                <a:gd name="connsiteX0" fmla="*/ -2189 w 16845"/>
                <a:gd name="connsiteY0" fmla="*/ 215915 h 275143"/>
                <a:gd name="connsiteX1" fmla="*/ -2189 w 16845"/>
                <a:gd name="connsiteY1" fmla="*/ -483 h 275143"/>
                <a:gd name="connsiteX2" fmla="*/ 14657 w 16845"/>
                <a:gd name="connsiteY2" fmla="*/ 274661 h 275143"/>
                <a:gd name="connsiteX3" fmla="*/ -2189 w 16845"/>
                <a:gd name="connsiteY3" fmla="*/ 215915 h 275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275143">
                  <a:moveTo>
                    <a:pt x="-2189" y="215915"/>
                  </a:moveTo>
                  <a:lnTo>
                    <a:pt x="-2189" y="-483"/>
                  </a:lnTo>
                  <a:lnTo>
                    <a:pt x="14657" y="274661"/>
                  </a:lnTo>
                  <a:lnTo>
                    <a:pt x="-2189" y="2159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35" name="Freeform: Shape 2034">
              <a:extLst>
                <a:ext uri="{FF2B5EF4-FFF2-40B4-BE49-F238E27FC236}">
                  <a16:creationId xmlns:a16="http://schemas.microsoft.com/office/drawing/2014/main" id="{0E2E24CA-4D00-42FE-B3DD-498BA16EACA9}"/>
                </a:ext>
              </a:extLst>
            </p:cNvPr>
            <p:cNvSpPr/>
            <p:nvPr/>
          </p:nvSpPr>
          <p:spPr>
            <a:xfrm>
              <a:off x="4308086" y="2237647"/>
              <a:ext cx="16845" cy="275143"/>
            </a:xfrm>
            <a:custGeom>
              <a:avLst/>
              <a:gdLst>
                <a:gd name="connsiteX0" fmla="*/ 14657 w 16845"/>
                <a:gd name="connsiteY0" fmla="*/ 274661 h 275143"/>
                <a:gd name="connsiteX1" fmla="*/ -2189 w 16845"/>
                <a:gd name="connsiteY1" fmla="*/ -483 h 275143"/>
                <a:gd name="connsiteX2" fmla="*/ 14657 w 16845"/>
                <a:gd name="connsiteY2" fmla="*/ 15268 h 275143"/>
                <a:gd name="connsiteX3" fmla="*/ 14657 w 16845"/>
                <a:gd name="connsiteY3" fmla="*/ 274661 h 275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275143">
                  <a:moveTo>
                    <a:pt x="14657" y="274661"/>
                  </a:moveTo>
                  <a:lnTo>
                    <a:pt x="-2189" y="-483"/>
                  </a:lnTo>
                  <a:lnTo>
                    <a:pt x="14657" y="15268"/>
                  </a:lnTo>
                  <a:lnTo>
                    <a:pt x="14657" y="27466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36" name="Freeform: Shape 2035">
              <a:extLst>
                <a:ext uri="{FF2B5EF4-FFF2-40B4-BE49-F238E27FC236}">
                  <a16:creationId xmlns:a16="http://schemas.microsoft.com/office/drawing/2014/main" id="{B96EFE93-58F3-4DA0-B1C8-394DC1FE52FA}"/>
                </a:ext>
              </a:extLst>
            </p:cNvPr>
            <p:cNvSpPr/>
            <p:nvPr/>
          </p:nvSpPr>
          <p:spPr>
            <a:xfrm>
              <a:off x="2370850" y="4770090"/>
              <a:ext cx="1959696" cy="123533"/>
            </a:xfrm>
            <a:custGeom>
              <a:avLst/>
              <a:gdLst>
                <a:gd name="connsiteX0" fmla="*/ -2189 w 1959696"/>
                <a:gd name="connsiteY0" fmla="*/ 123051 h 123533"/>
                <a:gd name="connsiteX1" fmla="*/ -2189 w 1959696"/>
                <a:gd name="connsiteY1" fmla="*/ -483 h 123533"/>
                <a:gd name="connsiteX2" fmla="*/ 1957507 w 1959696"/>
                <a:gd name="connsiteY2" fmla="*/ 123051 h 123533"/>
                <a:gd name="connsiteX3" fmla="*/ -2189 w 19596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969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95750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37" name="Freeform: Shape 2036">
              <a:extLst>
                <a:ext uri="{FF2B5EF4-FFF2-40B4-BE49-F238E27FC236}">
                  <a16:creationId xmlns:a16="http://schemas.microsoft.com/office/drawing/2014/main" id="{18B58FFA-12D4-4651-A110-8CB48414492B}"/>
                </a:ext>
              </a:extLst>
            </p:cNvPr>
            <p:cNvSpPr/>
            <p:nvPr/>
          </p:nvSpPr>
          <p:spPr>
            <a:xfrm>
              <a:off x="2370850" y="4770090"/>
              <a:ext cx="1959696" cy="123533"/>
            </a:xfrm>
            <a:custGeom>
              <a:avLst/>
              <a:gdLst>
                <a:gd name="connsiteX0" fmla="*/ 1957507 w 1959696"/>
                <a:gd name="connsiteY0" fmla="*/ 123051 h 123533"/>
                <a:gd name="connsiteX1" fmla="*/ -2189 w 1959696"/>
                <a:gd name="connsiteY1" fmla="*/ -483 h 123533"/>
                <a:gd name="connsiteX2" fmla="*/ 1957507 w 1959696"/>
                <a:gd name="connsiteY2" fmla="*/ -483 h 123533"/>
                <a:gd name="connsiteX3" fmla="*/ 1957507 w 19596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9696" h="123533">
                  <a:moveTo>
                    <a:pt x="1957507" y="123051"/>
                  </a:moveTo>
                  <a:lnTo>
                    <a:pt x="-2189" y="-483"/>
                  </a:lnTo>
                  <a:lnTo>
                    <a:pt x="1957507" y="-483"/>
                  </a:lnTo>
                  <a:lnTo>
                    <a:pt x="195750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38" name="Freeform: Shape 2037">
              <a:extLst>
                <a:ext uri="{FF2B5EF4-FFF2-40B4-BE49-F238E27FC236}">
                  <a16:creationId xmlns:a16="http://schemas.microsoft.com/office/drawing/2014/main" id="{64CF41E2-E841-4245-9C93-E0316D66F68B}"/>
                </a:ext>
              </a:extLst>
            </p:cNvPr>
            <p:cNvSpPr/>
            <p:nvPr/>
          </p:nvSpPr>
          <p:spPr>
            <a:xfrm>
              <a:off x="2370850" y="3574058"/>
              <a:ext cx="1959696" cy="123533"/>
            </a:xfrm>
            <a:custGeom>
              <a:avLst/>
              <a:gdLst>
                <a:gd name="connsiteX0" fmla="*/ -2189 w 1959696"/>
                <a:gd name="connsiteY0" fmla="*/ 123051 h 123533"/>
                <a:gd name="connsiteX1" fmla="*/ -2189 w 1959696"/>
                <a:gd name="connsiteY1" fmla="*/ -483 h 123533"/>
                <a:gd name="connsiteX2" fmla="*/ 1957507 w 1959696"/>
                <a:gd name="connsiteY2" fmla="*/ 123051 h 123533"/>
                <a:gd name="connsiteX3" fmla="*/ -2189 w 19596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969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95750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39" name="Freeform: Shape 2038">
              <a:extLst>
                <a:ext uri="{FF2B5EF4-FFF2-40B4-BE49-F238E27FC236}">
                  <a16:creationId xmlns:a16="http://schemas.microsoft.com/office/drawing/2014/main" id="{76FEF461-1510-484E-99F6-3D2E95FCF14C}"/>
                </a:ext>
              </a:extLst>
            </p:cNvPr>
            <p:cNvSpPr/>
            <p:nvPr/>
          </p:nvSpPr>
          <p:spPr>
            <a:xfrm>
              <a:off x="2370850" y="3574058"/>
              <a:ext cx="1959696" cy="123533"/>
            </a:xfrm>
            <a:custGeom>
              <a:avLst/>
              <a:gdLst>
                <a:gd name="connsiteX0" fmla="*/ 1957507 w 1959696"/>
                <a:gd name="connsiteY0" fmla="*/ 123051 h 123533"/>
                <a:gd name="connsiteX1" fmla="*/ -2189 w 1959696"/>
                <a:gd name="connsiteY1" fmla="*/ -483 h 123533"/>
                <a:gd name="connsiteX2" fmla="*/ 1957507 w 1959696"/>
                <a:gd name="connsiteY2" fmla="*/ -483 h 123533"/>
                <a:gd name="connsiteX3" fmla="*/ 1957507 w 19596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9696" h="123533">
                  <a:moveTo>
                    <a:pt x="1957507" y="123051"/>
                  </a:moveTo>
                  <a:lnTo>
                    <a:pt x="-2189" y="-483"/>
                  </a:lnTo>
                  <a:lnTo>
                    <a:pt x="1957507" y="-483"/>
                  </a:lnTo>
                  <a:lnTo>
                    <a:pt x="195750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40" name="Freeform: Shape 2039">
              <a:extLst>
                <a:ext uri="{FF2B5EF4-FFF2-40B4-BE49-F238E27FC236}">
                  <a16:creationId xmlns:a16="http://schemas.microsoft.com/office/drawing/2014/main" id="{10064C8B-49D0-494D-9BF7-C358ECA57AE5}"/>
                </a:ext>
              </a:extLst>
            </p:cNvPr>
            <p:cNvSpPr/>
            <p:nvPr/>
          </p:nvSpPr>
          <p:spPr>
            <a:xfrm>
              <a:off x="4324931" y="2248877"/>
              <a:ext cx="5615" cy="320064"/>
            </a:xfrm>
            <a:custGeom>
              <a:avLst/>
              <a:gdLst>
                <a:gd name="connsiteX0" fmla="*/ -2189 w 5615"/>
                <a:gd name="connsiteY0" fmla="*/ 258972 h 320064"/>
                <a:gd name="connsiteX1" fmla="*/ -2189 w 5615"/>
                <a:gd name="connsiteY1" fmla="*/ -483 h 320064"/>
                <a:gd name="connsiteX2" fmla="*/ 3426 w 5615"/>
                <a:gd name="connsiteY2" fmla="*/ 319582 h 320064"/>
                <a:gd name="connsiteX3" fmla="*/ -2189 w 5615"/>
                <a:gd name="connsiteY3" fmla="*/ 258972 h 32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320064">
                  <a:moveTo>
                    <a:pt x="-2189" y="258972"/>
                  </a:moveTo>
                  <a:lnTo>
                    <a:pt x="-2189" y="-483"/>
                  </a:lnTo>
                  <a:lnTo>
                    <a:pt x="3426" y="319582"/>
                  </a:lnTo>
                  <a:lnTo>
                    <a:pt x="-2189" y="2589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41" name="Freeform: Shape 2040">
              <a:extLst>
                <a:ext uri="{FF2B5EF4-FFF2-40B4-BE49-F238E27FC236}">
                  <a16:creationId xmlns:a16="http://schemas.microsoft.com/office/drawing/2014/main" id="{09333E91-8350-44F2-A1E8-D56EA9373B51}"/>
                </a:ext>
              </a:extLst>
            </p:cNvPr>
            <p:cNvSpPr/>
            <p:nvPr/>
          </p:nvSpPr>
          <p:spPr>
            <a:xfrm>
              <a:off x="4324931" y="2248877"/>
              <a:ext cx="5615" cy="320064"/>
            </a:xfrm>
            <a:custGeom>
              <a:avLst/>
              <a:gdLst>
                <a:gd name="connsiteX0" fmla="*/ 3426 w 5615"/>
                <a:gd name="connsiteY0" fmla="*/ 319582 h 320064"/>
                <a:gd name="connsiteX1" fmla="*/ -2189 w 5615"/>
                <a:gd name="connsiteY1" fmla="*/ -483 h 320064"/>
                <a:gd name="connsiteX2" fmla="*/ 3426 w 5615"/>
                <a:gd name="connsiteY2" fmla="*/ 4812 h 320064"/>
                <a:gd name="connsiteX3" fmla="*/ 3426 w 5615"/>
                <a:gd name="connsiteY3" fmla="*/ 319582 h 32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320064">
                  <a:moveTo>
                    <a:pt x="3426" y="319582"/>
                  </a:moveTo>
                  <a:lnTo>
                    <a:pt x="-2189" y="-483"/>
                  </a:lnTo>
                  <a:lnTo>
                    <a:pt x="3426" y="4812"/>
                  </a:lnTo>
                  <a:lnTo>
                    <a:pt x="3426" y="31958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42" name="Freeform: Shape 2041">
              <a:extLst>
                <a:ext uri="{FF2B5EF4-FFF2-40B4-BE49-F238E27FC236}">
                  <a16:creationId xmlns:a16="http://schemas.microsoft.com/office/drawing/2014/main" id="{6E329059-F41E-458D-A24A-5EA1A4C860D8}"/>
                </a:ext>
              </a:extLst>
            </p:cNvPr>
            <p:cNvSpPr/>
            <p:nvPr/>
          </p:nvSpPr>
          <p:spPr>
            <a:xfrm>
              <a:off x="4330546" y="2254492"/>
              <a:ext cx="11230" cy="2639132"/>
            </a:xfrm>
            <a:custGeom>
              <a:avLst/>
              <a:gdLst>
                <a:gd name="connsiteX0" fmla="*/ -2189 w 11230"/>
                <a:gd name="connsiteY0" fmla="*/ 314511 h 2639132"/>
                <a:gd name="connsiteX1" fmla="*/ -2189 w 11230"/>
                <a:gd name="connsiteY1" fmla="*/ -483 h 2639132"/>
                <a:gd name="connsiteX2" fmla="*/ 9041 w 11230"/>
                <a:gd name="connsiteY2" fmla="*/ 2638649 h 2639132"/>
                <a:gd name="connsiteX3" fmla="*/ -2189 w 11230"/>
                <a:gd name="connsiteY3" fmla="*/ 314500 h 263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2639132">
                  <a:moveTo>
                    <a:pt x="-2189" y="314511"/>
                  </a:moveTo>
                  <a:lnTo>
                    <a:pt x="-2189" y="-483"/>
                  </a:lnTo>
                  <a:lnTo>
                    <a:pt x="9041" y="2638649"/>
                  </a:lnTo>
                  <a:lnTo>
                    <a:pt x="-2189" y="3145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43" name="Freeform: Shape 2042">
              <a:extLst>
                <a:ext uri="{FF2B5EF4-FFF2-40B4-BE49-F238E27FC236}">
                  <a16:creationId xmlns:a16="http://schemas.microsoft.com/office/drawing/2014/main" id="{83317080-78A1-4E2C-944D-807E1733168E}"/>
                </a:ext>
              </a:extLst>
            </p:cNvPr>
            <p:cNvSpPr/>
            <p:nvPr/>
          </p:nvSpPr>
          <p:spPr>
            <a:xfrm>
              <a:off x="4330546" y="2254492"/>
              <a:ext cx="11230" cy="2639132"/>
            </a:xfrm>
            <a:custGeom>
              <a:avLst/>
              <a:gdLst>
                <a:gd name="connsiteX0" fmla="*/ 9041 w 11230"/>
                <a:gd name="connsiteY0" fmla="*/ 2638649 h 2639132"/>
                <a:gd name="connsiteX1" fmla="*/ -2189 w 11230"/>
                <a:gd name="connsiteY1" fmla="*/ -483 h 2639132"/>
                <a:gd name="connsiteX2" fmla="*/ 9041 w 11230"/>
                <a:gd name="connsiteY2" fmla="*/ 11438 h 2639132"/>
                <a:gd name="connsiteX3" fmla="*/ 9041 w 11230"/>
                <a:gd name="connsiteY3" fmla="*/ 2638649 h 263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2639132">
                  <a:moveTo>
                    <a:pt x="9041" y="2638649"/>
                  </a:moveTo>
                  <a:lnTo>
                    <a:pt x="-2189" y="-483"/>
                  </a:lnTo>
                  <a:lnTo>
                    <a:pt x="9041" y="11438"/>
                  </a:lnTo>
                  <a:lnTo>
                    <a:pt x="9041" y="263864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44" name="Freeform: Shape 2043">
              <a:extLst>
                <a:ext uri="{FF2B5EF4-FFF2-40B4-BE49-F238E27FC236}">
                  <a16:creationId xmlns:a16="http://schemas.microsoft.com/office/drawing/2014/main" id="{4F9C63EA-1915-44F5-B386-F1D5A6C57574}"/>
                </a:ext>
              </a:extLst>
            </p:cNvPr>
            <p:cNvSpPr/>
            <p:nvPr/>
          </p:nvSpPr>
          <p:spPr>
            <a:xfrm>
              <a:off x="4341777" y="2265722"/>
              <a:ext cx="44921" cy="2627901"/>
            </a:xfrm>
            <a:custGeom>
              <a:avLst/>
              <a:gdLst>
                <a:gd name="connsiteX0" fmla="*/ -2189 w 44921"/>
                <a:gd name="connsiteY0" fmla="*/ 2627419 h 2627901"/>
                <a:gd name="connsiteX1" fmla="*/ -2189 w 44921"/>
                <a:gd name="connsiteY1" fmla="*/ -483 h 2627901"/>
                <a:gd name="connsiteX2" fmla="*/ 42732 w 44921"/>
                <a:gd name="connsiteY2" fmla="*/ 2627419 h 2627901"/>
                <a:gd name="connsiteX3" fmla="*/ -2189 w 44921"/>
                <a:gd name="connsiteY3" fmla="*/ 2627419 h 2627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2627901">
                  <a:moveTo>
                    <a:pt x="-2189" y="2627419"/>
                  </a:moveTo>
                  <a:lnTo>
                    <a:pt x="-2189" y="-483"/>
                  </a:lnTo>
                  <a:lnTo>
                    <a:pt x="42732" y="2627419"/>
                  </a:lnTo>
                  <a:lnTo>
                    <a:pt x="-2189" y="26274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45" name="Freeform: Shape 2044">
              <a:extLst>
                <a:ext uri="{FF2B5EF4-FFF2-40B4-BE49-F238E27FC236}">
                  <a16:creationId xmlns:a16="http://schemas.microsoft.com/office/drawing/2014/main" id="{8AAD4217-32B4-4F06-9857-877D314CA0F1}"/>
                </a:ext>
              </a:extLst>
            </p:cNvPr>
            <p:cNvSpPr/>
            <p:nvPr/>
          </p:nvSpPr>
          <p:spPr>
            <a:xfrm>
              <a:off x="4341777" y="2265722"/>
              <a:ext cx="44921" cy="2627901"/>
            </a:xfrm>
            <a:custGeom>
              <a:avLst/>
              <a:gdLst>
                <a:gd name="connsiteX0" fmla="*/ 42732 w 44921"/>
                <a:gd name="connsiteY0" fmla="*/ 2627419 h 2627901"/>
                <a:gd name="connsiteX1" fmla="*/ -2189 w 44921"/>
                <a:gd name="connsiteY1" fmla="*/ -483 h 2627901"/>
                <a:gd name="connsiteX2" fmla="*/ 42732 w 44921"/>
                <a:gd name="connsiteY2" fmla="*/ 66854 h 2627901"/>
                <a:gd name="connsiteX3" fmla="*/ 42732 w 44921"/>
                <a:gd name="connsiteY3" fmla="*/ 2627419 h 2627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2627901">
                  <a:moveTo>
                    <a:pt x="42732" y="2627419"/>
                  </a:moveTo>
                  <a:lnTo>
                    <a:pt x="-2189" y="-483"/>
                  </a:lnTo>
                  <a:lnTo>
                    <a:pt x="42732" y="66854"/>
                  </a:lnTo>
                  <a:lnTo>
                    <a:pt x="42732" y="26274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46" name="Freeform: Shape 2045">
              <a:extLst>
                <a:ext uri="{FF2B5EF4-FFF2-40B4-BE49-F238E27FC236}">
                  <a16:creationId xmlns:a16="http://schemas.microsoft.com/office/drawing/2014/main" id="{675E3B4A-590B-4DDB-B3F8-54DC59A181F7}"/>
                </a:ext>
              </a:extLst>
            </p:cNvPr>
            <p:cNvSpPr/>
            <p:nvPr/>
          </p:nvSpPr>
          <p:spPr>
            <a:xfrm>
              <a:off x="4386698" y="2333105"/>
              <a:ext cx="33691" cy="2560519"/>
            </a:xfrm>
            <a:custGeom>
              <a:avLst/>
              <a:gdLst>
                <a:gd name="connsiteX0" fmla="*/ -2189 w 33691"/>
                <a:gd name="connsiteY0" fmla="*/ 2560037 h 2560519"/>
                <a:gd name="connsiteX1" fmla="*/ -2189 w 33691"/>
                <a:gd name="connsiteY1" fmla="*/ -483 h 2560519"/>
                <a:gd name="connsiteX2" fmla="*/ 31502 w 33691"/>
                <a:gd name="connsiteY2" fmla="*/ 2560037 h 2560519"/>
                <a:gd name="connsiteX3" fmla="*/ -2189 w 33691"/>
                <a:gd name="connsiteY3" fmla="*/ 2560037 h 256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2560519">
                  <a:moveTo>
                    <a:pt x="-2189" y="2560037"/>
                  </a:moveTo>
                  <a:lnTo>
                    <a:pt x="-2189" y="-483"/>
                  </a:lnTo>
                  <a:lnTo>
                    <a:pt x="31502" y="2560037"/>
                  </a:lnTo>
                  <a:lnTo>
                    <a:pt x="-2189" y="25600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47" name="Freeform: Shape 2046">
              <a:extLst>
                <a:ext uri="{FF2B5EF4-FFF2-40B4-BE49-F238E27FC236}">
                  <a16:creationId xmlns:a16="http://schemas.microsoft.com/office/drawing/2014/main" id="{4B3A6122-A33E-4AC0-BF27-63D4FADEE734}"/>
                </a:ext>
              </a:extLst>
            </p:cNvPr>
            <p:cNvSpPr/>
            <p:nvPr/>
          </p:nvSpPr>
          <p:spPr>
            <a:xfrm>
              <a:off x="4386698" y="2333105"/>
              <a:ext cx="33691" cy="2560519"/>
            </a:xfrm>
            <a:custGeom>
              <a:avLst/>
              <a:gdLst>
                <a:gd name="connsiteX0" fmla="*/ 31502 w 33691"/>
                <a:gd name="connsiteY0" fmla="*/ 2560037 h 2560519"/>
                <a:gd name="connsiteX1" fmla="*/ -2189 w 33691"/>
                <a:gd name="connsiteY1" fmla="*/ -483 h 2560519"/>
                <a:gd name="connsiteX2" fmla="*/ 31502 w 33691"/>
                <a:gd name="connsiteY2" fmla="*/ 74025 h 2560519"/>
                <a:gd name="connsiteX3" fmla="*/ 31502 w 33691"/>
                <a:gd name="connsiteY3" fmla="*/ 2560037 h 256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2560519">
                  <a:moveTo>
                    <a:pt x="31502" y="2560037"/>
                  </a:moveTo>
                  <a:lnTo>
                    <a:pt x="-2189" y="-483"/>
                  </a:lnTo>
                  <a:lnTo>
                    <a:pt x="31502" y="74025"/>
                  </a:lnTo>
                  <a:lnTo>
                    <a:pt x="31502" y="25600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48" name="Freeform: Shape 2047">
              <a:extLst>
                <a:ext uri="{FF2B5EF4-FFF2-40B4-BE49-F238E27FC236}">
                  <a16:creationId xmlns:a16="http://schemas.microsoft.com/office/drawing/2014/main" id="{B946FB62-ABC3-4FDC-B9A4-85AB9B0DA377}"/>
                </a:ext>
              </a:extLst>
            </p:cNvPr>
            <p:cNvSpPr/>
            <p:nvPr/>
          </p:nvSpPr>
          <p:spPr>
            <a:xfrm>
              <a:off x="4420389" y="2411717"/>
              <a:ext cx="22460" cy="2481907"/>
            </a:xfrm>
            <a:custGeom>
              <a:avLst/>
              <a:gdLst>
                <a:gd name="connsiteX0" fmla="*/ -2189 w 22460"/>
                <a:gd name="connsiteY0" fmla="*/ 2481424 h 2481907"/>
                <a:gd name="connsiteX1" fmla="*/ -2189 w 22460"/>
                <a:gd name="connsiteY1" fmla="*/ -483 h 2481907"/>
                <a:gd name="connsiteX2" fmla="*/ 20272 w 22460"/>
                <a:gd name="connsiteY2" fmla="*/ 2481424 h 2481907"/>
                <a:gd name="connsiteX3" fmla="*/ -2189 w 22460"/>
                <a:gd name="connsiteY3" fmla="*/ 2481424 h 2481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2481907">
                  <a:moveTo>
                    <a:pt x="-2189" y="2481424"/>
                  </a:moveTo>
                  <a:lnTo>
                    <a:pt x="-2189" y="-483"/>
                  </a:lnTo>
                  <a:lnTo>
                    <a:pt x="20272" y="2481424"/>
                  </a:lnTo>
                  <a:lnTo>
                    <a:pt x="-2189" y="248142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49" name="Freeform: Shape 2048">
              <a:extLst>
                <a:ext uri="{FF2B5EF4-FFF2-40B4-BE49-F238E27FC236}">
                  <a16:creationId xmlns:a16="http://schemas.microsoft.com/office/drawing/2014/main" id="{2AB544E2-28E4-4D34-93F7-BC56857E60A4}"/>
                </a:ext>
              </a:extLst>
            </p:cNvPr>
            <p:cNvSpPr/>
            <p:nvPr/>
          </p:nvSpPr>
          <p:spPr>
            <a:xfrm>
              <a:off x="4420389" y="2411717"/>
              <a:ext cx="22460" cy="2481907"/>
            </a:xfrm>
            <a:custGeom>
              <a:avLst/>
              <a:gdLst>
                <a:gd name="connsiteX0" fmla="*/ 20272 w 22460"/>
                <a:gd name="connsiteY0" fmla="*/ 2481424 h 2481907"/>
                <a:gd name="connsiteX1" fmla="*/ -2189 w 22460"/>
                <a:gd name="connsiteY1" fmla="*/ -483 h 2481907"/>
                <a:gd name="connsiteX2" fmla="*/ 20272 w 22460"/>
                <a:gd name="connsiteY2" fmla="*/ 78792 h 2481907"/>
                <a:gd name="connsiteX3" fmla="*/ 20272 w 22460"/>
                <a:gd name="connsiteY3" fmla="*/ 2481424 h 2481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2481907">
                  <a:moveTo>
                    <a:pt x="20272" y="2481424"/>
                  </a:moveTo>
                  <a:lnTo>
                    <a:pt x="-2189" y="-483"/>
                  </a:lnTo>
                  <a:lnTo>
                    <a:pt x="20272" y="78792"/>
                  </a:lnTo>
                  <a:lnTo>
                    <a:pt x="20272" y="248142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50" name="Freeform: Shape 2049">
              <a:extLst>
                <a:ext uri="{FF2B5EF4-FFF2-40B4-BE49-F238E27FC236}">
                  <a16:creationId xmlns:a16="http://schemas.microsoft.com/office/drawing/2014/main" id="{D9AF9DA8-8A64-4F0F-8D81-48E0D8449A82}"/>
                </a:ext>
              </a:extLst>
            </p:cNvPr>
            <p:cNvSpPr/>
            <p:nvPr/>
          </p:nvSpPr>
          <p:spPr>
            <a:xfrm>
              <a:off x="4442850" y="2490329"/>
              <a:ext cx="5615" cy="2403294"/>
            </a:xfrm>
            <a:custGeom>
              <a:avLst/>
              <a:gdLst>
                <a:gd name="connsiteX0" fmla="*/ -2189 w 5615"/>
                <a:gd name="connsiteY0" fmla="*/ 2402812 h 2403294"/>
                <a:gd name="connsiteX1" fmla="*/ -2189 w 5615"/>
                <a:gd name="connsiteY1" fmla="*/ -483 h 2403294"/>
                <a:gd name="connsiteX2" fmla="*/ 3426 w 5615"/>
                <a:gd name="connsiteY2" fmla="*/ 2402812 h 2403294"/>
                <a:gd name="connsiteX3" fmla="*/ -2189 w 5615"/>
                <a:gd name="connsiteY3" fmla="*/ 2402812 h 240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2403294">
                  <a:moveTo>
                    <a:pt x="-2189" y="2402812"/>
                  </a:moveTo>
                  <a:lnTo>
                    <a:pt x="-2189" y="-483"/>
                  </a:lnTo>
                  <a:lnTo>
                    <a:pt x="3426" y="2402812"/>
                  </a:lnTo>
                  <a:lnTo>
                    <a:pt x="-2189" y="24028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51" name="Freeform: Shape 2050">
              <a:extLst>
                <a:ext uri="{FF2B5EF4-FFF2-40B4-BE49-F238E27FC236}">
                  <a16:creationId xmlns:a16="http://schemas.microsoft.com/office/drawing/2014/main" id="{BE0D9244-DE69-4E7C-9F8A-993FCF0BC08E}"/>
                </a:ext>
              </a:extLst>
            </p:cNvPr>
            <p:cNvSpPr/>
            <p:nvPr/>
          </p:nvSpPr>
          <p:spPr>
            <a:xfrm>
              <a:off x="4442850" y="2490329"/>
              <a:ext cx="5615" cy="2403294"/>
            </a:xfrm>
            <a:custGeom>
              <a:avLst/>
              <a:gdLst>
                <a:gd name="connsiteX0" fmla="*/ 3426 w 5615"/>
                <a:gd name="connsiteY0" fmla="*/ 2402812 h 2403294"/>
                <a:gd name="connsiteX1" fmla="*/ -2189 w 5615"/>
                <a:gd name="connsiteY1" fmla="*/ -483 h 2403294"/>
                <a:gd name="connsiteX2" fmla="*/ 3426 w 5615"/>
                <a:gd name="connsiteY2" fmla="*/ 81302 h 2403294"/>
                <a:gd name="connsiteX3" fmla="*/ 3426 w 5615"/>
                <a:gd name="connsiteY3" fmla="*/ 2402812 h 240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2403294">
                  <a:moveTo>
                    <a:pt x="3426" y="2402812"/>
                  </a:moveTo>
                  <a:lnTo>
                    <a:pt x="-2189" y="-483"/>
                  </a:lnTo>
                  <a:lnTo>
                    <a:pt x="3426" y="81302"/>
                  </a:lnTo>
                  <a:lnTo>
                    <a:pt x="3426" y="24028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52" name="Freeform: Shape 2051">
              <a:extLst>
                <a:ext uri="{FF2B5EF4-FFF2-40B4-BE49-F238E27FC236}">
                  <a16:creationId xmlns:a16="http://schemas.microsoft.com/office/drawing/2014/main" id="{4F418E59-86EA-4F97-A0B5-148238C36751}"/>
                </a:ext>
              </a:extLst>
            </p:cNvPr>
            <p:cNvSpPr/>
            <p:nvPr/>
          </p:nvSpPr>
          <p:spPr>
            <a:xfrm>
              <a:off x="2252932" y="3574058"/>
              <a:ext cx="117918" cy="1319566"/>
            </a:xfrm>
            <a:custGeom>
              <a:avLst/>
              <a:gdLst>
                <a:gd name="connsiteX0" fmla="*/ 115730 w 117918"/>
                <a:gd name="connsiteY0" fmla="*/ 1319083 h 1319566"/>
                <a:gd name="connsiteX1" fmla="*/ -2189 w 117918"/>
                <a:gd name="connsiteY1" fmla="*/ -483 h 1319566"/>
                <a:gd name="connsiteX2" fmla="*/ 115730 w 117918"/>
                <a:gd name="connsiteY2" fmla="*/ 1196953 h 1319566"/>
                <a:gd name="connsiteX3" fmla="*/ 115730 w 117918"/>
                <a:gd name="connsiteY3" fmla="*/ 1319083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319566">
                  <a:moveTo>
                    <a:pt x="115730" y="1319083"/>
                  </a:moveTo>
                  <a:lnTo>
                    <a:pt x="-2189" y="-483"/>
                  </a:lnTo>
                  <a:lnTo>
                    <a:pt x="115730" y="1196953"/>
                  </a:lnTo>
                  <a:lnTo>
                    <a:pt x="115730" y="13190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53" name="Freeform: Shape 2052">
              <a:extLst>
                <a:ext uri="{FF2B5EF4-FFF2-40B4-BE49-F238E27FC236}">
                  <a16:creationId xmlns:a16="http://schemas.microsoft.com/office/drawing/2014/main" id="{C6B93859-8543-4EB6-A9F9-6C5D73B1526E}"/>
                </a:ext>
              </a:extLst>
            </p:cNvPr>
            <p:cNvSpPr/>
            <p:nvPr/>
          </p:nvSpPr>
          <p:spPr>
            <a:xfrm>
              <a:off x="2252932" y="3574058"/>
              <a:ext cx="117918" cy="1196032"/>
            </a:xfrm>
            <a:custGeom>
              <a:avLst/>
              <a:gdLst>
                <a:gd name="connsiteX0" fmla="*/ 115730 w 117918"/>
                <a:gd name="connsiteY0" fmla="*/ 1195549 h 1196032"/>
                <a:gd name="connsiteX1" fmla="*/ -2189 w 117918"/>
                <a:gd name="connsiteY1" fmla="*/ -483 h 1196032"/>
                <a:gd name="connsiteX2" fmla="*/ 115730 w 117918"/>
                <a:gd name="connsiteY2" fmla="*/ 1073532 h 1196032"/>
                <a:gd name="connsiteX3" fmla="*/ 115730 w 117918"/>
                <a:gd name="connsiteY3" fmla="*/ 1195549 h 119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96032">
                  <a:moveTo>
                    <a:pt x="115730" y="1195549"/>
                  </a:moveTo>
                  <a:lnTo>
                    <a:pt x="-2189" y="-483"/>
                  </a:lnTo>
                  <a:lnTo>
                    <a:pt x="115730" y="1073532"/>
                  </a:lnTo>
                  <a:lnTo>
                    <a:pt x="115730" y="119554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54" name="Freeform: Shape 2053">
              <a:extLst>
                <a:ext uri="{FF2B5EF4-FFF2-40B4-BE49-F238E27FC236}">
                  <a16:creationId xmlns:a16="http://schemas.microsoft.com/office/drawing/2014/main" id="{8570615C-764B-4F72-8E7D-CEF7F172A782}"/>
                </a:ext>
              </a:extLst>
            </p:cNvPr>
            <p:cNvSpPr/>
            <p:nvPr/>
          </p:nvSpPr>
          <p:spPr>
            <a:xfrm>
              <a:off x="2252932" y="3574058"/>
              <a:ext cx="117918" cy="1078113"/>
            </a:xfrm>
            <a:custGeom>
              <a:avLst/>
              <a:gdLst>
                <a:gd name="connsiteX0" fmla="*/ 115730 w 117918"/>
                <a:gd name="connsiteY0" fmla="*/ 1077631 h 1078113"/>
                <a:gd name="connsiteX1" fmla="*/ -2189 w 117918"/>
                <a:gd name="connsiteY1" fmla="*/ -483 h 1078113"/>
                <a:gd name="connsiteX2" fmla="*/ 115730 w 117918"/>
                <a:gd name="connsiteY2" fmla="*/ 722302 h 1078113"/>
                <a:gd name="connsiteX3" fmla="*/ 115730 w 117918"/>
                <a:gd name="connsiteY3" fmla="*/ 1077631 h 1078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078113">
                  <a:moveTo>
                    <a:pt x="115730" y="1077631"/>
                  </a:moveTo>
                  <a:lnTo>
                    <a:pt x="-2189" y="-483"/>
                  </a:lnTo>
                  <a:lnTo>
                    <a:pt x="115730" y="722302"/>
                  </a:lnTo>
                  <a:lnTo>
                    <a:pt x="115730" y="107763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55" name="Freeform: Shape 2054">
              <a:extLst>
                <a:ext uri="{FF2B5EF4-FFF2-40B4-BE49-F238E27FC236}">
                  <a16:creationId xmlns:a16="http://schemas.microsoft.com/office/drawing/2014/main" id="{8282ED72-A1FC-4E95-A622-859D2367F1E3}"/>
                </a:ext>
              </a:extLst>
            </p:cNvPr>
            <p:cNvSpPr/>
            <p:nvPr/>
          </p:nvSpPr>
          <p:spPr>
            <a:xfrm>
              <a:off x="2252932" y="3574058"/>
              <a:ext cx="117918" cy="718742"/>
            </a:xfrm>
            <a:custGeom>
              <a:avLst/>
              <a:gdLst>
                <a:gd name="connsiteX0" fmla="*/ 115730 w 117918"/>
                <a:gd name="connsiteY0" fmla="*/ 718259 h 718742"/>
                <a:gd name="connsiteX1" fmla="*/ -2189 w 117918"/>
                <a:gd name="connsiteY1" fmla="*/ -483 h 718742"/>
                <a:gd name="connsiteX2" fmla="*/ 115730 w 117918"/>
                <a:gd name="connsiteY2" fmla="*/ 596467 h 718742"/>
                <a:gd name="connsiteX3" fmla="*/ 115730 w 117918"/>
                <a:gd name="connsiteY3" fmla="*/ 718259 h 718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718742">
                  <a:moveTo>
                    <a:pt x="115730" y="718259"/>
                  </a:moveTo>
                  <a:lnTo>
                    <a:pt x="-2189" y="-483"/>
                  </a:lnTo>
                  <a:lnTo>
                    <a:pt x="115730" y="596467"/>
                  </a:lnTo>
                  <a:lnTo>
                    <a:pt x="115730" y="71825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56" name="Freeform: Shape 2055">
              <a:extLst>
                <a:ext uri="{FF2B5EF4-FFF2-40B4-BE49-F238E27FC236}">
                  <a16:creationId xmlns:a16="http://schemas.microsoft.com/office/drawing/2014/main" id="{735C56AD-415A-4745-9A25-31A9FEE1CE90}"/>
                </a:ext>
              </a:extLst>
            </p:cNvPr>
            <p:cNvSpPr/>
            <p:nvPr/>
          </p:nvSpPr>
          <p:spPr>
            <a:xfrm>
              <a:off x="2252932" y="3574058"/>
              <a:ext cx="117918" cy="600823"/>
            </a:xfrm>
            <a:custGeom>
              <a:avLst/>
              <a:gdLst>
                <a:gd name="connsiteX0" fmla="*/ 115730 w 117918"/>
                <a:gd name="connsiteY0" fmla="*/ 600341 h 600823"/>
                <a:gd name="connsiteX1" fmla="*/ -2189 w 117918"/>
                <a:gd name="connsiteY1" fmla="*/ -483 h 600823"/>
                <a:gd name="connsiteX2" fmla="*/ 115730 w 117918"/>
                <a:gd name="connsiteY2" fmla="*/ 244676 h 600823"/>
                <a:gd name="connsiteX3" fmla="*/ 115730 w 117918"/>
                <a:gd name="connsiteY3" fmla="*/ 600341 h 600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600823">
                  <a:moveTo>
                    <a:pt x="115730" y="600341"/>
                  </a:moveTo>
                  <a:lnTo>
                    <a:pt x="-2189" y="-483"/>
                  </a:lnTo>
                  <a:lnTo>
                    <a:pt x="115730" y="244676"/>
                  </a:lnTo>
                  <a:lnTo>
                    <a:pt x="115730" y="60034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57" name="Freeform: Shape 2056">
              <a:extLst>
                <a:ext uri="{FF2B5EF4-FFF2-40B4-BE49-F238E27FC236}">
                  <a16:creationId xmlns:a16="http://schemas.microsoft.com/office/drawing/2014/main" id="{5F3E9CED-2438-4C10-9BD1-2ABD151D921D}"/>
                </a:ext>
              </a:extLst>
            </p:cNvPr>
            <p:cNvSpPr/>
            <p:nvPr/>
          </p:nvSpPr>
          <p:spPr>
            <a:xfrm>
              <a:off x="2252932" y="3574058"/>
              <a:ext cx="117918" cy="247067"/>
            </a:xfrm>
            <a:custGeom>
              <a:avLst/>
              <a:gdLst>
                <a:gd name="connsiteX0" fmla="*/ 115730 w 117918"/>
                <a:gd name="connsiteY0" fmla="*/ 246585 h 247067"/>
                <a:gd name="connsiteX1" fmla="*/ -2189 w 117918"/>
                <a:gd name="connsiteY1" fmla="*/ -483 h 247067"/>
                <a:gd name="connsiteX2" fmla="*/ 115730 w 117918"/>
                <a:gd name="connsiteY2" fmla="*/ 123051 h 247067"/>
                <a:gd name="connsiteX3" fmla="*/ 115730 w 117918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47067">
                  <a:moveTo>
                    <a:pt x="115730" y="246585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115730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58" name="Freeform: Shape 2057">
              <a:extLst>
                <a:ext uri="{FF2B5EF4-FFF2-40B4-BE49-F238E27FC236}">
                  <a16:creationId xmlns:a16="http://schemas.microsoft.com/office/drawing/2014/main" id="{6AC2676E-3C18-4A15-9791-C5EEA76CFBDC}"/>
                </a:ext>
              </a:extLst>
            </p:cNvPr>
            <p:cNvSpPr/>
            <p:nvPr/>
          </p:nvSpPr>
          <p:spPr>
            <a:xfrm>
              <a:off x="2252932" y="609246"/>
              <a:ext cx="117918" cy="2841278"/>
            </a:xfrm>
            <a:custGeom>
              <a:avLst/>
              <a:gdLst>
                <a:gd name="connsiteX0" fmla="*/ 115730 w 117918"/>
                <a:gd name="connsiteY0" fmla="*/ 2840796 h 2841278"/>
                <a:gd name="connsiteX1" fmla="*/ -2189 w 117918"/>
                <a:gd name="connsiteY1" fmla="*/ -483 h 2841278"/>
                <a:gd name="connsiteX2" fmla="*/ 115730 w 117918"/>
                <a:gd name="connsiteY2" fmla="*/ 2718665 h 2841278"/>
                <a:gd name="connsiteX3" fmla="*/ 115730 w 117918"/>
                <a:gd name="connsiteY3" fmla="*/ 2840796 h 284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841278">
                  <a:moveTo>
                    <a:pt x="115730" y="2840796"/>
                  </a:moveTo>
                  <a:lnTo>
                    <a:pt x="-2189" y="-483"/>
                  </a:lnTo>
                  <a:lnTo>
                    <a:pt x="115730" y="2718665"/>
                  </a:lnTo>
                  <a:lnTo>
                    <a:pt x="115730" y="284079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59" name="Freeform: Shape 2058">
              <a:extLst>
                <a:ext uri="{FF2B5EF4-FFF2-40B4-BE49-F238E27FC236}">
                  <a16:creationId xmlns:a16="http://schemas.microsoft.com/office/drawing/2014/main" id="{F0755E3E-73CE-4FF9-90AB-FD8638E98F90}"/>
                </a:ext>
              </a:extLst>
            </p:cNvPr>
            <p:cNvSpPr/>
            <p:nvPr/>
          </p:nvSpPr>
          <p:spPr>
            <a:xfrm>
              <a:off x="2252932" y="609246"/>
              <a:ext cx="117918" cy="2723359"/>
            </a:xfrm>
            <a:custGeom>
              <a:avLst/>
              <a:gdLst>
                <a:gd name="connsiteX0" fmla="*/ 115730 w 117918"/>
                <a:gd name="connsiteY0" fmla="*/ 2722877 h 2723359"/>
                <a:gd name="connsiteX1" fmla="*/ -2189 w 117918"/>
                <a:gd name="connsiteY1" fmla="*/ -483 h 2723359"/>
                <a:gd name="connsiteX2" fmla="*/ 115730 w 117918"/>
                <a:gd name="connsiteY2" fmla="*/ 2456156 h 2723359"/>
                <a:gd name="connsiteX3" fmla="*/ 115730 w 117918"/>
                <a:gd name="connsiteY3" fmla="*/ 2722877 h 2723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723359">
                  <a:moveTo>
                    <a:pt x="115730" y="2722877"/>
                  </a:moveTo>
                  <a:lnTo>
                    <a:pt x="-2189" y="-483"/>
                  </a:lnTo>
                  <a:lnTo>
                    <a:pt x="115730" y="2456156"/>
                  </a:lnTo>
                  <a:lnTo>
                    <a:pt x="115730" y="272287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60" name="Freeform: Shape 2059">
              <a:extLst>
                <a:ext uri="{FF2B5EF4-FFF2-40B4-BE49-F238E27FC236}">
                  <a16:creationId xmlns:a16="http://schemas.microsoft.com/office/drawing/2014/main" id="{198EB06D-85D3-4A1F-A052-DE17CA2AC40B}"/>
                </a:ext>
              </a:extLst>
            </p:cNvPr>
            <p:cNvSpPr/>
            <p:nvPr/>
          </p:nvSpPr>
          <p:spPr>
            <a:xfrm>
              <a:off x="2252932" y="609246"/>
              <a:ext cx="117918" cy="2453831"/>
            </a:xfrm>
            <a:custGeom>
              <a:avLst/>
              <a:gdLst>
                <a:gd name="connsiteX0" fmla="*/ 115730 w 117918"/>
                <a:gd name="connsiteY0" fmla="*/ 2453348 h 2453831"/>
                <a:gd name="connsiteX1" fmla="*/ -2189 w 117918"/>
                <a:gd name="connsiteY1" fmla="*/ -483 h 2453831"/>
                <a:gd name="connsiteX2" fmla="*/ 115730 w 117918"/>
                <a:gd name="connsiteY2" fmla="*/ 2331162 h 2453831"/>
                <a:gd name="connsiteX3" fmla="*/ 115730 w 117918"/>
                <a:gd name="connsiteY3" fmla="*/ 2453348 h 245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453831">
                  <a:moveTo>
                    <a:pt x="115730" y="2453348"/>
                  </a:moveTo>
                  <a:lnTo>
                    <a:pt x="-2189" y="-483"/>
                  </a:lnTo>
                  <a:lnTo>
                    <a:pt x="115730" y="2331162"/>
                  </a:lnTo>
                  <a:lnTo>
                    <a:pt x="115730" y="245334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61" name="Freeform: Shape 2060">
              <a:extLst>
                <a:ext uri="{FF2B5EF4-FFF2-40B4-BE49-F238E27FC236}">
                  <a16:creationId xmlns:a16="http://schemas.microsoft.com/office/drawing/2014/main" id="{43BDA4A2-E5C3-4646-95B0-160797010881}"/>
                </a:ext>
              </a:extLst>
            </p:cNvPr>
            <p:cNvSpPr/>
            <p:nvPr/>
          </p:nvSpPr>
          <p:spPr>
            <a:xfrm>
              <a:off x="2252932" y="609246"/>
              <a:ext cx="117918" cy="2330297"/>
            </a:xfrm>
            <a:custGeom>
              <a:avLst/>
              <a:gdLst>
                <a:gd name="connsiteX0" fmla="*/ 115730 w 117918"/>
                <a:gd name="connsiteY0" fmla="*/ 2329815 h 2330297"/>
                <a:gd name="connsiteX1" fmla="*/ -2189 w 117918"/>
                <a:gd name="connsiteY1" fmla="*/ -483 h 2330297"/>
                <a:gd name="connsiteX2" fmla="*/ 115730 w 117918"/>
                <a:gd name="connsiteY2" fmla="*/ 2063565 h 2330297"/>
                <a:gd name="connsiteX3" fmla="*/ 115730 w 117918"/>
                <a:gd name="connsiteY3" fmla="*/ 2329815 h 233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330297">
                  <a:moveTo>
                    <a:pt x="115730" y="2329815"/>
                  </a:moveTo>
                  <a:lnTo>
                    <a:pt x="-2189" y="-483"/>
                  </a:lnTo>
                  <a:lnTo>
                    <a:pt x="115730" y="2063565"/>
                  </a:lnTo>
                  <a:lnTo>
                    <a:pt x="115730" y="23298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62" name="Freeform: Shape 2061">
              <a:extLst>
                <a:ext uri="{FF2B5EF4-FFF2-40B4-BE49-F238E27FC236}">
                  <a16:creationId xmlns:a16="http://schemas.microsoft.com/office/drawing/2014/main" id="{FB97AD6F-050E-4DED-B360-7D26F4FD7CAA}"/>
                </a:ext>
              </a:extLst>
            </p:cNvPr>
            <p:cNvSpPr/>
            <p:nvPr/>
          </p:nvSpPr>
          <p:spPr>
            <a:xfrm>
              <a:off x="2252932" y="609246"/>
              <a:ext cx="117918" cy="2066384"/>
            </a:xfrm>
            <a:custGeom>
              <a:avLst/>
              <a:gdLst>
                <a:gd name="connsiteX0" fmla="*/ 115730 w 117918"/>
                <a:gd name="connsiteY0" fmla="*/ 2065901 h 2066384"/>
                <a:gd name="connsiteX1" fmla="*/ -2189 w 117918"/>
                <a:gd name="connsiteY1" fmla="*/ -483 h 2066384"/>
                <a:gd name="connsiteX2" fmla="*/ 115730 w 117918"/>
                <a:gd name="connsiteY2" fmla="*/ 1943625 h 2066384"/>
                <a:gd name="connsiteX3" fmla="*/ 115730 w 117918"/>
                <a:gd name="connsiteY3" fmla="*/ 2065901 h 206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066384">
                  <a:moveTo>
                    <a:pt x="115730" y="2065901"/>
                  </a:moveTo>
                  <a:lnTo>
                    <a:pt x="-2189" y="-483"/>
                  </a:lnTo>
                  <a:lnTo>
                    <a:pt x="115730" y="1943625"/>
                  </a:lnTo>
                  <a:lnTo>
                    <a:pt x="115730" y="206590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63" name="Freeform: Shape 2062">
              <a:extLst>
                <a:ext uri="{FF2B5EF4-FFF2-40B4-BE49-F238E27FC236}">
                  <a16:creationId xmlns:a16="http://schemas.microsoft.com/office/drawing/2014/main" id="{89497DF1-E848-4D23-B2CE-E530AF1639F6}"/>
                </a:ext>
              </a:extLst>
            </p:cNvPr>
            <p:cNvSpPr/>
            <p:nvPr/>
          </p:nvSpPr>
          <p:spPr>
            <a:xfrm>
              <a:off x="2252932" y="609246"/>
              <a:ext cx="117918" cy="1942850"/>
            </a:xfrm>
            <a:custGeom>
              <a:avLst/>
              <a:gdLst>
                <a:gd name="connsiteX0" fmla="*/ 115730 w 117918"/>
                <a:gd name="connsiteY0" fmla="*/ 1942367 h 1942850"/>
                <a:gd name="connsiteX1" fmla="*/ -2189 w 117918"/>
                <a:gd name="connsiteY1" fmla="*/ -483 h 1942850"/>
                <a:gd name="connsiteX2" fmla="*/ 115730 w 117918"/>
                <a:gd name="connsiteY2" fmla="*/ 1675978 h 1942850"/>
                <a:gd name="connsiteX3" fmla="*/ 115730 w 117918"/>
                <a:gd name="connsiteY3" fmla="*/ 1942367 h 1942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942850">
                  <a:moveTo>
                    <a:pt x="115730" y="1942367"/>
                  </a:moveTo>
                  <a:lnTo>
                    <a:pt x="-2189" y="-483"/>
                  </a:lnTo>
                  <a:lnTo>
                    <a:pt x="115730" y="1675978"/>
                  </a:lnTo>
                  <a:lnTo>
                    <a:pt x="115730" y="194236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64" name="Freeform: Shape 2063">
              <a:extLst>
                <a:ext uri="{FF2B5EF4-FFF2-40B4-BE49-F238E27FC236}">
                  <a16:creationId xmlns:a16="http://schemas.microsoft.com/office/drawing/2014/main" id="{45881E6D-52C7-4B60-B789-686E13068CBA}"/>
                </a:ext>
              </a:extLst>
            </p:cNvPr>
            <p:cNvSpPr/>
            <p:nvPr/>
          </p:nvSpPr>
          <p:spPr>
            <a:xfrm>
              <a:off x="2252932" y="609246"/>
              <a:ext cx="117918" cy="1678942"/>
            </a:xfrm>
            <a:custGeom>
              <a:avLst/>
              <a:gdLst>
                <a:gd name="connsiteX0" fmla="*/ 115730 w 117918"/>
                <a:gd name="connsiteY0" fmla="*/ 1678449 h 1678942"/>
                <a:gd name="connsiteX1" fmla="*/ -2189 w 117918"/>
                <a:gd name="connsiteY1" fmla="*/ -483 h 1678942"/>
                <a:gd name="connsiteX2" fmla="*/ 115730 w 117918"/>
                <a:gd name="connsiteY2" fmla="*/ 1556088 h 1678942"/>
                <a:gd name="connsiteX3" fmla="*/ 115730 w 117918"/>
                <a:gd name="connsiteY3" fmla="*/ 1678460 h 167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678942">
                  <a:moveTo>
                    <a:pt x="115730" y="1678449"/>
                  </a:moveTo>
                  <a:lnTo>
                    <a:pt x="-2189" y="-483"/>
                  </a:lnTo>
                  <a:lnTo>
                    <a:pt x="115730" y="1556088"/>
                  </a:lnTo>
                  <a:lnTo>
                    <a:pt x="115730" y="167846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65" name="Freeform: Shape 2064">
              <a:extLst>
                <a:ext uri="{FF2B5EF4-FFF2-40B4-BE49-F238E27FC236}">
                  <a16:creationId xmlns:a16="http://schemas.microsoft.com/office/drawing/2014/main" id="{7BD88200-D89C-4EF7-905F-208CBACCE5EE}"/>
                </a:ext>
              </a:extLst>
            </p:cNvPr>
            <p:cNvSpPr/>
            <p:nvPr/>
          </p:nvSpPr>
          <p:spPr>
            <a:xfrm>
              <a:off x="2252932" y="609246"/>
              <a:ext cx="117918" cy="1555403"/>
            </a:xfrm>
            <a:custGeom>
              <a:avLst/>
              <a:gdLst>
                <a:gd name="connsiteX0" fmla="*/ 115730 w 117918"/>
                <a:gd name="connsiteY0" fmla="*/ 1554920 h 1555403"/>
                <a:gd name="connsiteX1" fmla="*/ -2189 w 117918"/>
                <a:gd name="connsiteY1" fmla="*/ -483 h 1555403"/>
                <a:gd name="connsiteX2" fmla="*/ 115730 w 117918"/>
                <a:gd name="connsiteY2" fmla="*/ 1288351 h 1555403"/>
                <a:gd name="connsiteX3" fmla="*/ 115730 w 117918"/>
                <a:gd name="connsiteY3" fmla="*/ 1554920 h 1555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555403">
                  <a:moveTo>
                    <a:pt x="115730" y="1554920"/>
                  </a:moveTo>
                  <a:lnTo>
                    <a:pt x="-2189" y="-483"/>
                  </a:lnTo>
                  <a:lnTo>
                    <a:pt x="115730" y="1288351"/>
                  </a:lnTo>
                  <a:lnTo>
                    <a:pt x="115730" y="15549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66" name="Freeform: Shape 2065">
              <a:extLst>
                <a:ext uri="{FF2B5EF4-FFF2-40B4-BE49-F238E27FC236}">
                  <a16:creationId xmlns:a16="http://schemas.microsoft.com/office/drawing/2014/main" id="{0268CB29-BC08-46C8-9150-7E7B7350FC13}"/>
                </a:ext>
              </a:extLst>
            </p:cNvPr>
            <p:cNvSpPr/>
            <p:nvPr/>
          </p:nvSpPr>
          <p:spPr>
            <a:xfrm>
              <a:off x="2252932" y="609246"/>
              <a:ext cx="117918" cy="1291490"/>
            </a:xfrm>
            <a:custGeom>
              <a:avLst/>
              <a:gdLst>
                <a:gd name="connsiteX0" fmla="*/ 115730 w 117918"/>
                <a:gd name="connsiteY0" fmla="*/ 1291007 h 1291490"/>
                <a:gd name="connsiteX1" fmla="*/ -2189 w 117918"/>
                <a:gd name="connsiteY1" fmla="*/ -483 h 1291490"/>
                <a:gd name="connsiteX2" fmla="*/ 115730 w 117918"/>
                <a:gd name="connsiteY2" fmla="*/ 1168479 h 1291490"/>
                <a:gd name="connsiteX3" fmla="*/ 115730 w 117918"/>
                <a:gd name="connsiteY3" fmla="*/ 1291007 h 1291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91490">
                  <a:moveTo>
                    <a:pt x="115730" y="1291007"/>
                  </a:moveTo>
                  <a:lnTo>
                    <a:pt x="-2189" y="-483"/>
                  </a:lnTo>
                  <a:lnTo>
                    <a:pt x="115730" y="1168479"/>
                  </a:lnTo>
                  <a:lnTo>
                    <a:pt x="115730" y="129100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67" name="Freeform: Shape 2066">
              <a:extLst>
                <a:ext uri="{FF2B5EF4-FFF2-40B4-BE49-F238E27FC236}">
                  <a16:creationId xmlns:a16="http://schemas.microsoft.com/office/drawing/2014/main" id="{73BB570D-6680-4D33-AA61-427309FC418F}"/>
                </a:ext>
              </a:extLst>
            </p:cNvPr>
            <p:cNvSpPr/>
            <p:nvPr/>
          </p:nvSpPr>
          <p:spPr>
            <a:xfrm>
              <a:off x="2252932" y="609246"/>
              <a:ext cx="117918" cy="1167956"/>
            </a:xfrm>
            <a:custGeom>
              <a:avLst/>
              <a:gdLst>
                <a:gd name="connsiteX0" fmla="*/ 115730 w 117918"/>
                <a:gd name="connsiteY0" fmla="*/ 1167473 h 1167956"/>
                <a:gd name="connsiteX1" fmla="*/ -2189 w 117918"/>
                <a:gd name="connsiteY1" fmla="*/ -483 h 1167956"/>
                <a:gd name="connsiteX2" fmla="*/ 115730 w 117918"/>
                <a:gd name="connsiteY2" fmla="*/ 900584 h 1167956"/>
                <a:gd name="connsiteX3" fmla="*/ 115730 w 117918"/>
                <a:gd name="connsiteY3" fmla="*/ 1167473 h 116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67956">
                  <a:moveTo>
                    <a:pt x="115730" y="1167473"/>
                  </a:moveTo>
                  <a:lnTo>
                    <a:pt x="-2189" y="-483"/>
                  </a:lnTo>
                  <a:lnTo>
                    <a:pt x="115730" y="900584"/>
                  </a:lnTo>
                  <a:lnTo>
                    <a:pt x="115730" y="11674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68" name="Freeform: Shape 2067">
              <a:extLst>
                <a:ext uri="{FF2B5EF4-FFF2-40B4-BE49-F238E27FC236}">
                  <a16:creationId xmlns:a16="http://schemas.microsoft.com/office/drawing/2014/main" id="{AA535836-83BE-49F7-8C8B-A2C90C939A47}"/>
                </a:ext>
              </a:extLst>
            </p:cNvPr>
            <p:cNvSpPr/>
            <p:nvPr/>
          </p:nvSpPr>
          <p:spPr>
            <a:xfrm>
              <a:off x="2252932" y="609246"/>
              <a:ext cx="117918" cy="898427"/>
            </a:xfrm>
            <a:custGeom>
              <a:avLst/>
              <a:gdLst>
                <a:gd name="connsiteX0" fmla="*/ 115730 w 117918"/>
                <a:gd name="connsiteY0" fmla="*/ 897939 h 898427"/>
                <a:gd name="connsiteX1" fmla="*/ -2189 w 117918"/>
                <a:gd name="connsiteY1" fmla="*/ -483 h 898427"/>
                <a:gd name="connsiteX2" fmla="*/ 115730 w 117918"/>
                <a:gd name="connsiteY2" fmla="*/ 775871 h 898427"/>
                <a:gd name="connsiteX3" fmla="*/ 115730 w 117918"/>
                <a:gd name="connsiteY3" fmla="*/ 897945 h 89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898427">
                  <a:moveTo>
                    <a:pt x="115730" y="897939"/>
                  </a:moveTo>
                  <a:lnTo>
                    <a:pt x="-2189" y="-483"/>
                  </a:lnTo>
                  <a:lnTo>
                    <a:pt x="115730" y="775871"/>
                  </a:lnTo>
                  <a:lnTo>
                    <a:pt x="115730" y="89794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69" name="Freeform: Shape 2068">
              <a:extLst>
                <a:ext uri="{FF2B5EF4-FFF2-40B4-BE49-F238E27FC236}">
                  <a16:creationId xmlns:a16="http://schemas.microsoft.com/office/drawing/2014/main" id="{4BC322F6-141A-443D-B278-74A7176B54BA}"/>
                </a:ext>
              </a:extLst>
            </p:cNvPr>
            <p:cNvSpPr/>
            <p:nvPr/>
          </p:nvSpPr>
          <p:spPr>
            <a:xfrm>
              <a:off x="2252932" y="609246"/>
              <a:ext cx="117918" cy="780509"/>
            </a:xfrm>
            <a:custGeom>
              <a:avLst/>
              <a:gdLst>
                <a:gd name="connsiteX0" fmla="*/ 115730 w 117918"/>
                <a:gd name="connsiteY0" fmla="*/ 780026 h 780509"/>
                <a:gd name="connsiteX1" fmla="*/ -2189 w 117918"/>
                <a:gd name="connsiteY1" fmla="*/ -483 h 780509"/>
                <a:gd name="connsiteX2" fmla="*/ 115730 w 117918"/>
                <a:gd name="connsiteY2" fmla="*/ 512491 h 780509"/>
                <a:gd name="connsiteX3" fmla="*/ 115730 w 117918"/>
                <a:gd name="connsiteY3" fmla="*/ 780026 h 78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780509">
                  <a:moveTo>
                    <a:pt x="115730" y="780026"/>
                  </a:moveTo>
                  <a:lnTo>
                    <a:pt x="-2189" y="-483"/>
                  </a:lnTo>
                  <a:lnTo>
                    <a:pt x="115730" y="512491"/>
                  </a:lnTo>
                  <a:lnTo>
                    <a:pt x="115730" y="78002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70" name="Freeform: Shape 2069">
              <a:extLst>
                <a:ext uri="{FF2B5EF4-FFF2-40B4-BE49-F238E27FC236}">
                  <a16:creationId xmlns:a16="http://schemas.microsoft.com/office/drawing/2014/main" id="{53DBC820-263B-4A80-99B2-57A0A2125A4B}"/>
                </a:ext>
              </a:extLst>
            </p:cNvPr>
            <p:cNvSpPr/>
            <p:nvPr/>
          </p:nvSpPr>
          <p:spPr>
            <a:xfrm>
              <a:off x="2252932" y="609246"/>
              <a:ext cx="117918" cy="510980"/>
            </a:xfrm>
            <a:custGeom>
              <a:avLst/>
              <a:gdLst>
                <a:gd name="connsiteX0" fmla="*/ 115730 w 117918"/>
                <a:gd name="connsiteY0" fmla="*/ 510498 h 510980"/>
                <a:gd name="connsiteX1" fmla="*/ -2189 w 117918"/>
                <a:gd name="connsiteY1" fmla="*/ -483 h 510980"/>
                <a:gd name="connsiteX2" fmla="*/ 115730 w 117918"/>
                <a:gd name="connsiteY2" fmla="*/ 388261 h 510980"/>
                <a:gd name="connsiteX3" fmla="*/ 115730 w 117918"/>
                <a:gd name="connsiteY3" fmla="*/ 510498 h 5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510980">
                  <a:moveTo>
                    <a:pt x="115730" y="510498"/>
                  </a:moveTo>
                  <a:lnTo>
                    <a:pt x="-2189" y="-483"/>
                  </a:lnTo>
                  <a:lnTo>
                    <a:pt x="115730" y="388261"/>
                  </a:lnTo>
                  <a:lnTo>
                    <a:pt x="115730" y="51049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71" name="Freeform: Shape 2070">
              <a:extLst>
                <a:ext uri="{FF2B5EF4-FFF2-40B4-BE49-F238E27FC236}">
                  <a16:creationId xmlns:a16="http://schemas.microsoft.com/office/drawing/2014/main" id="{82332081-BFCC-4D97-9879-31DC5611BD0F}"/>
                </a:ext>
              </a:extLst>
            </p:cNvPr>
            <p:cNvSpPr/>
            <p:nvPr/>
          </p:nvSpPr>
          <p:spPr>
            <a:xfrm>
              <a:off x="2252932" y="609246"/>
              <a:ext cx="117918" cy="387447"/>
            </a:xfrm>
            <a:custGeom>
              <a:avLst/>
              <a:gdLst>
                <a:gd name="connsiteX0" fmla="*/ 115730 w 117918"/>
                <a:gd name="connsiteY0" fmla="*/ 386953 h 387447"/>
                <a:gd name="connsiteX1" fmla="*/ -2189 w 117918"/>
                <a:gd name="connsiteY1" fmla="*/ -483 h 387447"/>
                <a:gd name="connsiteX2" fmla="*/ 115730 w 117918"/>
                <a:gd name="connsiteY2" fmla="*/ 121355 h 387447"/>
                <a:gd name="connsiteX3" fmla="*/ 115730 w 117918"/>
                <a:gd name="connsiteY3" fmla="*/ 386964 h 387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87447">
                  <a:moveTo>
                    <a:pt x="115730" y="386953"/>
                  </a:moveTo>
                  <a:lnTo>
                    <a:pt x="-2189" y="-483"/>
                  </a:lnTo>
                  <a:lnTo>
                    <a:pt x="115730" y="121355"/>
                  </a:lnTo>
                  <a:lnTo>
                    <a:pt x="115730" y="38696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72" name="Freeform: Shape 2071">
              <a:extLst>
                <a:ext uri="{FF2B5EF4-FFF2-40B4-BE49-F238E27FC236}">
                  <a16:creationId xmlns:a16="http://schemas.microsoft.com/office/drawing/2014/main" id="{6FCE2883-1E2A-4FDC-8346-35E0F0F2928B}"/>
                </a:ext>
              </a:extLst>
            </p:cNvPr>
            <p:cNvSpPr/>
            <p:nvPr/>
          </p:nvSpPr>
          <p:spPr>
            <a:xfrm>
              <a:off x="2494384" y="609246"/>
              <a:ext cx="381831" cy="123533"/>
            </a:xfrm>
            <a:custGeom>
              <a:avLst/>
              <a:gdLst>
                <a:gd name="connsiteX0" fmla="*/ -2189 w 381831"/>
                <a:gd name="connsiteY0" fmla="*/ 123051 h 123533"/>
                <a:gd name="connsiteX1" fmla="*/ -2189 w 381831"/>
                <a:gd name="connsiteY1" fmla="*/ -483 h 123533"/>
                <a:gd name="connsiteX2" fmla="*/ 379643 w 381831"/>
                <a:gd name="connsiteY2" fmla="*/ 123051 h 123533"/>
                <a:gd name="connsiteX3" fmla="*/ -2189 w 381831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379643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73" name="Freeform: Shape 2072">
              <a:extLst>
                <a:ext uri="{FF2B5EF4-FFF2-40B4-BE49-F238E27FC236}">
                  <a16:creationId xmlns:a16="http://schemas.microsoft.com/office/drawing/2014/main" id="{E0AD0A13-1025-4B48-AB20-754FB4DA1786}"/>
                </a:ext>
              </a:extLst>
            </p:cNvPr>
            <p:cNvSpPr/>
            <p:nvPr/>
          </p:nvSpPr>
          <p:spPr>
            <a:xfrm>
              <a:off x="2876216" y="3332606"/>
              <a:ext cx="123533" cy="117918"/>
            </a:xfrm>
            <a:custGeom>
              <a:avLst/>
              <a:gdLst>
                <a:gd name="connsiteX0" fmla="*/ -2189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117436 h 117918"/>
                <a:gd name="connsiteX3" fmla="*/ -2189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1345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74" name="Freeform: Shape 2073">
              <a:extLst>
                <a:ext uri="{FF2B5EF4-FFF2-40B4-BE49-F238E27FC236}">
                  <a16:creationId xmlns:a16="http://schemas.microsoft.com/office/drawing/2014/main" id="{53F4FBD5-A23A-4FE7-9660-9D1E745F8A63}"/>
                </a:ext>
              </a:extLst>
            </p:cNvPr>
            <p:cNvSpPr/>
            <p:nvPr/>
          </p:nvSpPr>
          <p:spPr>
            <a:xfrm>
              <a:off x="2876216" y="3063077"/>
              <a:ext cx="123533" cy="387447"/>
            </a:xfrm>
            <a:custGeom>
              <a:avLst/>
              <a:gdLst>
                <a:gd name="connsiteX0" fmla="*/ -2189 w 123533"/>
                <a:gd name="connsiteY0" fmla="*/ 265115 h 387447"/>
                <a:gd name="connsiteX1" fmla="*/ -2189 w 123533"/>
                <a:gd name="connsiteY1" fmla="*/ -483 h 387447"/>
                <a:gd name="connsiteX2" fmla="*/ 121345 w 123533"/>
                <a:gd name="connsiteY2" fmla="*/ 386964 h 387447"/>
                <a:gd name="connsiteX3" fmla="*/ -2189 w 123533"/>
                <a:gd name="connsiteY3" fmla="*/ 265115 h 387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87447">
                  <a:moveTo>
                    <a:pt x="-2189" y="265115"/>
                  </a:moveTo>
                  <a:lnTo>
                    <a:pt x="-2189" y="-483"/>
                  </a:lnTo>
                  <a:lnTo>
                    <a:pt x="121345" y="386964"/>
                  </a:lnTo>
                  <a:lnTo>
                    <a:pt x="-2189" y="2651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75" name="Freeform: Shape 2074">
              <a:extLst>
                <a:ext uri="{FF2B5EF4-FFF2-40B4-BE49-F238E27FC236}">
                  <a16:creationId xmlns:a16="http://schemas.microsoft.com/office/drawing/2014/main" id="{DA92EC63-C564-4B0B-B48E-2F410CE9394E}"/>
                </a:ext>
              </a:extLst>
            </p:cNvPr>
            <p:cNvSpPr/>
            <p:nvPr/>
          </p:nvSpPr>
          <p:spPr>
            <a:xfrm>
              <a:off x="2876216" y="2939543"/>
              <a:ext cx="123533" cy="510980"/>
            </a:xfrm>
            <a:custGeom>
              <a:avLst/>
              <a:gdLst>
                <a:gd name="connsiteX0" fmla="*/ -2189 w 123533"/>
                <a:gd name="connsiteY0" fmla="*/ 121759 h 510980"/>
                <a:gd name="connsiteX1" fmla="*/ -2189 w 123533"/>
                <a:gd name="connsiteY1" fmla="*/ -483 h 510980"/>
                <a:gd name="connsiteX2" fmla="*/ 121345 w 123533"/>
                <a:gd name="connsiteY2" fmla="*/ 510498 h 510980"/>
                <a:gd name="connsiteX3" fmla="*/ -2189 w 123533"/>
                <a:gd name="connsiteY3" fmla="*/ 121759 h 5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10980">
                  <a:moveTo>
                    <a:pt x="-2189" y="121759"/>
                  </a:moveTo>
                  <a:lnTo>
                    <a:pt x="-2189" y="-483"/>
                  </a:lnTo>
                  <a:lnTo>
                    <a:pt x="121345" y="510498"/>
                  </a:lnTo>
                  <a:lnTo>
                    <a:pt x="-2189" y="12175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76" name="Freeform: Shape 2075">
              <a:extLst>
                <a:ext uri="{FF2B5EF4-FFF2-40B4-BE49-F238E27FC236}">
                  <a16:creationId xmlns:a16="http://schemas.microsoft.com/office/drawing/2014/main" id="{2A7F5879-5285-4FC3-8D20-E513060981D4}"/>
                </a:ext>
              </a:extLst>
            </p:cNvPr>
            <p:cNvSpPr/>
            <p:nvPr/>
          </p:nvSpPr>
          <p:spPr>
            <a:xfrm>
              <a:off x="2876216" y="2675630"/>
              <a:ext cx="123533" cy="774894"/>
            </a:xfrm>
            <a:custGeom>
              <a:avLst/>
              <a:gdLst>
                <a:gd name="connsiteX0" fmla="*/ -2189 w 123533"/>
                <a:gd name="connsiteY0" fmla="*/ 265115 h 774894"/>
                <a:gd name="connsiteX1" fmla="*/ -2189 w 123533"/>
                <a:gd name="connsiteY1" fmla="*/ -483 h 774894"/>
                <a:gd name="connsiteX2" fmla="*/ 121345 w 123533"/>
                <a:gd name="connsiteY2" fmla="*/ 774411 h 774894"/>
                <a:gd name="connsiteX3" fmla="*/ -2189 w 123533"/>
                <a:gd name="connsiteY3" fmla="*/ 265115 h 77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74894">
                  <a:moveTo>
                    <a:pt x="-2189" y="265115"/>
                  </a:moveTo>
                  <a:lnTo>
                    <a:pt x="-2189" y="-483"/>
                  </a:lnTo>
                  <a:lnTo>
                    <a:pt x="121345" y="774411"/>
                  </a:lnTo>
                  <a:lnTo>
                    <a:pt x="-2189" y="2651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77" name="Freeform: Shape 2076">
              <a:extLst>
                <a:ext uri="{FF2B5EF4-FFF2-40B4-BE49-F238E27FC236}">
                  <a16:creationId xmlns:a16="http://schemas.microsoft.com/office/drawing/2014/main" id="{56C1B009-6112-40E4-8E1B-EB0F3EF3204F}"/>
                </a:ext>
              </a:extLst>
            </p:cNvPr>
            <p:cNvSpPr/>
            <p:nvPr/>
          </p:nvSpPr>
          <p:spPr>
            <a:xfrm>
              <a:off x="2876216" y="2552096"/>
              <a:ext cx="123533" cy="898427"/>
            </a:xfrm>
            <a:custGeom>
              <a:avLst/>
              <a:gdLst>
                <a:gd name="connsiteX0" fmla="*/ -2189 w 123533"/>
                <a:gd name="connsiteY0" fmla="*/ 121591 h 898427"/>
                <a:gd name="connsiteX1" fmla="*/ -2189 w 123533"/>
                <a:gd name="connsiteY1" fmla="*/ -483 h 898427"/>
                <a:gd name="connsiteX2" fmla="*/ 121345 w 123533"/>
                <a:gd name="connsiteY2" fmla="*/ 897945 h 898427"/>
                <a:gd name="connsiteX3" fmla="*/ -2189 w 123533"/>
                <a:gd name="connsiteY3" fmla="*/ 121591 h 89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98427">
                  <a:moveTo>
                    <a:pt x="-2189" y="121591"/>
                  </a:moveTo>
                  <a:lnTo>
                    <a:pt x="-2189" y="-483"/>
                  </a:lnTo>
                  <a:lnTo>
                    <a:pt x="121345" y="897945"/>
                  </a:lnTo>
                  <a:lnTo>
                    <a:pt x="-2189" y="1215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78" name="Freeform: Shape 2077">
              <a:extLst>
                <a:ext uri="{FF2B5EF4-FFF2-40B4-BE49-F238E27FC236}">
                  <a16:creationId xmlns:a16="http://schemas.microsoft.com/office/drawing/2014/main" id="{D34FEE3D-DE5C-49B9-82B0-153A463446BD}"/>
                </a:ext>
              </a:extLst>
            </p:cNvPr>
            <p:cNvSpPr/>
            <p:nvPr/>
          </p:nvSpPr>
          <p:spPr>
            <a:xfrm>
              <a:off x="2876216" y="2288183"/>
              <a:ext cx="123533" cy="1162341"/>
            </a:xfrm>
            <a:custGeom>
              <a:avLst/>
              <a:gdLst>
                <a:gd name="connsiteX0" fmla="*/ -2189 w 123533"/>
                <a:gd name="connsiteY0" fmla="*/ 265137 h 1162341"/>
                <a:gd name="connsiteX1" fmla="*/ -2189 w 123533"/>
                <a:gd name="connsiteY1" fmla="*/ -483 h 1162341"/>
                <a:gd name="connsiteX2" fmla="*/ 121345 w 123533"/>
                <a:gd name="connsiteY2" fmla="*/ 1161858 h 1162341"/>
                <a:gd name="connsiteX3" fmla="*/ -2189 w 123533"/>
                <a:gd name="connsiteY3" fmla="*/ 265132 h 116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62341">
                  <a:moveTo>
                    <a:pt x="-2189" y="265137"/>
                  </a:moveTo>
                  <a:lnTo>
                    <a:pt x="-2189" y="-483"/>
                  </a:lnTo>
                  <a:lnTo>
                    <a:pt x="121345" y="1161858"/>
                  </a:lnTo>
                  <a:lnTo>
                    <a:pt x="-2189" y="26513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79" name="Freeform: Shape 2078">
              <a:extLst>
                <a:ext uri="{FF2B5EF4-FFF2-40B4-BE49-F238E27FC236}">
                  <a16:creationId xmlns:a16="http://schemas.microsoft.com/office/drawing/2014/main" id="{9FC01360-BBDA-409F-98B8-4EAE0DC92405}"/>
                </a:ext>
              </a:extLst>
            </p:cNvPr>
            <p:cNvSpPr/>
            <p:nvPr/>
          </p:nvSpPr>
          <p:spPr>
            <a:xfrm>
              <a:off x="2876216" y="2164649"/>
              <a:ext cx="123533" cy="1285875"/>
            </a:xfrm>
            <a:custGeom>
              <a:avLst/>
              <a:gdLst>
                <a:gd name="connsiteX0" fmla="*/ -2189 w 123533"/>
                <a:gd name="connsiteY0" fmla="*/ 121518 h 1285875"/>
                <a:gd name="connsiteX1" fmla="*/ -2189 w 123533"/>
                <a:gd name="connsiteY1" fmla="*/ -483 h 1285875"/>
                <a:gd name="connsiteX2" fmla="*/ 121345 w 123533"/>
                <a:gd name="connsiteY2" fmla="*/ 1285392 h 1285875"/>
                <a:gd name="connsiteX3" fmla="*/ -2189 w 123533"/>
                <a:gd name="connsiteY3" fmla="*/ 121518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85875">
                  <a:moveTo>
                    <a:pt x="-2189" y="121518"/>
                  </a:moveTo>
                  <a:lnTo>
                    <a:pt x="-2189" y="-483"/>
                  </a:lnTo>
                  <a:lnTo>
                    <a:pt x="121345" y="1285392"/>
                  </a:lnTo>
                  <a:lnTo>
                    <a:pt x="-2189" y="1215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80" name="Freeform: Shape 2079">
              <a:extLst>
                <a:ext uri="{FF2B5EF4-FFF2-40B4-BE49-F238E27FC236}">
                  <a16:creationId xmlns:a16="http://schemas.microsoft.com/office/drawing/2014/main" id="{FA5386DD-7986-4B1D-AD2F-C41AD48B69ED}"/>
                </a:ext>
              </a:extLst>
            </p:cNvPr>
            <p:cNvSpPr/>
            <p:nvPr/>
          </p:nvSpPr>
          <p:spPr>
            <a:xfrm>
              <a:off x="2876216" y="1900736"/>
              <a:ext cx="123533" cy="1549788"/>
            </a:xfrm>
            <a:custGeom>
              <a:avLst/>
              <a:gdLst>
                <a:gd name="connsiteX0" fmla="*/ -2189 w 123533"/>
                <a:gd name="connsiteY0" fmla="*/ 265126 h 1549788"/>
                <a:gd name="connsiteX1" fmla="*/ -2189 w 123533"/>
                <a:gd name="connsiteY1" fmla="*/ -483 h 1549788"/>
                <a:gd name="connsiteX2" fmla="*/ 121345 w 123533"/>
                <a:gd name="connsiteY2" fmla="*/ 1549305 h 1549788"/>
                <a:gd name="connsiteX3" fmla="*/ -2189 w 123533"/>
                <a:gd name="connsiteY3" fmla="*/ 265126 h 154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549788">
                  <a:moveTo>
                    <a:pt x="-2189" y="265126"/>
                  </a:moveTo>
                  <a:lnTo>
                    <a:pt x="-2189" y="-483"/>
                  </a:lnTo>
                  <a:lnTo>
                    <a:pt x="121345" y="1549305"/>
                  </a:lnTo>
                  <a:lnTo>
                    <a:pt x="-2189" y="26512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81" name="Freeform: Shape 2080">
              <a:extLst>
                <a:ext uri="{FF2B5EF4-FFF2-40B4-BE49-F238E27FC236}">
                  <a16:creationId xmlns:a16="http://schemas.microsoft.com/office/drawing/2014/main" id="{E529D9C3-B3FE-4B28-BFBE-39A88175CBA9}"/>
                </a:ext>
              </a:extLst>
            </p:cNvPr>
            <p:cNvSpPr/>
            <p:nvPr/>
          </p:nvSpPr>
          <p:spPr>
            <a:xfrm>
              <a:off x="2876216" y="1777202"/>
              <a:ext cx="123533" cy="1673322"/>
            </a:xfrm>
            <a:custGeom>
              <a:avLst/>
              <a:gdLst>
                <a:gd name="connsiteX0" fmla="*/ -2189 w 123533"/>
                <a:gd name="connsiteY0" fmla="*/ 121478 h 1673322"/>
                <a:gd name="connsiteX1" fmla="*/ -2189 w 123533"/>
                <a:gd name="connsiteY1" fmla="*/ -483 h 1673322"/>
                <a:gd name="connsiteX2" fmla="*/ 121345 w 123533"/>
                <a:gd name="connsiteY2" fmla="*/ 1672839 h 1673322"/>
                <a:gd name="connsiteX3" fmla="*/ -2189 w 123533"/>
                <a:gd name="connsiteY3" fmla="*/ 121478 h 167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673322">
                  <a:moveTo>
                    <a:pt x="-2189" y="121478"/>
                  </a:moveTo>
                  <a:lnTo>
                    <a:pt x="-2189" y="-483"/>
                  </a:lnTo>
                  <a:lnTo>
                    <a:pt x="121345" y="1672839"/>
                  </a:lnTo>
                  <a:lnTo>
                    <a:pt x="-2189" y="12147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82" name="Freeform: Shape 2081">
              <a:extLst>
                <a:ext uri="{FF2B5EF4-FFF2-40B4-BE49-F238E27FC236}">
                  <a16:creationId xmlns:a16="http://schemas.microsoft.com/office/drawing/2014/main" id="{E6BBAAF9-856F-498D-8C84-3DFE5E3048FA}"/>
                </a:ext>
              </a:extLst>
            </p:cNvPr>
            <p:cNvSpPr/>
            <p:nvPr/>
          </p:nvSpPr>
          <p:spPr>
            <a:xfrm>
              <a:off x="2876216" y="1507674"/>
              <a:ext cx="123533" cy="1942850"/>
            </a:xfrm>
            <a:custGeom>
              <a:avLst/>
              <a:gdLst>
                <a:gd name="connsiteX0" fmla="*/ -2189 w 123533"/>
                <a:gd name="connsiteY0" fmla="*/ 265901 h 1942850"/>
                <a:gd name="connsiteX1" fmla="*/ -2189 w 123533"/>
                <a:gd name="connsiteY1" fmla="*/ -483 h 1942850"/>
                <a:gd name="connsiteX2" fmla="*/ 121345 w 123533"/>
                <a:gd name="connsiteY2" fmla="*/ 1942367 h 1942850"/>
                <a:gd name="connsiteX3" fmla="*/ -2189 w 123533"/>
                <a:gd name="connsiteY3" fmla="*/ 265901 h 1942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942850">
                  <a:moveTo>
                    <a:pt x="-2189" y="265901"/>
                  </a:moveTo>
                  <a:lnTo>
                    <a:pt x="-2189" y="-483"/>
                  </a:lnTo>
                  <a:lnTo>
                    <a:pt x="121345" y="1942367"/>
                  </a:lnTo>
                  <a:lnTo>
                    <a:pt x="-2189" y="26590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83" name="Freeform: Shape 2082">
              <a:extLst>
                <a:ext uri="{FF2B5EF4-FFF2-40B4-BE49-F238E27FC236}">
                  <a16:creationId xmlns:a16="http://schemas.microsoft.com/office/drawing/2014/main" id="{476F044B-25AF-45F6-990E-EFF276ADACBE}"/>
                </a:ext>
              </a:extLst>
            </p:cNvPr>
            <p:cNvSpPr/>
            <p:nvPr/>
          </p:nvSpPr>
          <p:spPr>
            <a:xfrm>
              <a:off x="2876216" y="1389755"/>
              <a:ext cx="123533" cy="2060769"/>
            </a:xfrm>
            <a:custGeom>
              <a:avLst/>
              <a:gdLst>
                <a:gd name="connsiteX0" fmla="*/ -2189 w 123533"/>
                <a:gd name="connsiteY0" fmla="*/ 121462 h 2060769"/>
                <a:gd name="connsiteX1" fmla="*/ -2189 w 123533"/>
                <a:gd name="connsiteY1" fmla="*/ -483 h 2060769"/>
                <a:gd name="connsiteX2" fmla="*/ 121345 w 123533"/>
                <a:gd name="connsiteY2" fmla="*/ 2060286 h 2060769"/>
                <a:gd name="connsiteX3" fmla="*/ -2189 w 123533"/>
                <a:gd name="connsiteY3" fmla="*/ 121456 h 206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060769">
                  <a:moveTo>
                    <a:pt x="-2189" y="121462"/>
                  </a:moveTo>
                  <a:lnTo>
                    <a:pt x="-2189" y="-483"/>
                  </a:lnTo>
                  <a:lnTo>
                    <a:pt x="121345" y="2060286"/>
                  </a:lnTo>
                  <a:lnTo>
                    <a:pt x="-2189" y="1214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84" name="Freeform: Shape 2083">
              <a:extLst>
                <a:ext uri="{FF2B5EF4-FFF2-40B4-BE49-F238E27FC236}">
                  <a16:creationId xmlns:a16="http://schemas.microsoft.com/office/drawing/2014/main" id="{D470D961-50BA-4726-A973-F1FA01B9886B}"/>
                </a:ext>
              </a:extLst>
            </p:cNvPr>
            <p:cNvSpPr/>
            <p:nvPr/>
          </p:nvSpPr>
          <p:spPr>
            <a:xfrm>
              <a:off x="2876216" y="1120227"/>
              <a:ext cx="123533" cy="2330297"/>
            </a:xfrm>
            <a:custGeom>
              <a:avLst/>
              <a:gdLst>
                <a:gd name="connsiteX0" fmla="*/ -2189 w 123533"/>
                <a:gd name="connsiteY0" fmla="*/ 265778 h 2330297"/>
                <a:gd name="connsiteX1" fmla="*/ -2189 w 123533"/>
                <a:gd name="connsiteY1" fmla="*/ -483 h 2330297"/>
                <a:gd name="connsiteX2" fmla="*/ 121345 w 123533"/>
                <a:gd name="connsiteY2" fmla="*/ 2329815 h 2330297"/>
                <a:gd name="connsiteX3" fmla="*/ -2189 w 123533"/>
                <a:gd name="connsiteY3" fmla="*/ 265778 h 233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330297">
                  <a:moveTo>
                    <a:pt x="-2189" y="265778"/>
                  </a:moveTo>
                  <a:lnTo>
                    <a:pt x="-2189" y="-483"/>
                  </a:lnTo>
                  <a:lnTo>
                    <a:pt x="121345" y="2329815"/>
                  </a:lnTo>
                  <a:lnTo>
                    <a:pt x="-2189" y="26577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85" name="Freeform: Shape 2084">
              <a:extLst>
                <a:ext uri="{FF2B5EF4-FFF2-40B4-BE49-F238E27FC236}">
                  <a16:creationId xmlns:a16="http://schemas.microsoft.com/office/drawing/2014/main" id="{9E4766F6-979C-41B1-BF95-1CF659C8CE07}"/>
                </a:ext>
              </a:extLst>
            </p:cNvPr>
            <p:cNvSpPr/>
            <p:nvPr/>
          </p:nvSpPr>
          <p:spPr>
            <a:xfrm>
              <a:off x="2876216" y="996693"/>
              <a:ext cx="123533" cy="2453831"/>
            </a:xfrm>
            <a:custGeom>
              <a:avLst/>
              <a:gdLst>
                <a:gd name="connsiteX0" fmla="*/ -2189 w 123533"/>
                <a:gd name="connsiteY0" fmla="*/ 121715 h 2453831"/>
                <a:gd name="connsiteX1" fmla="*/ -2189 w 123533"/>
                <a:gd name="connsiteY1" fmla="*/ -483 h 2453831"/>
                <a:gd name="connsiteX2" fmla="*/ 121345 w 123533"/>
                <a:gd name="connsiteY2" fmla="*/ 2453348 h 2453831"/>
                <a:gd name="connsiteX3" fmla="*/ -2189 w 123533"/>
                <a:gd name="connsiteY3" fmla="*/ 121715 h 245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53831">
                  <a:moveTo>
                    <a:pt x="-2189" y="121715"/>
                  </a:moveTo>
                  <a:lnTo>
                    <a:pt x="-2189" y="-483"/>
                  </a:lnTo>
                  <a:lnTo>
                    <a:pt x="121345" y="2453348"/>
                  </a:lnTo>
                  <a:lnTo>
                    <a:pt x="-2189" y="1217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86" name="Freeform: Shape 2085">
              <a:extLst>
                <a:ext uri="{FF2B5EF4-FFF2-40B4-BE49-F238E27FC236}">
                  <a16:creationId xmlns:a16="http://schemas.microsoft.com/office/drawing/2014/main" id="{01BF32A0-F328-457B-92E2-3DF23077D45B}"/>
                </a:ext>
              </a:extLst>
            </p:cNvPr>
            <p:cNvSpPr/>
            <p:nvPr/>
          </p:nvSpPr>
          <p:spPr>
            <a:xfrm>
              <a:off x="2876216" y="732780"/>
              <a:ext cx="123533" cy="2717744"/>
            </a:xfrm>
            <a:custGeom>
              <a:avLst/>
              <a:gdLst>
                <a:gd name="connsiteX0" fmla="*/ -2189 w 123533"/>
                <a:gd name="connsiteY0" fmla="*/ 265687 h 2717744"/>
                <a:gd name="connsiteX1" fmla="*/ -2189 w 123533"/>
                <a:gd name="connsiteY1" fmla="*/ -483 h 2717744"/>
                <a:gd name="connsiteX2" fmla="*/ 121345 w 123533"/>
                <a:gd name="connsiteY2" fmla="*/ 2717262 h 2717744"/>
                <a:gd name="connsiteX3" fmla="*/ -2189 w 123533"/>
                <a:gd name="connsiteY3" fmla="*/ 265676 h 271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717744">
                  <a:moveTo>
                    <a:pt x="-2189" y="265687"/>
                  </a:moveTo>
                  <a:lnTo>
                    <a:pt x="-2189" y="-483"/>
                  </a:lnTo>
                  <a:lnTo>
                    <a:pt x="121345" y="2717262"/>
                  </a:lnTo>
                  <a:lnTo>
                    <a:pt x="-2189" y="26567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87" name="Freeform: Shape 2086">
              <a:extLst>
                <a:ext uri="{FF2B5EF4-FFF2-40B4-BE49-F238E27FC236}">
                  <a16:creationId xmlns:a16="http://schemas.microsoft.com/office/drawing/2014/main" id="{F811CA54-55A1-4F78-936A-EBB726BA6F2E}"/>
                </a:ext>
              </a:extLst>
            </p:cNvPr>
            <p:cNvSpPr/>
            <p:nvPr/>
          </p:nvSpPr>
          <p:spPr>
            <a:xfrm>
              <a:off x="2876216" y="249875"/>
              <a:ext cx="123533" cy="3200649"/>
            </a:xfrm>
            <a:custGeom>
              <a:avLst/>
              <a:gdLst>
                <a:gd name="connsiteX0" fmla="*/ 121345 w 123533"/>
                <a:gd name="connsiteY0" fmla="*/ 3200167 h 3200649"/>
                <a:gd name="connsiteX1" fmla="*/ -2189 w 123533"/>
                <a:gd name="connsiteY1" fmla="*/ -483 h 3200649"/>
                <a:gd name="connsiteX2" fmla="*/ 121345 w 123533"/>
                <a:gd name="connsiteY2" fmla="*/ 3078149 h 3200649"/>
                <a:gd name="connsiteX3" fmla="*/ 121345 w 123533"/>
                <a:gd name="connsiteY3" fmla="*/ 3200167 h 320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200649">
                  <a:moveTo>
                    <a:pt x="121345" y="3200167"/>
                  </a:moveTo>
                  <a:lnTo>
                    <a:pt x="-2189" y="-483"/>
                  </a:lnTo>
                  <a:lnTo>
                    <a:pt x="121345" y="3078149"/>
                  </a:lnTo>
                  <a:lnTo>
                    <a:pt x="121345" y="320016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88" name="Freeform: Shape 2087">
              <a:extLst>
                <a:ext uri="{FF2B5EF4-FFF2-40B4-BE49-F238E27FC236}">
                  <a16:creationId xmlns:a16="http://schemas.microsoft.com/office/drawing/2014/main" id="{D3DED128-C140-433D-A79A-D14B4F25B4C9}"/>
                </a:ext>
              </a:extLst>
            </p:cNvPr>
            <p:cNvSpPr/>
            <p:nvPr/>
          </p:nvSpPr>
          <p:spPr>
            <a:xfrm>
              <a:off x="2876216" y="249875"/>
              <a:ext cx="123533" cy="3082730"/>
            </a:xfrm>
            <a:custGeom>
              <a:avLst/>
              <a:gdLst>
                <a:gd name="connsiteX0" fmla="*/ 121345 w 123533"/>
                <a:gd name="connsiteY0" fmla="*/ 3082248 h 3082730"/>
                <a:gd name="connsiteX1" fmla="*/ -2189 w 123533"/>
                <a:gd name="connsiteY1" fmla="*/ -483 h 3082730"/>
                <a:gd name="connsiteX2" fmla="*/ 121345 w 123533"/>
                <a:gd name="connsiteY2" fmla="*/ 2815864 h 3082730"/>
                <a:gd name="connsiteX3" fmla="*/ 121345 w 123533"/>
                <a:gd name="connsiteY3" fmla="*/ 3082248 h 3082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082730">
                  <a:moveTo>
                    <a:pt x="121345" y="3082248"/>
                  </a:moveTo>
                  <a:lnTo>
                    <a:pt x="-2189" y="-483"/>
                  </a:lnTo>
                  <a:lnTo>
                    <a:pt x="121345" y="2815864"/>
                  </a:lnTo>
                  <a:lnTo>
                    <a:pt x="121345" y="308224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89" name="Freeform: Shape 2088">
              <a:extLst>
                <a:ext uri="{FF2B5EF4-FFF2-40B4-BE49-F238E27FC236}">
                  <a16:creationId xmlns:a16="http://schemas.microsoft.com/office/drawing/2014/main" id="{E507270C-41E1-49CE-951E-1C525F8B11E6}"/>
                </a:ext>
              </a:extLst>
            </p:cNvPr>
            <p:cNvSpPr/>
            <p:nvPr/>
          </p:nvSpPr>
          <p:spPr>
            <a:xfrm>
              <a:off x="2876216" y="249875"/>
              <a:ext cx="123533" cy="2813202"/>
            </a:xfrm>
            <a:custGeom>
              <a:avLst/>
              <a:gdLst>
                <a:gd name="connsiteX0" fmla="*/ 121345 w 123533"/>
                <a:gd name="connsiteY0" fmla="*/ 2812720 h 2813202"/>
                <a:gd name="connsiteX1" fmla="*/ -2189 w 123533"/>
                <a:gd name="connsiteY1" fmla="*/ -483 h 2813202"/>
                <a:gd name="connsiteX2" fmla="*/ 121345 w 123533"/>
                <a:gd name="connsiteY2" fmla="*/ 2690646 h 2813202"/>
                <a:gd name="connsiteX3" fmla="*/ 121345 w 123533"/>
                <a:gd name="connsiteY3" fmla="*/ 2812720 h 281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813202">
                  <a:moveTo>
                    <a:pt x="121345" y="2812720"/>
                  </a:moveTo>
                  <a:lnTo>
                    <a:pt x="-2189" y="-483"/>
                  </a:lnTo>
                  <a:lnTo>
                    <a:pt x="121345" y="2690646"/>
                  </a:lnTo>
                  <a:lnTo>
                    <a:pt x="121345" y="28127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90" name="Freeform: Shape 2089">
              <a:extLst>
                <a:ext uri="{FF2B5EF4-FFF2-40B4-BE49-F238E27FC236}">
                  <a16:creationId xmlns:a16="http://schemas.microsoft.com/office/drawing/2014/main" id="{4321D801-9811-4111-9CAE-CD8DF907A966}"/>
                </a:ext>
              </a:extLst>
            </p:cNvPr>
            <p:cNvSpPr/>
            <p:nvPr/>
          </p:nvSpPr>
          <p:spPr>
            <a:xfrm>
              <a:off x="2876216" y="249875"/>
              <a:ext cx="123533" cy="2689668"/>
            </a:xfrm>
            <a:custGeom>
              <a:avLst/>
              <a:gdLst>
                <a:gd name="connsiteX0" fmla="*/ 121345 w 123533"/>
                <a:gd name="connsiteY0" fmla="*/ 2689186 h 2689668"/>
                <a:gd name="connsiteX1" fmla="*/ -2189 w 123533"/>
                <a:gd name="connsiteY1" fmla="*/ -483 h 2689668"/>
                <a:gd name="connsiteX2" fmla="*/ 121345 w 123533"/>
                <a:gd name="connsiteY2" fmla="*/ 2423240 h 2689668"/>
                <a:gd name="connsiteX3" fmla="*/ 121345 w 123533"/>
                <a:gd name="connsiteY3" fmla="*/ 2689186 h 2689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689668">
                  <a:moveTo>
                    <a:pt x="121345" y="2689186"/>
                  </a:moveTo>
                  <a:lnTo>
                    <a:pt x="-2189" y="-483"/>
                  </a:lnTo>
                  <a:lnTo>
                    <a:pt x="121345" y="2423240"/>
                  </a:lnTo>
                  <a:lnTo>
                    <a:pt x="121345" y="268918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91" name="Freeform: Shape 2090">
              <a:extLst>
                <a:ext uri="{FF2B5EF4-FFF2-40B4-BE49-F238E27FC236}">
                  <a16:creationId xmlns:a16="http://schemas.microsoft.com/office/drawing/2014/main" id="{8264FA63-C250-4183-8263-12E959D778BC}"/>
                </a:ext>
              </a:extLst>
            </p:cNvPr>
            <p:cNvSpPr/>
            <p:nvPr/>
          </p:nvSpPr>
          <p:spPr>
            <a:xfrm>
              <a:off x="2876216" y="249875"/>
              <a:ext cx="123533" cy="2425755"/>
            </a:xfrm>
            <a:custGeom>
              <a:avLst/>
              <a:gdLst>
                <a:gd name="connsiteX0" fmla="*/ 121345 w 123533"/>
                <a:gd name="connsiteY0" fmla="*/ 2425261 h 2425755"/>
                <a:gd name="connsiteX1" fmla="*/ -2189 w 123533"/>
                <a:gd name="connsiteY1" fmla="*/ -483 h 2425755"/>
                <a:gd name="connsiteX2" fmla="*/ 121345 w 123533"/>
                <a:gd name="connsiteY2" fmla="*/ 2303171 h 2425755"/>
                <a:gd name="connsiteX3" fmla="*/ 121345 w 123533"/>
                <a:gd name="connsiteY3" fmla="*/ 2425273 h 2425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25755">
                  <a:moveTo>
                    <a:pt x="121345" y="2425261"/>
                  </a:moveTo>
                  <a:lnTo>
                    <a:pt x="-2189" y="-483"/>
                  </a:lnTo>
                  <a:lnTo>
                    <a:pt x="121345" y="2303171"/>
                  </a:lnTo>
                  <a:lnTo>
                    <a:pt x="121345" y="2425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92" name="Freeform: Shape 2091">
              <a:extLst>
                <a:ext uri="{FF2B5EF4-FFF2-40B4-BE49-F238E27FC236}">
                  <a16:creationId xmlns:a16="http://schemas.microsoft.com/office/drawing/2014/main" id="{32EA3EE1-154B-41BD-8071-26689B8DD82D}"/>
                </a:ext>
              </a:extLst>
            </p:cNvPr>
            <p:cNvSpPr/>
            <p:nvPr/>
          </p:nvSpPr>
          <p:spPr>
            <a:xfrm>
              <a:off x="2876216" y="249875"/>
              <a:ext cx="123533" cy="2302221"/>
            </a:xfrm>
            <a:custGeom>
              <a:avLst/>
              <a:gdLst>
                <a:gd name="connsiteX0" fmla="*/ 121345 w 123533"/>
                <a:gd name="connsiteY0" fmla="*/ 2301739 h 2302221"/>
                <a:gd name="connsiteX1" fmla="*/ -2189 w 123533"/>
                <a:gd name="connsiteY1" fmla="*/ -483 h 2302221"/>
                <a:gd name="connsiteX2" fmla="*/ 121345 w 123533"/>
                <a:gd name="connsiteY2" fmla="*/ 2035725 h 2302221"/>
                <a:gd name="connsiteX3" fmla="*/ 121345 w 123533"/>
                <a:gd name="connsiteY3" fmla="*/ 2301739 h 2302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302221">
                  <a:moveTo>
                    <a:pt x="121345" y="2301739"/>
                  </a:moveTo>
                  <a:lnTo>
                    <a:pt x="-2189" y="-483"/>
                  </a:lnTo>
                  <a:lnTo>
                    <a:pt x="121345" y="2035725"/>
                  </a:lnTo>
                  <a:lnTo>
                    <a:pt x="121345" y="230173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93" name="Freeform: Shape 2092">
              <a:extLst>
                <a:ext uri="{FF2B5EF4-FFF2-40B4-BE49-F238E27FC236}">
                  <a16:creationId xmlns:a16="http://schemas.microsoft.com/office/drawing/2014/main" id="{F43E4EC7-1D27-43EB-8A79-5CBB069588F7}"/>
                </a:ext>
              </a:extLst>
            </p:cNvPr>
            <p:cNvSpPr/>
            <p:nvPr/>
          </p:nvSpPr>
          <p:spPr>
            <a:xfrm>
              <a:off x="2876216" y="249875"/>
              <a:ext cx="123533" cy="2038313"/>
            </a:xfrm>
            <a:custGeom>
              <a:avLst/>
              <a:gdLst>
                <a:gd name="connsiteX0" fmla="*/ 121345 w 123533"/>
                <a:gd name="connsiteY0" fmla="*/ 2037831 h 2038313"/>
                <a:gd name="connsiteX1" fmla="*/ -2189 w 123533"/>
                <a:gd name="connsiteY1" fmla="*/ -483 h 2038313"/>
                <a:gd name="connsiteX2" fmla="*/ 121345 w 123533"/>
                <a:gd name="connsiteY2" fmla="*/ 1915684 h 2038313"/>
                <a:gd name="connsiteX3" fmla="*/ 121345 w 123533"/>
                <a:gd name="connsiteY3" fmla="*/ 2037831 h 203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038313">
                  <a:moveTo>
                    <a:pt x="121345" y="2037831"/>
                  </a:moveTo>
                  <a:lnTo>
                    <a:pt x="-2189" y="-483"/>
                  </a:lnTo>
                  <a:lnTo>
                    <a:pt x="121345" y="1915684"/>
                  </a:lnTo>
                  <a:lnTo>
                    <a:pt x="121345" y="203783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94" name="Freeform: Shape 2093">
              <a:extLst>
                <a:ext uri="{FF2B5EF4-FFF2-40B4-BE49-F238E27FC236}">
                  <a16:creationId xmlns:a16="http://schemas.microsoft.com/office/drawing/2014/main" id="{25626EA8-ADAA-43D8-ABA1-E56D5B5E9B82}"/>
                </a:ext>
              </a:extLst>
            </p:cNvPr>
            <p:cNvSpPr/>
            <p:nvPr/>
          </p:nvSpPr>
          <p:spPr>
            <a:xfrm>
              <a:off x="2876216" y="249875"/>
              <a:ext cx="123533" cy="1914780"/>
            </a:xfrm>
            <a:custGeom>
              <a:avLst/>
              <a:gdLst>
                <a:gd name="connsiteX0" fmla="*/ 121345 w 123533"/>
                <a:gd name="connsiteY0" fmla="*/ 1914297 h 1914780"/>
                <a:gd name="connsiteX1" fmla="*/ -2189 w 123533"/>
                <a:gd name="connsiteY1" fmla="*/ -483 h 1914780"/>
                <a:gd name="connsiteX2" fmla="*/ 121345 w 123533"/>
                <a:gd name="connsiteY2" fmla="*/ 1648205 h 1914780"/>
                <a:gd name="connsiteX3" fmla="*/ 121345 w 123533"/>
                <a:gd name="connsiteY3" fmla="*/ 1914297 h 191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914780">
                  <a:moveTo>
                    <a:pt x="121345" y="1914297"/>
                  </a:moveTo>
                  <a:lnTo>
                    <a:pt x="-2189" y="-483"/>
                  </a:lnTo>
                  <a:lnTo>
                    <a:pt x="121345" y="1648205"/>
                  </a:lnTo>
                  <a:lnTo>
                    <a:pt x="121345" y="191429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95" name="Freeform: Shape 2094">
              <a:extLst>
                <a:ext uri="{FF2B5EF4-FFF2-40B4-BE49-F238E27FC236}">
                  <a16:creationId xmlns:a16="http://schemas.microsoft.com/office/drawing/2014/main" id="{95EF75C9-8D2D-46C9-A089-87040C32D7C1}"/>
                </a:ext>
              </a:extLst>
            </p:cNvPr>
            <p:cNvSpPr/>
            <p:nvPr/>
          </p:nvSpPr>
          <p:spPr>
            <a:xfrm>
              <a:off x="2876216" y="249875"/>
              <a:ext cx="123533" cy="1650861"/>
            </a:xfrm>
            <a:custGeom>
              <a:avLst/>
              <a:gdLst>
                <a:gd name="connsiteX0" fmla="*/ 121345 w 123533"/>
                <a:gd name="connsiteY0" fmla="*/ 1650373 h 1650861"/>
                <a:gd name="connsiteX1" fmla="*/ -2189 w 123533"/>
                <a:gd name="connsiteY1" fmla="*/ -483 h 1650861"/>
                <a:gd name="connsiteX2" fmla="*/ 121345 w 123533"/>
                <a:gd name="connsiteY2" fmla="*/ 1528164 h 1650861"/>
                <a:gd name="connsiteX3" fmla="*/ 121345 w 123533"/>
                <a:gd name="connsiteY3" fmla="*/ 1650378 h 1650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650861">
                  <a:moveTo>
                    <a:pt x="121345" y="1650373"/>
                  </a:moveTo>
                  <a:lnTo>
                    <a:pt x="-2189" y="-483"/>
                  </a:lnTo>
                  <a:lnTo>
                    <a:pt x="121345" y="1528164"/>
                  </a:lnTo>
                  <a:lnTo>
                    <a:pt x="121345" y="165037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96" name="Freeform: Shape 2095">
              <a:extLst>
                <a:ext uri="{FF2B5EF4-FFF2-40B4-BE49-F238E27FC236}">
                  <a16:creationId xmlns:a16="http://schemas.microsoft.com/office/drawing/2014/main" id="{440DFC5A-EE64-4EDA-9445-B54A441AD352}"/>
                </a:ext>
              </a:extLst>
            </p:cNvPr>
            <p:cNvSpPr/>
            <p:nvPr/>
          </p:nvSpPr>
          <p:spPr>
            <a:xfrm>
              <a:off x="2876216" y="249875"/>
              <a:ext cx="123533" cy="1527327"/>
            </a:xfrm>
            <a:custGeom>
              <a:avLst/>
              <a:gdLst>
                <a:gd name="connsiteX0" fmla="*/ 121345 w 123533"/>
                <a:gd name="connsiteY0" fmla="*/ 1526845 h 1527327"/>
                <a:gd name="connsiteX1" fmla="*/ -2189 w 123533"/>
                <a:gd name="connsiteY1" fmla="*/ -483 h 1527327"/>
                <a:gd name="connsiteX2" fmla="*/ 121345 w 123533"/>
                <a:gd name="connsiteY2" fmla="*/ 1260640 h 1527327"/>
                <a:gd name="connsiteX3" fmla="*/ 121345 w 123533"/>
                <a:gd name="connsiteY3" fmla="*/ 1526845 h 1527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527327">
                  <a:moveTo>
                    <a:pt x="121345" y="1526845"/>
                  </a:moveTo>
                  <a:lnTo>
                    <a:pt x="-2189" y="-483"/>
                  </a:lnTo>
                  <a:lnTo>
                    <a:pt x="121345" y="1260640"/>
                  </a:lnTo>
                  <a:lnTo>
                    <a:pt x="121345" y="152684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97" name="Freeform: Shape 2096">
              <a:extLst>
                <a:ext uri="{FF2B5EF4-FFF2-40B4-BE49-F238E27FC236}">
                  <a16:creationId xmlns:a16="http://schemas.microsoft.com/office/drawing/2014/main" id="{DC42B173-D687-42D3-8B73-18558E2EDD3F}"/>
                </a:ext>
              </a:extLst>
            </p:cNvPr>
            <p:cNvSpPr/>
            <p:nvPr/>
          </p:nvSpPr>
          <p:spPr>
            <a:xfrm>
              <a:off x="2876216" y="249875"/>
              <a:ext cx="123533" cy="1257799"/>
            </a:xfrm>
            <a:custGeom>
              <a:avLst/>
              <a:gdLst>
                <a:gd name="connsiteX0" fmla="*/ 121345 w 123533"/>
                <a:gd name="connsiteY0" fmla="*/ 1257316 h 1257799"/>
                <a:gd name="connsiteX1" fmla="*/ -2189 w 123533"/>
                <a:gd name="connsiteY1" fmla="*/ -483 h 1257799"/>
                <a:gd name="connsiteX2" fmla="*/ 121345 w 123533"/>
                <a:gd name="connsiteY2" fmla="*/ 1135518 h 1257799"/>
                <a:gd name="connsiteX3" fmla="*/ 121345 w 123533"/>
                <a:gd name="connsiteY3" fmla="*/ 1257316 h 125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57799">
                  <a:moveTo>
                    <a:pt x="121345" y="1257316"/>
                  </a:moveTo>
                  <a:lnTo>
                    <a:pt x="-2189" y="-483"/>
                  </a:lnTo>
                  <a:lnTo>
                    <a:pt x="121345" y="1135518"/>
                  </a:lnTo>
                  <a:lnTo>
                    <a:pt x="121345" y="125731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98" name="Freeform: Shape 2097">
              <a:extLst>
                <a:ext uri="{FF2B5EF4-FFF2-40B4-BE49-F238E27FC236}">
                  <a16:creationId xmlns:a16="http://schemas.microsoft.com/office/drawing/2014/main" id="{408D7F65-71EE-4DA6-B3DF-E4CDB3B8C244}"/>
                </a:ext>
              </a:extLst>
            </p:cNvPr>
            <p:cNvSpPr/>
            <p:nvPr/>
          </p:nvSpPr>
          <p:spPr>
            <a:xfrm>
              <a:off x="2876216" y="249875"/>
              <a:ext cx="123533" cy="1139880"/>
            </a:xfrm>
            <a:custGeom>
              <a:avLst/>
              <a:gdLst>
                <a:gd name="connsiteX0" fmla="*/ 121345 w 123533"/>
                <a:gd name="connsiteY0" fmla="*/ 1139392 h 1139880"/>
                <a:gd name="connsiteX1" fmla="*/ -2189 w 123533"/>
                <a:gd name="connsiteY1" fmla="*/ -483 h 1139880"/>
                <a:gd name="connsiteX2" fmla="*/ 121345 w 123533"/>
                <a:gd name="connsiteY2" fmla="*/ 872980 h 1139880"/>
                <a:gd name="connsiteX3" fmla="*/ 121345 w 123533"/>
                <a:gd name="connsiteY3" fmla="*/ 1139398 h 113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39880">
                  <a:moveTo>
                    <a:pt x="121345" y="1139392"/>
                  </a:moveTo>
                  <a:lnTo>
                    <a:pt x="-2189" y="-483"/>
                  </a:lnTo>
                  <a:lnTo>
                    <a:pt x="121345" y="872980"/>
                  </a:lnTo>
                  <a:lnTo>
                    <a:pt x="121345" y="113939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99" name="Freeform: Shape 2098">
              <a:extLst>
                <a:ext uri="{FF2B5EF4-FFF2-40B4-BE49-F238E27FC236}">
                  <a16:creationId xmlns:a16="http://schemas.microsoft.com/office/drawing/2014/main" id="{A737ECF2-1483-405A-942C-73485BD077B8}"/>
                </a:ext>
              </a:extLst>
            </p:cNvPr>
            <p:cNvSpPr/>
            <p:nvPr/>
          </p:nvSpPr>
          <p:spPr>
            <a:xfrm>
              <a:off x="2876216" y="249875"/>
              <a:ext cx="123533" cy="870352"/>
            </a:xfrm>
            <a:custGeom>
              <a:avLst/>
              <a:gdLst>
                <a:gd name="connsiteX0" fmla="*/ 121345 w 123533"/>
                <a:gd name="connsiteY0" fmla="*/ 869869 h 870352"/>
                <a:gd name="connsiteX1" fmla="*/ -2189 w 123533"/>
                <a:gd name="connsiteY1" fmla="*/ -483 h 870352"/>
                <a:gd name="connsiteX2" fmla="*/ 121345 w 123533"/>
                <a:gd name="connsiteY2" fmla="*/ 748099 h 870352"/>
                <a:gd name="connsiteX3" fmla="*/ 121345 w 123533"/>
                <a:gd name="connsiteY3" fmla="*/ 869869 h 87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70352">
                  <a:moveTo>
                    <a:pt x="121345" y="869869"/>
                  </a:moveTo>
                  <a:lnTo>
                    <a:pt x="-2189" y="-483"/>
                  </a:lnTo>
                  <a:lnTo>
                    <a:pt x="121345" y="748099"/>
                  </a:lnTo>
                  <a:lnTo>
                    <a:pt x="121345" y="86986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00" name="Freeform: Shape 2099">
              <a:extLst>
                <a:ext uri="{FF2B5EF4-FFF2-40B4-BE49-F238E27FC236}">
                  <a16:creationId xmlns:a16="http://schemas.microsoft.com/office/drawing/2014/main" id="{B2DE3D5F-1AC5-4554-89AC-FE5B761D730B}"/>
                </a:ext>
              </a:extLst>
            </p:cNvPr>
            <p:cNvSpPr/>
            <p:nvPr/>
          </p:nvSpPr>
          <p:spPr>
            <a:xfrm>
              <a:off x="2876216" y="249875"/>
              <a:ext cx="123533" cy="746818"/>
            </a:xfrm>
            <a:custGeom>
              <a:avLst/>
              <a:gdLst>
                <a:gd name="connsiteX0" fmla="*/ 121345 w 123533"/>
                <a:gd name="connsiteY0" fmla="*/ 746335 h 746818"/>
                <a:gd name="connsiteX1" fmla="*/ -2189 w 123533"/>
                <a:gd name="connsiteY1" fmla="*/ -483 h 746818"/>
                <a:gd name="connsiteX2" fmla="*/ 121345 w 123533"/>
                <a:gd name="connsiteY2" fmla="*/ 481490 h 746818"/>
                <a:gd name="connsiteX3" fmla="*/ 121345 w 123533"/>
                <a:gd name="connsiteY3" fmla="*/ 746335 h 74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46818">
                  <a:moveTo>
                    <a:pt x="121345" y="746335"/>
                  </a:moveTo>
                  <a:lnTo>
                    <a:pt x="-2189" y="-483"/>
                  </a:lnTo>
                  <a:lnTo>
                    <a:pt x="121345" y="481490"/>
                  </a:lnTo>
                  <a:lnTo>
                    <a:pt x="121345" y="74633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01" name="Freeform: Shape 2100">
              <a:extLst>
                <a:ext uri="{FF2B5EF4-FFF2-40B4-BE49-F238E27FC236}">
                  <a16:creationId xmlns:a16="http://schemas.microsoft.com/office/drawing/2014/main" id="{FA39757C-75EB-4043-BF3C-8EFCF192F204}"/>
                </a:ext>
              </a:extLst>
            </p:cNvPr>
            <p:cNvSpPr/>
            <p:nvPr/>
          </p:nvSpPr>
          <p:spPr>
            <a:xfrm>
              <a:off x="2999750" y="249875"/>
              <a:ext cx="134764" cy="482905"/>
            </a:xfrm>
            <a:custGeom>
              <a:avLst/>
              <a:gdLst>
                <a:gd name="connsiteX0" fmla="*/ 132575 w 134764"/>
                <a:gd name="connsiteY0" fmla="*/ 482417 h 482905"/>
                <a:gd name="connsiteX1" fmla="*/ -2189 w 134764"/>
                <a:gd name="connsiteY1" fmla="*/ -483 h 482905"/>
                <a:gd name="connsiteX2" fmla="*/ 132575 w 134764"/>
                <a:gd name="connsiteY2" fmla="*/ 360702 h 482905"/>
                <a:gd name="connsiteX3" fmla="*/ 132575 w 134764"/>
                <a:gd name="connsiteY3" fmla="*/ 482422 h 48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764" h="482905">
                  <a:moveTo>
                    <a:pt x="132575" y="482417"/>
                  </a:moveTo>
                  <a:lnTo>
                    <a:pt x="-2189" y="-483"/>
                  </a:lnTo>
                  <a:lnTo>
                    <a:pt x="132575" y="360702"/>
                  </a:lnTo>
                  <a:lnTo>
                    <a:pt x="132575" y="48242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02" name="Freeform: Shape 2101">
              <a:extLst>
                <a:ext uri="{FF2B5EF4-FFF2-40B4-BE49-F238E27FC236}">
                  <a16:creationId xmlns:a16="http://schemas.microsoft.com/office/drawing/2014/main" id="{3F162F1A-620D-4DEE-9506-DDDA3BFB4BB3}"/>
                </a:ext>
              </a:extLst>
            </p:cNvPr>
            <p:cNvSpPr/>
            <p:nvPr/>
          </p:nvSpPr>
          <p:spPr>
            <a:xfrm>
              <a:off x="3258048" y="3332606"/>
              <a:ext cx="123533" cy="117918"/>
            </a:xfrm>
            <a:custGeom>
              <a:avLst/>
              <a:gdLst>
                <a:gd name="connsiteX0" fmla="*/ -2189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117436 h 117918"/>
                <a:gd name="connsiteX3" fmla="*/ -2189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1345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03" name="Freeform: Shape 2102">
              <a:extLst>
                <a:ext uri="{FF2B5EF4-FFF2-40B4-BE49-F238E27FC236}">
                  <a16:creationId xmlns:a16="http://schemas.microsoft.com/office/drawing/2014/main" id="{39ACCB47-5094-464D-BB10-E25B7EE82D83}"/>
                </a:ext>
              </a:extLst>
            </p:cNvPr>
            <p:cNvSpPr/>
            <p:nvPr/>
          </p:nvSpPr>
          <p:spPr>
            <a:xfrm>
              <a:off x="3258048" y="3063077"/>
              <a:ext cx="123533" cy="387447"/>
            </a:xfrm>
            <a:custGeom>
              <a:avLst/>
              <a:gdLst>
                <a:gd name="connsiteX0" fmla="*/ -2189 w 123533"/>
                <a:gd name="connsiteY0" fmla="*/ 265115 h 387447"/>
                <a:gd name="connsiteX1" fmla="*/ -2189 w 123533"/>
                <a:gd name="connsiteY1" fmla="*/ -483 h 387447"/>
                <a:gd name="connsiteX2" fmla="*/ 121345 w 123533"/>
                <a:gd name="connsiteY2" fmla="*/ 386964 h 387447"/>
                <a:gd name="connsiteX3" fmla="*/ -2189 w 123533"/>
                <a:gd name="connsiteY3" fmla="*/ 265115 h 387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87447">
                  <a:moveTo>
                    <a:pt x="-2189" y="265115"/>
                  </a:moveTo>
                  <a:lnTo>
                    <a:pt x="-2189" y="-483"/>
                  </a:lnTo>
                  <a:lnTo>
                    <a:pt x="121345" y="386964"/>
                  </a:lnTo>
                  <a:lnTo>
                    <a:pt x="-2189" y="2651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04" name="Freeform: Shape 2103">
              <a:extLst>
                <a:ext uri="{FF2B5EF4-FFF2-40B4-BE49-F238E27FC236}">
                  <a16:creationId xmlns:a16="http://schemas.microsoft.com/office/drawing/2014/main" id="{72E7C230-1B1E-4BEE-828E-F39B80AA5E80}"/>
                </a:ext>
              </a:extLst>
            </p:cNvPr>
            <p:cNvSpPr/>
            <p:nvPr/>
          </p:nvSpPr>
          <p:spPr>
            <a:xfrm>
              <a:off x="3258048" y="2939543"/>
              <a:ext cx="123533" cy="510980"/>
            </a:xfrm>
            <a:custGeom>
              <a:avLst/>
              <a:gdLst>
                <a:gd name="connsiteX0" fmla="*/ -2189 w 123533"/>
                <a:gd name="connsiteY0" fmla="*/ 121759 h 510980"/>
                <a:gd name="connsiteX1" fmla="*/ -2189 w 123533"/>
                <a:gd name="connsiteY1" fmla="*/ -483 h 510980"/>
                <a:gd name="connsiteX2" fmla="*/ 121345 w 123533"/>
                <a:gd name="connsiteY2" fmla="*/ 510498 h 510980"/>
                <a:gd name="connsiteX3" fmla="*/ -2189 w 123533"/>
                <a:gd name="connsiteY3" fmla="*/ 121759 h 5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10980">
                  <a:moveTo>
                    <a:pt x="-2189" y="121759"/>
                  </a:moveTo>
                  <a:lnTo>
                    <a:pt x="-2189" y="-483"/>
                  </a:lnTo>
                  <a:lnTo>
                    <a:pt x="121345" y="510498"/>
                  </a:lnTo>
                  <a:lnTo>
                    <a:pt x="-2189" y="12175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05" name="Freeform: Shape 2104">
              <a:extLst>
                <a:ext uri="{FF2B5EF4-FFF2-40B4-BE49-F238E27FC236}">
                  <a16:creationId xmlns:a16="http://schemas.microsoft.com/office/drawing/2014/main" id="{A54D7297-22A1-4E56-BA20-BCAD7F93989A}"/>
                </a:ext>
              </a:extLst>
            </p:cNvPr>
            <p:cNvSpPr/>
            <p:nvPr/>
          </p:nvSpPr>
          <p:spPr>
            <a:xfrm>
              <a:off x="3258048" y="2675630"/>
              <a:ext cx="123533" cy="774894"/>
            </a:xfrm>
            <a:custGeom>
              <a:avLst/>
              <a:gdLst>
                <a:gd name="connsiteX0" fmla="*/ -2189 w 123533"/>
                <a:gd name="connsiteY0" fmla="*/ 265115 h 774894"/>
                <a:gd name="connsiteX1" fmla="*/ -2189 w 123533"/>
                <a:gd name="connsiteY1" fmla="*/ -483 h 774894"/>
                <a:gd name="connsiteX2" fmla="*/ 121345 w 123533"/>
                <a:gd name="connsiteY2" fmla="*/ 774411 h 774894"/>
                <a:gd name="connsiteX3" fmla="*/ -2189 w 123533"/>
                <a:gd name="connsiteY3" fmla="*/ 265115 h 77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74894">
                  <a:moveTo>
                    <a:pt x="-2189" y="265115"/>
                  </a:moveTo>
                  <a:lnTo>
                    <a:pt x="-2189" y="-483"/>
                  </a:lnTo>
                  <a:lnTo>
                    <a:pt x="121345" y="774411"/>
                  </a:lnTo>
                  <a:lnTo>
                    <a:pt x="-2189" y="2651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06" name="Freeform: Shape 2105">
              <a:extLst>
                <a:ext uri="{FF2B5EF4-FFF2-40B4-BE49-F238E27FC236}">
                  <a16:creationId xmlns:a16="http://schemas.microsoft.com/office/drawing/2014/main" id="{17CFE522-0442-402A-9912-E146C4358F74}"/>
                </a:ext>
              </a:extLst>
            </p:cNvPr>
            <p:cNvSpPr/>
            <p:nvPr/>
          </p:nvSpPr>
          <p:spPr>
            <a:xfrm>
              <a:off x="3258048" y="2552096"/>
              <a:ext cx="123533" cy="898427"/>
            </a:xfrm>
            <a:custGeom>
              <a:avLst/>
              <a:gdLst>
                <a:gd name="connsiteX0" fmla="*/ -2189 w 123533"/>
                <a:gd name="connsiteY0" fmla="*/ 121591 h 898427"/>
                <a:gd name="connsiteX1" fmla="*/ -2189 w 123533"/>
                <a:gd name="connsiteY1" fmla="*/ -483 h 898427"/>
                <a:gd name="connsiteX2" fmla="*/ 121345 w 123533"/>
                <a:gd name="connsiteY2" fmla="*/ 897945 h 898427"/>
                <a:gd name="connsiteX3" fmla="*/ -2189 w 123533"/>
                <a:gd name="connsiteY3" fmla="*/ 121591 h 89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98427">
                  <a:moveTo>
                    <a:pt x="-2189" y="121591"/>
                  </a:moveTo>
                  <a:lnTo>
                    <a:pt x="-2189" y="-483"/>
                  </a:lnTo>
                  <a:lnTo>
                    <a:pt x="121345" y="897945"/>
                  </a:lnTo>
                  <a:lnTo>
                    <a:pt x="-2189" y="1215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07" name="Freeform: Shape 2106">
              <a:extLst>
                <a:ext uri="{FF2B5EF4-FFF2-40B4-BE49-F238E27FC236}">
                  <a16:creationId xmlns:a16="http://schemas.microsoft.com/office/drawing/2014/main" id="{9FA48B5E-4542-4CBE-9B25-BAD3B553DD75}"/>
                </a:ext>
              </a:extLst>
            </p:cNvPr>
            <p:cNvSpPr/>
            <p:nvPr/>
          </p:nvSpPr>
          <p:spPr>
            <a:xfrm>
              <a:off x="3258048" y="2288183"/>
              <a:ext cx="123533" cy="1162341"/>
            </a:xfrm>
            <a:custGeom>
              <a:avLst/>
              <a:gdLst>
                <a:gd name="connsiteX0" fmla="*/ -2189 w 123533"/>
                <a:gd name="connsiteY0" fmla="*/ 265137 h 1162341"/>
                <a:gd name="connsiteX1" fmla="*/ -2189 w 123533"/>
                <a:gd name="connsiteY1" fmla="*/ -483 h 1162341"/>
                <a:gd name="connsiteX2" fmla="*/ 121345 w 123533"/>
                <a:gd name="connsiteY2" fmla="*/ 1161858 h 1162341"/>
                <a:gd name="connsiteX3" fmla="*/ -2189 w 123533"/>
                <a:gd name="connsiteY3" fmla="*/ 265132 h 116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62341">
                  <a:moveTo>
                    <a:pt x="-2189" y="265137"/>
                  </a:moveTo>
                  <a:lnTo>
                    <a:pt x="-2189" y="-483"/>
                  </a:lnTo>
                  <a:lnTo>
                    <a:pt x="121345" y="1161858"/>
                  </a:lnTo>
                  <a:lnTo>
                    <a:pt x="-2189" y="26513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08" name="Freeform: Shape 2107">
              <a:extLst>
                <a:ext uri="{FF2B5EF4-FFF2-40B4-BE49-F238E27FC236}">
                  <a16:creationId xmlns:a16="http://schemas.microsoft.com/office/drawing/2014/main" id="{606677C7-4701-44B4-A934-72325F25CFD5}"/>
                </a:ext>
              </a:extLst>
            </p:cNvPr>
            <p:cNvSpPr/>
            <p:nvPr/>
          </p:nvSpPr>
          <p:spPr>
            <a:xfrm>
              <a:off x="3258048" y="2164649"/>
              <a:ext cx="123533" cy="1285875"/>
            </a:xfrm>
            <a:custGeom>
              <a:avLst/>
              <a:gdLst>
                <a:gd name="connsiteX0" fmla="*/ -2189 w 123533"/>
                <a:gd name="connsiteY0" fmla="*/ 121518 h 1285875"/>
                <a:gd name="connsiteX1" fmla="*/ -2189 w 123533"/>
                <a:gd name="connsiteY1" fmla="*/ -483 h 1285875"/>
                <a:gd name="connsiteX2" fmla="*/ 121345 w 123533"/>
                <a:gd name="connsiteY2" fmla="*/ 1285392 h 1285875"/>
                <a:gd name="connsiteX3" fmla="*/ -2189 w 123533"/>
                <a:gd name="connsiteY3" fmla="*/ 121518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85875">
                  <a:moveTo>
                    <a:pt x="-2189" y="121518"/>
                  </a:moveTo>
                  <a:lnTo>
                    <a:pt x="-2189" y="-483"/>
                  </a:lnTo>
                  <a:lnTo>
                    <a:pt x="121345" y="1285392"/>
                  </a:lnTo>
                  <a:lnTo>
                    <a:pt x="-2189" y="1215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09" name="Freeform: Shape 2108">
              <a:extLst>
                <a:ext uri="{FF2B5EF4-FFF2-40B4-BE49-F238E27FC236}">
                  <a16:creationId xmlns:a16="http://schemas.microsoft.com/office/drawing/2014/main" id="{034C19E3-8F2C-421C-B336-3FFEE88D21AC}"/>
                </a:ext>
              </a:extLst>
            </p:cNvPr>
            <p:cNvSpPr/>
            <p:nvPr/>
          </p:nvSpPr>
          <p:spPr>
            <a:xfrm>
              <a:off x="3258048" y="1900736"/>
              <a:ext cx="123533" cy="1549788"/>
            </a:xfrm>
            <a:custGeom>
              <a:avLst/>
              <a:gdLst>
                <a:gd name="connsiteX0" fmla="*/ -2189 w 123533"/>
                <a:gd name="connsiteY0" fmla="*/ 265126 h 1549788"/>
                <a:gd name="connsiteX1" fmla="*/ -2189 w 123533"/>
                <a:gd name="connsiteY1" fmla="*/ -483 h 1549788"/>
                <a:gd name="connsiteX2" fmla="*/ 121345 w 123533"/>
                <a:gd name="connsiteY2" fmla="*/ 1549305 h 1549788"/>
                <a:gd name="connsiteX3" fmla="*/ -2189 w 123533"/>
                <a:gd name="connsiteY3" fmla="*/ 265126 h 154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549788">
                  <a:moveTo>
                    <a:pt x="-2189" y="265126"/>
                  </a:moveTo>
                  <a:lnTo>
                    <a:pt x="-2189" y="-483"/>
                  </a:lnTo>
                  <a:lnTo>
                    <a:pt x="121345" y="1549305"/>
                  </a:lnTo>
                  <a:lnTo>
                    <a:pt x="-2189" y="26512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10" name="Freeform: Shape 2109">
              <a:extLst>
                <a:ext uri="{FF2B5EF4-FFF2-40B4-BE49-F238E27FC236}">
                  <a16:creationId xmlns:a16="http://schemas.microsoft.com/office/drawing/2014/main" id="{71E73F3E-B344-4B3C-A85D-F6DB7D5A156D}"/>
                </a:ext>
              </a:extLst>
            </p:cNvPr>
            <p:cNvSpPr/>
            <p:nvPr/>
          </p:nvSpPr>
          <p:spPr>
            <a:xfrm>
              <a:off x="3258048" y="1777202"/>
              <a:ext cx="123533" cy="1673322"/>
            </a:xfrm>
            <a:custGeom>
              <a:avLst/>
              <a:gdLst>
                <a:gd name="connsiteX0" fmla="*/ -2189 w 123533"/>
                <a:gd name="connsiteY0" fmla="*/ 121478 h 1673322"/>
                <a:gd name="connsiteX1" fmla="*/ -2189 w 123533"/>
                <a:gd name="connsiteY1" fmla="*/ -483 h 1673322"/>
                <a:gd name="connsiteX2" fmla="*/ 121345 w 123533"/>
                <a:gd name="connsiteY2" fmla="*/ 1672839 h 1673322"/>
                <a:gd name="connsiteX3" fmla="*/ -2189 w 123533"/>
                <a:gd name="connsiteY3" fmla="*/ 121478 h 167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673322">
                  <a:moveTo>
                    <a:pt x="-2189" y="121478"/>
                  </a:moveTo>
                  <a:lnTo>
                    <a:pt x="-2189" y="-483"/>
                  </a:lnTo>
                  <a:lnTo>
                    <a:pt x="121345" y="1672839"/>
                  </a:lnTo>
                  <a:lnTo>
                    <a:pt x="-2189" y="12147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11" name="Freeform: Shape 2110">
              <a:extLst>
                <a:ext uri="{FF2B5EF4-FFF2-40B4-BE49-F238E27FC236}">
                  <a16:creationId xmlns:a16="http://schemas.microsoft.com/office/drawing/2014/main" id="{4F377200-C921-4159-8271-B9664F581FCD}"/>
                </a:ext>
              </a:extLst>
            </p:cNvPr>
            <p:cNvSpPr/>
            <p:nvPr/>
          </p:nvSpPr>
          <p:spPr>
            <a:xfrm>
              <a:off x="3258048" y="1507674"/>
              <a:ext cx="123533" cy="1942850"/>
            </a:xfrm>
            <a:custGeom>
              <a:avLst/>
              <a:gdLst>
                <a:gd name="connsiteX0" fmla="*/ -2189 w 123533"/>
                <a:gd name="connsiteY0" fmla="*/ 265901 h 1942850"/>
                <a:gd name="connsiteX1" fmla="*/ -2189 w 123533"/>
                <a:gd name="connsiteY1" fmla="*/ -483 h 1942850"/>
                <a:gd name="connsiteX2" fmla="*/ 121345 w 123533"/>
                <a:gd name="connsiteY2" fmla="*/ 1942367 h 1942850"/>
                <a:gd name="connsiteX3" fmla="*/ -2189 w 123533"/>
                <a:gd name="connsiteY3" fmla="*/ 265901 h 1942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942850">
                  <a:moveTo>
                    <a:pt x="-2189" y="265901"/>
                  </a:moveTo>
                  <a:lnTo>
                    <a:pt x="-2189" y="-483"/>
                  </a:lnTo>
                  <a:lnTo>
                    <a:pt x="121345" y="1942367"/>
                  </a:lnTo>
                  <a:lnTo>
                    <a:pt x="-2189" y="26590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12" name="Freeform: Shape 2111">
              <a:extLst>
                <a:ext uri="{FF2B5EF4-FFF2-40B4-BE49-F238E27FC236}">
                  <a16:creationId xmlns:a16="http://schemas.microsoft.com/office/drawing/2014/main" id="{9493DC8D-1608-42B2-A0B7-57CB1C579482}"/>
                </a:ext>
              </a:extLst>
            </p:cNvPr>
            <p:cNvSpPr/>
            <p:nvPr/>
          </p:nvSpPr>
          <p:spPr>
            <a:xfrm>
              <a:off x="3258048" y="1389755"/>
              <a:ext cx="123533" cy="2060769"/>
            </a:xfrm>
            <a:custGeom>
              <a:avLst/>
              <a:gdLst>
                <a:gd name="connsiteX0" fmla="*/ -2189 w 123533"/>
                <a:gd name="connsiteY0" fmla="*/ 121462 h 2060769"/>
                <a:gd name="connsiteX1" fmla="*/ -2189 w 123533"/>
                <a:gd name="connsiteY1" fmla="*/ -483 h 2060769"/>
                <a:gd name="connsiteX2" fmla="*/ 121345 w 123533"/>
                <a:gd name="connsiteY2" fmla="*/ 2060286 h 2060769"/>
                <a:gd name="connsiteX3" fmla="*/ -2189 w 123533"/>
                <a:gd name="connsiteY3" fmla="*/ 121456 h 206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060769">
                  <a:moveTo>
                    <a:pt x="-2189" y="121462"/>
                  </a:moveTo>
                  <a:lnTo>
                    <a:pt x="-2189" y="-483"/>
                  </a:lnTo>
                  <a:lnTo>
                    <a:pt x="121345" y="2060286"/>
                  </a:lnTo>
                  <a:lnTo>
                    <a:pt x="-2189" y="1214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13" name="Freeform: Shape 2112">
              <a:extLst>
                <a:ext uri="{FF2B5EF4-FFF2-40B4-BE49-F238E27FC236}">
                  <a16:creationId xmlns:a16="http://schemas.microsoft.com/office/drawing/2014/main" id="{074C312B-2C29-445E-A689-5BF9BB12524B}"/>
                </a:ext>
              </a:extLst>
            </p:cNvPr>
            <p:cNvSpPr/>
            <p:nvPr/>
          </p:nvSpPr>
          <p:spPr>
            <a:xfrm>
              <a:off x="3258048" y="1120227"/>
              <a:ext cx="123533" cy="2330297"/>
            </a:xfrm>
            <a:custGeom>
              <a:avLst/>
              <a:gdLst>
                <a:gd name="connsiteX0" fmla="*/ -2189 w 123533"/>
                <a:gd name="connsiteY0" fmla="*/ 265778 h 2330297"/>
                <a:gd name="connsiteX1" fmla="*/ -2189 w 123533"/>
                <a:gd name="connsiteY1" fmla="*/ -483 h 2330297"/>
                <a:gd name="connsiteX2" fmla="*/ 121345 w 123533"/>
                <a:gd name="connsiteY2" fmla="*/ 2329815 h 2330297"/>
                <a:gd name="connsiteX3" fmla="*/ -2189 w 123533"/>
                <a:gd name="connsiteY3" fmla="*/ 265778 h 233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330297">
                  <a:moveTo>
                    <a:pt x="-2189" y="265778"/>
                  </a:moveTo>
                  <a:lnTo>
                    <a:pt x="-2189" y="-483"/>
                  </a:lnTo>
                  <a:lnTo>
                    <a:pt x="121345" y="2329815"/>
                  </a:lnTo>
                  <a:lnTo>
                    <a:pt x="-2189" y="26577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14" name="Freeform: Shape 2113">
              <a:extLst>
                <a:ext uri="{FF2B5EF4-FFF2-40B4-BE49-F238E27FC236}">
                  <a16:creationId xmlns:a16="http://schemas.microsoft.com/office/drawing/2014/main" id="{3CF08F39-BC63-4F4D-9509-968450E1CE47}"/>
                </a:ext>
              </a:extLst>
            </p:cNvPr>
            <p:cNvSpPr/>
            <p:nvPr/>
          </p:nvSpPr>
          <p:spPr>
            <a:xfrm>
              <a:off x="3258048" y="996693"/>
              <a:ext cx="123533" cy="2453831"/>
            </a:xfrm>
            <a:custGeom>
              <a:avLst/>
              <a:gdLst>
                <a:gd name="connsiteX0" fmla="*/ -2189 w 123533"/>
                <a:gd name="connsiteY0" fmla="*/ 121715 h 2453831"/>
                <a:gd name="connsiteX1" fmla="*/ -2189 w 123533"/>
                <a:gd name="connsiteY1" fmla="*/ -483 h 2453831"/>
                <a:gd name="connsiteX2" fmla="*/ 121345 w 123533"/>
                <a:gd name="connsiteY2" fmla="*/ 2453348 h 2453831"/>
                <a:gd name="connsiteX3" fmla="*/ -2189 w 123533"/>
                <a:gd name="connsiteY3" fmla="*/ 121715 h 245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53831">
                  <a:moveTo>
                    <a:pt x="-2189" y="121715"/>
                  </a:moveTo>
                  <a:lnTo>
                    <a:pt x="-2189" y="-483"/>
                  </a:lnTo>
                  <a:lnTo>
                    <a:pt x="121345" y="2453348"/>
                  </a:lnTo>
                  <a:lnTo>
                    <a:pt x="-2189" y="1217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15" name="Freeform: Shape 2114">
              <a:extLst>
                <a:ext uri="{FF2B5EF4-FFF2-40B4-BE49-F238E27FC236}">
                  <a16:creationId xmlns:a16="http://schemas.microsoft.com/office/drawing/2014/main" id="{5661BDAD-720C-4CFD-9A6B-0B67A24DAAC0}"/>
                </a:ext>
              </a:extLst>
            </p:cNvPr>
            <p:cNvSpPr/>
            <p:nvPr/>
          </p:nvSpPr>
          <p:spPr>
            <a:xfrm>
              <a:off x="3258048" y="732780"/>
              <a:ext cx="123533" cy="2717744"/>
            </a:xfrm>
            <a:custGeom>
              <a:avLst/>
              <a:gdLst>
                <a:gd name="connsiteX0" fmla="*/ -2189 w 123533"/>
                <a:gd name="connsiteY0" fmla="*/ 265687 h 2717744"/>
                <a:gd name="connsiteX1" fmla="*/ -2189 w 123533"/>
                <a:gd name="connsiteY1" fmla="*/ -483 h 2717744"/>
                <a:gd name="connsiteX2" fmla="*/ 121345 w 123533"/>
                <a:gd name="connsiteY2" fmla="*/ 2717262 h 2717744"/>
                <a:gd name="connsiteX3" fmla="*/ -2189 w 123533"/>
                <a:gd name="connsiteY3" fmla="*/ 265676 h 271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717744">
                  <a:moveTo>
                    <a:pt x="-2189" y="265687"/>
                  </a:moveTo>
                  <a:lnTo>
                    <a:pt x="-2189" y="-483"/>
                  </a:lnTo>
                  <a:lnTo>
                    <a:pt x="121345" y="2717262"/>
                  </a:lnTo>
                  <a:lnTo>
                    <a:pt x="-2189" y="26567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16" name="Freeform: Shape 2115">
              <a:extLst>
                <a:ext uri="{FF2B5EF4-FFF2-40B4-BE49-F238E27FC236}">
                  <a16:creationId xmlns:a16="http://schemas.microsoft.com/office/drawing/2014/main" id="{D12F604F-9970-41E2-A902-2D48D9A66D58}"/>
                </a:ext>
              </a:extLst>
            </p:cNvPr>
            <p:cNvSpPr/>
            <p:nvPr/>
          </p:nvSpPr>
          <p:spPr>
            <a:xfrm>
              <a:off x="3258048" y="609246"/>
              <a:ext cx="123533" cy="2841278"/>
            </a:xfrm>
            <a:custGeom>
              <a:avLst/>
              <a:gdLst>
                <a:gd name="connsiteX0" fmla="*/ 121345 w 123533"/>
                <a:gd name="connsiteY0" fmla="*/ 2840796 h 2841278"/>
                <a:gd name="connsiteX1" fmla="*/ -2189 w 123533"/>
                <a:gd name="connsiteY1" fmla="*/ -483 h 2841278"/>
                <a:gd name="connsiteX2" fmla="*/ 121345 w 123533"/>
                <a:gd name="connsiteY2" fmla="*/ 2718665 h 2841278"/>
                <a:gd name="connsiteX3" fmla="*/ 121345 w 123533"/>
                <a:gd name="connsiteY3" fmla="*/ 2840796 h 284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841278">
                  <a:moveTo>
                    <a:pt x="121345" y="2840796"/>
                  </a:moveTo>
                  <a:lnTo>
                    <a:pt x="-2189" y="-483"/>
                  </a:lnTo>
                  <a:lnTo>
                    <a:pt x="121345" y="2718665"/>
                  </a:lnTo>
                  <a:lnTo>
                    <a:pt x="121345" y="284079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17" name="Freeform: Shape 2116">
              <a:extLst>
                <a:ext uri="{FF2B5EF4-FFF2-40B4-BE49-F238E27FC236}">
                  <a16:creationId xmlns:a16="http://schemas.microsoft.com/office/drawing/2014/main" id="{A024DEA5-5429-4E45-86A3-91B976AF644E}"/>
                </a:ext>
              </a:extLst>
            </p:cNvPr>
            <p:cNvSpPr/>
            <p:nvPr/>
          </p:nvSpPr>
          <p:spPr>
            <a:xfrm>
              <a:off x="3510731" y="3332606"/>
              <a:ext cx="5615" cy="117918"/>
            </a:xfrm>
            <a:custGeom>
              <a:avLst/>
              <a:gdLst>
                <a:gd name="connsiteX0" fmla="*/ -2189 w 5615"/>
                <a:gd name="connsiteY0" fmla="*/ 117436 h 117918"/>
                <a:gd name="connsiteX1" fmla="*/ -2189 w 5615"/>
                <a:gd name="connsiteY1" fmla="*/ -483 h 117918"/>
                <a:gd name="connsiteX2" fmla="*/ 3426 w 5615"/>
                <a:gd name="connsiteY2" fmla="*/ 117436 h 117918"/>
                <a:gd name="connsiteX3" fmla="*/ -2189 w 561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3426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18" name="Freeform: Shape 2117">
              <a:extLst>
                <a:ext uri="{FF2B5EF4-FFF2-40B4-BE49-F238E27FC236}">
                  <a16:creationId xmlns:a16="http://schemas.microsoft.com/office/drawing/2014/main" id="{532E0B0E-4C96-4DB9-A6F2-9475993CC054}"/>
                </a:ext>
              </a:extLst>
            </p:cNvPr>
            <p:cNvSpPr/>
            <p:nvPr/>
          </p:nvSpPr>
          <p:spPr>
            <a:xfrm>
              <a:off x="3617419" y="2265722"/>
              <a:ext cx="11230" cy="1184801"/>
            </a:xfrm>
            <a:custGeom>
              <a:avLst/>
              <a:gdLst>
                <a:gd name="connsiteX0" fmla="*/ 9041 w 11230"/>
                <a:gd name="connsiteY0" fmla="*/ 1184319 h 1184801"/>
                <a:gd name="connsiteX1" fmla="*/ -2189 w 11230"/>
                <a:gd name="connsiteY1" fmla="*/ -483 h 1184801"/>
                <a:gd name="connsiteX2" fmla="*/ 9041 w 11230"/>
                <a:gd name="connsiteY2" fmla="*/ 302635 h 1184801"/>
                <a:gd name="connsiteX3" fmla="*/ 9041 w 11230"/>
                <a:gd name="connsiteY3" fmla="*/ 1184319 h 1184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184801">
                  <a:moveTo>
                    <a:pt x="9041" y="1184319"/>
                  </a:moveTo>
                  <a:lnTo>
                    <a:pt x="-2189" y="-483"/>
                  </a:lnTo>
                  <a:lnTo>
                    <a:pt x="9041" y="302635"/>
                  </a:lnTo>
                  <a:lnTo>
                    <a:pt x="9041" y="11843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19" name="Freeform: Shape 2118">
              <a:extLst>
                <a:ext uri="{FF2B5EF4-FFF2-40B4-BE49-F238E27FC236}">
                  <a16:creationId xmlns:a16="http://schemas.microsoft.com/office/drawing/2014/main" id="{0FBD3495-FC40-4A8C-BA7D-9CB2C39AD343}"/>
                </a:ext>
              </a:extLst>
            </p:cNvPr>
            <p:cNvSpPr/>
            <p:nvPr/>
          </p:nvSpPr>
          <p:spPr>
            <a:xfrm>
              <a:off x="4330546" y="4770090"/>
              <a:ext cx="11230" cy="123533"/>
            </a:xfrm>
            <a:custGeom>
              <a:avLst/>
              <a:gdLst>
                <a:gd name="connsiteX0" fmla="*/ -2189 w 11230"/>
                <a:gd name="connsiteY0" fmla="*/ 123051 h 123533"/>
                <a:gd name="connsiteX1" fmla="*/ -2189 w 11230"/>
                <a:gd name="connsiteY1" fmla="*/ -483 h 123533"/>
                <a:gd name="connsiteX2" fmla="*/ 9041 w 11230"/>
                <a:gd name="connsiteY2" fmla="*/ 123051 h 123533"/>
                <a:gd name="connsiteX3" fmla="*/ -2189 w 11230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9041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20" name="Freeform: Shape 2119">
              <a:extLst>
                <a:ext uri="{FF2B5EF4-FFF2-40B4-BE49-F238E27FC236}">
                  <a16:creationId xmlns:a16="http://schemas.microsoft.com/office/drawing/2014/main" id="{D12F6D9A-7E2E-40F2-B6D6-996EE83EAFFB}"/>
                </a:ext>
              </a:extLst>
            </p:cNvPr>
            <p:cNvSpPr/>
            <p:nvPr/>
          </p:nvSpPr>
          <p:spPr>
            <a:xfrm>
              <a:off x="4330546" y="3697592"/>
              <a:ext cx="11230" cy="1196032"/>
            </a:xfrm>
            <a:custGeom>
              <a:avLst/>
              <a:gdLst>
                <a:gd name="connsiteX0" fmla="*/ -2189 w 11230"/>
                <a:gd name="connsiteY0" fmla="*/ 1073532 h 1196032"/>
                <a:gd name="connsiteX1" fmla="*/ -2189 w 11230"/>
                <a:gd name="connsiteY1" fmla="*/ -483 h 1196032"/>
                <a:gd name="connsiteX2" fmla="*/ 9041 w 11230"/>
                <a:gd name="connsiteY2" fmla="*/ 1195549 h 1196032"/>
                <a:gd name="connsiteX3" fmla="*/ -2189 w 11230"/>
                <a:gd name="connsiteY3" fmla="*/ 1073532 h 119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196032">
                  <a:moveTo>
                    <a:pt x="-2189" y="1073532"/>
                  </a:moveTo>
                  <a:lnTo>
                    <a:pt x="-2189" y="-483"/>
                  </a:lnTo>
                  <a:lnTo>
                    <a:pt x="9041" y="1195549"/>
                  </a:lnTo>
                  <a:lnTo>
                    <a:pt x="-2189" y="107353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21" name="Freeform: Shape 2120">
              <a:extLst>
                <a:ext uri="{FF2B5EF4-FFF2-40B4-BE49-F238E27FC236}">
                  <a16:creationId xmlns:a16="http://schemas.microsoft.com/office/drawing/2014/main" id="{F0014156-9128-49F7-ACD8-D72D057DD6D0}"/>
                </a:ext>
              </a:extLst>
            </p:cNvPr>
            <p:cNvSpPr/>
            <p:nvPr/>
          </p:nvSpPr>
          <p:spPr>
            <a:xfrm>
              <a:off x="4330546" y="3574058"/>
              <a:ext cx="11230" cy="1319566"/>
            </a:xfrm>
            <a:custGeom>
              <a:avLst/>
              <a:gdLst>
                <a:gd name="connsiteX0" fmla="*/ -2189 w 11230"/>
                <a:gd name="connsiteY0" fmla="*/ 121647 h 1319566"/>
                <a:gd name="connsiteX1" fmla="*/ -2189 w 11230"/>
                <a:gd name="connsiteY1" fmla="*/ -483 h 1319566"/>
                <a:gd name="connsiteX2" fmla="*/ 9041 w 11230"/>
                <a:gd name="connsiteY2" fmla="*/ 1319083 h 1319566"/>
                <a:gd name="connsiteX3" fmla="*/ -2189 w 11230"/>
                <a:gd name="connsiteY3" fmla="*/ 121647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319566">
                  <a:moveTo>
                    <a:pt x="-2189" y="121647"/>
                  </a:moveTo>
                  <a:lnTo>
                    <a:pt x="-2189" y="-483"/>
                  </a:lnTo>
                  <a:lnTo>
                    <a:pt x="9041" y="1319083"/>
                  </a:lnTo>
                  <a:lnTo>
                    <a:pt x="-2189" y="12164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22" name="Freeform: Shape 2121">
              <a:extLst>
                <a:ext uri="{FF2B5EF4-FFF2-40B4-BE49-F238E27FC236}">
                  <a16:creationId xmlns:a16="http://schemas.microsoft.com/office/drawing/2014/main" id="{8D225A9F-006C-4CC6-B3F1-EB0ADB154A58}"/>
                </a:ext>
              </a:extLst>
            </p:cNvPr>
            <p:cNvSpPr/>
            <p:nvPr/>
          </p:nvSpPr>
          <p:spPr>
            <a:xfrm>
              <a:off x="4330546" y="2568942"/>
              <a:ext cx="11230" cy="2324682"/>
            </a:xfrm>
            <a:custGeom>
              <a:avLst/>
              <a:gdLst>
                <a:gd name="connsiteX0" fmla="*/ -2189 w 11230"/>
                <a:gd name="connsiteY0" fmla="*/ 1003511 h 2324682"/>
                <a:gd name="connsiteX1" fmla="*/ -2189 w 11230"/>
                <a:gd name="connsiteY1" fmla="*/ -483 h 2324682"/>
                <a:gd name="connsiteX2" fmla="*/ 9041 w 11230"/>
                <a:gd name="connsiteY2" fmla="*/ 2324199 h 2324682"/>
                <a:gd name="connsiteX3" fmla="*/ -2189 w 11230"/>
                <a:gd name="connsiteY3" fmla="*/ 1003511 h 232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2324682">
                  <a:moveTo>
                    <a:pt x="-2189" y="1003511"/>
                  </a:moveTo>
                  <a:lnTo>
                    <a:pt x="-2189" y="-483"/>
                  </a:lnTo>
                  <a:lnTo>
                    <a:pt x="9041" y="2324199"/>
                  </a:lnTo>
                  <a:lnTo>
                    <a:pt x="-2189" y="100351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23" name="Freeform: Shape 2122">
              <a:extLst>
                <a:ext uri="{FF2B5EF4-FFF2-40B4-BE49-F238E27FC236}">
                  <a16:creationId xmlns:a16="http://schemas.microsoft.com/office/drawing/2014/main" id="{38BA416A-F33D-4C5B-93B7-4B32DE74ED22}"/>
                </a:ext>
              </a:extLst>
            </p:cNvPr>
            <p:cNvSpPr/>
            <p:nvPr/>
          </p:nvSpPr>
          <p:spPr>
            <a:xfrm>
              <a:off x="2876216" y="3821126"/>
              <a:ext cx="381831" cy="353756"/>
            </a:xfrm>
            <a:custGeom>
              <a:avLst/>
              <a:gdLst>
                <a:gd name="connsiteX0" fmla="*/ -2189 w 381831"/>
                <a:gd name="connsiteY0" fmla="*/ 353273 h 353756"/>
                <a:gd name="connsiteX1" fmla="*/ -2189 w 381831"/>
                <a:gd name="connsiteY1" fmla="*/ -483 h 353756"/>
                <a:gd name="connsiteX2" fmla="*/ 379643 w 381831"/>
                <a:gd name="connsiteY2" fmla="*/ 353273 h 353756"/>
                <a:gd name="connsiteX3" fmla="*/ -2189 w 381831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3756">
                  <a:moveTo>
                    <a:pt x="-2189" y="353273"/>
                  </a:moveTo>
                  <a:lnTo>
                    <a:pt x="-2189" y="-483"/>
                  </a:lnTo>
                  <a:lnTo>
                    <a:pt x="379643" y="353273"/>
                  </a:lnTo>
                  <a:lnTo>
                    <a:pt x="-2189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24" name="Freeform: Shape 2123">
              <a:extLst>
                <a:ext uri="{FF2B5EF4-FFF2-40B4-BE49-F238E27FC236}">
                  <a16:creationId xmlns:a16="http://schemas.microsoft.com/office/drawing/2014/main" id="{466B990A-31AC-491D-B44F-748094F0CFB8}"/>
                </a:ext>
              </a:extLst>
            </p:cNvPr>
            <p:cNvSpPr/>
            <p:nvPr/>
          </p:nvSpPr>
          <p:spPr>
            <a:xfrm>
              <a:off x="2876216" y="3821126"/>
              <a:ext cx="381831" cy="353756"/>
            </a:xfrm>
            <a:custGeom>
              <a:avLst/>
              <a:gdLst>
                <a:gd name="connsiteX0" fmla="*/ 379643 w 381831"/>
                <a:gd name="connsiteY0" fmla="*/ 353273 h 353756"/>
                <a:gd name="connsiteX1" fmla="*/ -2189 w 381831"/>
                <a:gd name="connsiteY1" fmla="*/ -483 h 353756"/>
                <a:gd name="connsiteX2" fmla="*/ 379643 w 381831"/>
                <a:gd name="connsiteY2" fmla="*/ -483 h 353756"/>
                <a:gd name="connsiteX3" fmla="*/ 379643 w 381831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3756">
                  <a:moveTo>
                    <a:pt x="379643" y="353273"/>
                  </a:moveTo>
                  <a:lnTo>
                    <a:pt x="-2189" y="-483"/>
                  </a:lnTo>
                  <a:lnTo>
                    <a:pt x="379643" y="-483"/>
                  </a:lnTo>
                  <a:lnTo>
                    <a:pt x="379643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25" name="Freeform: Shape 2124">
              <a:extLst>
                <a:ext uri="{FF2B5EF4-FFF2-40B4-BE49-F238E27FC236}">
                  <a16:creationId xmlns:a16="http://schemas.microsoft.com/office/drawing/2014/main" id="{37FEF5EF-D2B1-435E-985C-77937C63519C}"/>
                </a:ext>
              </a:extLst>
            </p:cNvPr>
            <p:cNvSpPr/>
            <p:nvPr/>
          </p:nvSpPr>
          <p:spPr>
            <a:xfrm>
              <a:off x="3381582" y="3821126"/>
              <a:ext cx="376216" cy="353756"/>
            </a:xfrm>
            <a:custGeom>
              <a:avLst/>
              <a:gdLst>
                <a:gd name="connsiteX0" fmla="*/ -2189 w 376216"/>
                <a:gd name="connsiteY0" fmla="*/ 353273 h 353756"/>
                <a:gd name="connsiteX1" fmla="*/ -2189 w 376216"/>
                <a:gd name="connsiteY1" fmla="*/ -483 h 353756"/>
                <a:gd name="connsiteX2" fmla="*/ 374028 w 376216"/>
                <a:gd name="connsiteY2" fmla="*/ 353273 h 353756"/>
                <a:gd name="connsiteX3" fmla="*/ -2189 w 376216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6216" h="353756">
                  <a:moveTo>
                    <a:pt x="-2189" y="353273"/>
                  </a:moveTo>
                  <a:lnTo>
                    <a:pt x="-2189" y="-483"/>
                  </a:lnTo>
                  <a:lnTo>
                    <a:pt x="374028" y="353273"/>
                  </a:lnTo>
                  <a:lnTo>
                    <a:pt x="-2189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26" name="Freeform: Shape 2125">
              <a:extLst>
                <a:ext uri="{FF2B5EF4-FFF2-40B4-BE49-F238E27FC236}">
                  <a16:creationId xmlns:a16="http://schemas.microsoft.com/office/drawing/2014/main" id="{A9522971-154E-4EB8-90C4-4D182BFAC32B}"/>
                </a:ext>
              </a:extLst>
            </p:cNvPr>
            <p:cNvSpPr/>
            <p:nvPr/>
          </p:nvSpPr>
          <p:spPr>
            <a:xfrm>
              <a:off x="3381582" y="3821126"/>
              <a:ext cx="376216" cy="353756"/>
            </a:xfrm>
            <a:custGeom>
              <a:avLst/>
              <a:gdLst>
                <a:gd name="connsiteX0" fmla="*/ 374028 w 376216"/>
                <a:gd name="connsiteY0" fmla="*/ 353273 h 353756"/>
                <a:gd name="connsiteX1" fmla="*/ -2189 w 376216"/>
                <a:gd name="connsiteY1" fmla="*/ -483 h 353756"/>
                <a:gd name="connsiteX2" fmla="*/ 374028 w 376216"/>
                <a:gd name="connsiteY2" fmla="*/ -483 h 353756"/>
                <a:gd name="connsiteX3" fmla="*/ 374028 w 376216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6216" h="353756">
                  <a:moveTo>
                    <a:pt x="374028" y="353273"/>
                  </a:moveTo>
                  <a:lnTo>
                    <a:pt x="-2189" y="-483"/>
                  </a:lnTo>
                  <a:lnTo>
                    <a:pt x="374028" y="-483"/>
                  </a:lnTo>
                  <a:lnTo>
                    <a:pt x="374028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27" name="Freeform: Shape 2126">
              <a:extLst>
                <a:ext uri="{FF2B5EF4-FFF2-40B4-BE49-F238E27FC236}">
                  <a16:creationId xmlns:a16="http://schemas.microsoft.com/office/drawing/2014/main" id="{2EA632AE-2D0C-4160-A4D2-EB147A817AAA}"/>
                </a:ext>
              </a:extLst>
            </p:cNvPr>
            <p:cNvSpPr/>
            <p:nvPr/>
          </p:nvSpPr>
          <p:spPr>
            <a:xfrm>
              <a:off x="3881332" y="3821126"/>
              <a:ext cx="325680" cy="353756"/>
            </a:xfrm>
            <a:custGeom>
              <a:avLst/>
              <a:gdLst>
                <a:gd name="connsiteX0" fmla="*/ -2189 w 325680"/>
                <a:gd name="connsiteY0" fmla="*/ 353273 h 353756"/>
                <a:gd name="connsiteX1" fmla="*/ -2189 w 325680"/>
                <a:gd name="connsiteY1" fmla="*/ -483 h 353756"/>
                <a:gd name="connsiteX2" fmla="*/ 323491 w 325680"/>
                <a:gd name="connsiteY2" fmla="*/ 353273 h 353756"/>
                <a:gd name="connsiteX3" fmla="*/ -2189 w 325680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680" h="353756">
                  <a:moveTo>
                    <a:pt x="-2189" y="353273"/>
                  </a:moveTo>
                  <a:lnTo>
                    <a:pt x="-2189" y="-483"/>
                  </a:lnTo>
                  <a:lnTo>
                    <a:pt x="323491" y="353273"/>
                  </a:lnTo>
                  <a:lnTo>
                    <a:pt x="-2189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28" name="Freeform: Shape 2127">
              <a:extLst>
                <a:ext uri="{FF2B5EF4-FFF2-40B4-BE49-F238E27FC236}">
                  <a16:creationId xmlns:a16="http://schemas.microsoft.com/office/drawing/2014/main" id="{1D9621CB-BE03-46AD-90CC-CDF2EC106F4C}"/>
                </a:ext>
              </a:extLst>
            </p:cNvPr>
            <p:cNvSpPr/>
            <p:nvPr/>
          </p:nvSpPr>
          <p:spPr>
            <a:xfrm>
              <a:off x="3881332" y="3821126"/>
              <a:ext cx="325680" cy="353756"/>
            </a:xfrm>
            <a:custGeom>
              <a:avLst/>
              <a:gdLst>
                <a:gd name="connsiteX0" fmla="*/ 323491 w 325680"/>
                <a:gd name="connsiteY0" fmla="*/ 353273 h 353756"/>
                <a:gd name="connsiteX1" fmla="*/ -2189 w 325680"/>
                <a:gd name="connsiteY1" fmla="*/ -483 h 353756"/>
                <a:gd name="connsiteX2" fmla="*/ 323491 w 325680"/>
                <a:gd name="connsiteY2" fmla="*/ -483 h 353756"/>
                <a:gd name="connsiteX3" fmla="*/ 323491 w 325680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680" h="353756">
                  <a:moveTo>
                    <a:pt x="323491" y="353273"/>
                  </a:moveTo>
                  <a:lnTo>
                    <a:pt x="-2189" y="-483"/>
                  </a:lnTo>
                  <a:lnTo>
                    <a:pt x="323491" y="-483"/>
                  </a:lnTo>
                  <a:lnTo>
                    <a:pt x="323491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29" name="Freeform: Shape 2128">
              <a:extLst>
                <a:ext uri="{FF2B5EF4-FFF2-40B4-BE49-F238E27FC236}">
                  <a16:creationId xmlns:a16="http://schemas.microsoft.com/office/drawing/2014/main" id="{61A954AA-BD36-495E-93A0-98DB7ED680BF}"/>
                </a:ext>
              </a:extLst>
            </p:cNvPr>
            <p:cNvSpPr/>
            <p:nvPr/>
          </p:nvSpPr>
          <p:spPr>
            <a:xfrm>
              <a:off x="3881332" y="4292801"/>
              <a:ext cx="325680" cy="359371"/>
            </a:xfrm>
            <a:custGeom>
              <a:avLst/>
              <a:gdLst>
                <a:gd name="connsiteX0" fmla="*/ -2189 w 325680"/>
                <a:gd name="connsiteY0" fmla="*/ 358888 h 359371"/>
                <a:gd name="connsiteX1" fmla="*/ -2189 w 325680"/>
                <a:gd name="connsiteY1" fmla="*/ -483 h 359371"/>
                <a:gd name="connsiteX2" fmla="*/ 323491 w 325680"/>
                <a:gd name="connsiteY2" fmla="*/ 358888 h 359371"/>
                <a:gd name="connsiteX3" fmla="*/ -2189 w 325680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680" h="359371">
                  <a:moveTo>
                    <a:pt x="-2189" y="358888"/>
                  </a:moveTo>
                  <a:lnTo>
                    <a:pt x="-2189" y="-483"/>
                  </a:lnTo>
                  <a:lnTo>
                    <a:pt x="323491" y="358888"/>
                  </a:lnTo>
                  <a:lnTo>
                    <a:pt x="-2189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30" name="Freeform: Shape 2129">
              <a:extLst>
                <a:ext uri="{FF2B5EF4-FFF2-40B4-BE49-F238E27FC236}">
                  <a16:creationId xmlns:a16="http://schemas.microsoft.com/office/drawing/2014/main" id="{E12180FF-69FE-45F1-AB0A-3365E8FE008D}"/>
                </a:ext>
              </a:extLst>
            </p:cNvPr>
            <p:cNvSpPr/>
            <p:nvPr/>
          </p:nvSpPr>
          <p:spPr>
            <a:xfrm>
              <a:off x="3881332" y="4292801"/>
              <a:ext cx="325680" cy="359371"/>
            </a:xfrm>
            <a:custGeom>
              <a:avLst/>
              <a:gdLst>
                <a:gd name="connsiteX0" fmla="*/ 323491 w 325680"/>
                <a:gd name="connsiteY0" fmla="*/ 358888 h 359371"/>
                <a:gd name="connsiteX1" fmla="*/ -2189 w 325680"/>
                <a:gd name="connsiteY1" fmla="*/ -483 h 359371"/>
                <a:gd name="connsiteX2" fmla="*/ 323491 w 325680"/>
                <a:gd name="connsiteY2" fmla="*/ -483 h 359371"/>
                <a:gd name="connsiteX3" fmla="*/ 323491 w 325680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680" h="359371">
                  <a:moveTo>
                    <a:pt x="323491" y="358888"/>
                  </a:moveTo>
                  <a:lnTo>
                    <a:pt x="-2189" y="-483"/>
                  </a:lnTo>
                  <a:lnTo>
                    <a:pt x="323491" y="-483"/>
                  </a:lnTo>
                  <a:lnTo>
                    <a:pt x="323491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31" name="Freeform: Shape 2130">
              <a:extLst>
                <a:ext uri="{FF2B5EF4-FFF2-40B4-BE49-F238E27FC236}">
                  <a16:creationId xmlns:a16="http://schemas.microsoft.com/office/drawing/2014/main" id="{8A0B4911-5B6A-4526-B7FD-5542EDBD751E}"/>
                </a:ext>
              </a:extLst>
            </p:cNvPr>
            <p:cNvSpPr/>
            <p:nvPr/>
          </p:nvSpPr>
          <p:spPr>
            <a:xfrm>
              <a:off x="3381582" y="4292801"/>
              <a:ext cx="376216" cy="359371"/>
            </a:xfrm>
            <a:custGeom>
              <a:avLst/>
              <a:gdLst>
                <a:gd name="connsiteX0" fmla="*/ -2189 w 376216"/>
                <a:gd name="connsiteY0" fmla="*/ 358888 h 359371"/>
                <a:gd name="connsiteX1" fmla="*/ -2189 w 376216"/>
                <a:gd name="connsiteY1" fmla="*/ -483 h 359371"/>
                <a:gd name="connsiteX2" fmla="*/ 374028 w 376216"/>
                <a:gd name="connsiteY2" fmla="*/ 358888 h 359371"/>
                <a:gd name="connsiteX3" fmla="*/ -2189 w 376216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6216" h="359371">
                  <a:moveTo>
                    <a:pt x="-2189" y="358888"/>
                  </a:moveTo>
                  <a:lnTo>
                    <a:pt x="-2189" y="-483"/>
                  </a:lnTo>
                  <a:lnTo>
                    <a:pt x="374028" y="358888"/>
                  </a:lnTo>
                  <a:lnTo>
                    <a:pt x="-2189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32" name="Freeform: Shape 2131">
              <a:extLst>
                <a:ext uri="{FF2B5EF4-FFF2-40B4-BE49-F238E27FC236}">
                  <a16:creationId xmlns:a16="http://schemas.microsoft.com/office/drawing/2014/main" id="{FA42E62B-E7E0-4D73-BC59-FE3A40999485}"/>
                </a:ext>
              </a:extLst>
            </p:cNvPr>
            <p:cNvSpPr/>
            <p:nvPr/>
          </p:nvSpPr>
          <p:spPr>
            <a:xfrm>
              <a:off x="3381582" y="4292801"/>
              <a:ext cx="376216" cy="359371"/>
            </a:xfrm>
            <a:custGeom>
              <a:avLst/>
              <a:gdLst>
                <a:gd name="connsiteX0" fmla="*/ 374028 w 376216"/>
                <a:gd name="connsiteY0" fmla="*/ 358888 h 359371"/>
                <a:gd name="connsiteX1" fmla="*/ -2189 w 376216"/>
                <a:gd name="connsiteY1" fmla="*/ -483 h 359371"/>
                <a:gd name="connsiteX2" fmla="*/ 374028 w 376216"/>
                <a:gd name="connsiteY2" fmla="*/ -483 h 359371"/>
                <a:gd name="connsiteX3" fmla="*/ 374028 w 376216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6216" h="359371">
                  <a:moveTo>
                    <a:pt x="374028" y="358888"/>
                  </a:moveTo>
                  <a:lnTo>
                    <a:pt x="-2189" y="-483"/>
                  </a:lnTo>
                  <a:lnTo>
                    <a:pt x="374028" y="-483"/>
                  </a:lnTo>
                  <a:lnTo>
                    <a:pt x="374028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33" name="Freeform: Shape 2132">
              <a:extLst>
                <a:ext uri="{FF2B5EF4-FFF2-40B4-BE49-F238E27FC236}">
                  <a16:creationId xmlns:a16="http://schemas.microsoft.com/office/drawing/2014/main" id="{24921926-9B85-4A41-9D06-CB38B62E3A24}"/>
                </a:ext>
              </a:extLst>
            </p:cNvPr>
            <p:cNvSpPr/>
            <p:nvPr/>
          </p:nvSpPr>
          <p:spPr>
            <a:xfrm>
              <a:off x="2876216" y="4292801"/>
              <a:ext cx="381831" cy="359371"/>
            </a:xfrm>
            <a:custGeom>
              <a:avLst/>
              <a:gdLst>
                <a:gd name="connsiteX0" fmla="*/ -2189 w 381831"/>
                <a:gd name="connsiteY0" fmla="*/ 358888 h 359371"/>
                <a:gd name="connsiteX1" fmla="*/ -2189 w 381831"/>
                <a:gd name="connsiteY1" fmla="*/ -483 h 359371"/>
                <a:gd name="connsiteX2" fmla="*/ 379643 w 381831"/>
                <a:gd name="connsiteY2" fmla="*/ 358888 h 359371"/>
                <a:gd name="connsiteX3" fmla="*/ -2189 w 381831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9371">
                  <a:moveTo>
                    <a:pt x="-2189" y="358888"/>
                  </a:moveTo>
                  <a:lnTo>
                    <a:pt x="-2189" y="-483"/>
                  </a:lnTo>
                  <a:lnTo>
                    <a:pt x="379643" y="358888"/>
                  </a:lnTo>
                  <a:lnTo>
                    <a:pt x="-2189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34" name="Freeform: Shape 2133">
              <a:extLst>
                <a:ext uri="{FF2B5EF4-FFF2-40B4-BE49-F238E27FC236}">
                  <a16:creationId xmlns:a16="http://schemas.microsoft.com/office/drawing/2014/main" id="{7C06039B-7208-420D-85A6-9282BBE24976}"/>
                </a:ext>
              </a:extLst>
            </p:cNvPr>
            <p:cNvSpPr/>
            <p:nvPr/>
          </p:nvSpPr>
          <p:spPr>
            <a:xfrm>
              <a:off x="2876216" y="4292801"/>
              <a:ext cx="381831" cy="359371"/>
            </a:xfrm>
            <a:custGeom>
              <a:avLst/>
              <a:gdLst>
                <a:gd name="connsiteX0" fmla="*/ 379643 w 381831"/>
                <a:gd name="connsiteY0" fmla="*/ 358888 h 359371"/>
                <a:gd name="connsiteX1" fmla="*/ -2189 w 381831"/>
                <a:gd name="connsiteY1" fmla="*/ -483 h 359371"/>
                <a:gd name="connsiteX2" fmla="*/ 379643 w 381831"/>
                <a:gd name="connsiteY2" fmla="*/ -483 h 359371"/>
                <a:gd name="connsiteX3" fmla="*/ 379643 w 381831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9371">
                  <a:moveTo>
                    <a:pt x="379643" y="358888"/>
                  </a:moveTo>
                  <a:lnTo>
                    <a:pt x="-2189" y="-483"/>
                  </a:lnTo>
                  <a:lnTo>
                    <a:pt x="379643" y="-483"/>
                  </a:lnTo>
                  <a:lnTo>
                    <a:pt x="379643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35" name="Freeform: Shape 2134">
              <a:extLst>
                <a:ext uri="{FF2B5EF4-FFF2-40B4-BE49-F238E27FC236}">
                  <a16:creationId xmlns:a16="http://schemas.microsoft.com/office/drawing/2014/main" id="{C7C1BD7A-02A6-48E7-A819-516B88675B03}"/>
                </a:ext>
              </a:extLst>
            </p:cNvPr>
            <p:cNvSpPr/>
            <p:nvPr/>
          </p:nvSpPr>
          <p:spPr>
            <a:xfrm>
              <a:off x="3510731" y="249875"/>
              <a:ext cx="117918" cy="1729473"/>
            </a:xfrm>
            <a:custGeom>
              <a:avLst/>
              <a:gdLst>
                <a:gd name="connsiteX0" fmla="*/ -2189 w 117918"/>
                <a:gd name="connsiteY0" fmla="*/ 1728991 h 1729473"/>
                <a:gd name="connsiteX1" fmla="*/ -2189 w 117918"/>
                <a:gd name="connsiteY1" fmla="*/ -483 h 1729473"/>
                <a:gd name="connsiteX2" fmla="*/ 115730 w 117918"/>
                <a:gd name="connsiteY2" fmla="*/ 1728991 h 1729473"/>
                <a:gd name="connsiteX3" fmla="*/ -2189 w 117918"/>
                <a:gd name="connsiteY3" fmla="*/ 1728991 h 172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729473">
                  <a:moveTo>
                    <a:pt x="-2189" y="1728991"/>
                  </a:moveTo>
                  <a:lnTo>
                    <a:pt x="-2189" y="-483"/>
                  </a:lnTo>
                  <a:lnTo>
                    <a:pt x="115730" y="1728991"/>
                  </a:lnTo>
                  <a:lnTo>
                    <a:pt x="-2189" y="17289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36" name="Freeform: Shape 2135">
              <a:extLst>
                <a:ext uri="{FF2B5EF4-FFF2-40B4-BE49-F238E27FC236}">
                  <a16:creationId xmlns:a16="http://schemas.microsoft.com/office/drawing/2014/main" id="{676B4BA1-59BA-4319-A934-6CCEBB848F59}"/>
                </a:ext>
              </a:extLst>
            </p:cNvPr>
            <p:cNvSpPr/>
            <p:nvPr/>
          </p:nvSpPr>
          <p:spPr>
            <a:xfrm>
              <a:off x="3510731" y="249875"/>
              <a:ext cx="117918" cy="117918"/>
            </a:xfrm>
            <a:custGeom>
              <a:avLst/>
              <a:gdLst>
                <a:gd name="connsiteX0" fmla="*/ 115730 w 117918"/>
                <a:gd name="connsiteY0" fmla="*/ 117436 h 117918"/>
                <a:gd name="connsiteX1" fmla="*/ -2189 w 117918"/>
                <a:gd name="connsiteY1" fmla="*/ -483 h 117918"/>
                <a:gd name="connsiteX2" fmla="*/ 115730 w 117918"/>
                <a:gd name="connsiteY2" fmla="*/ -483 h 117918"/>
                <a:gd name="connsiteX3" fmla="*/ 115730 w 11791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7918">
                  <a:moveTo>
                    <a:pt x="115730" y="117436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37" name="Freeform: Shape 2136">
              <a:extLst>
                <a:ext uri="{FF2B5EF4-FFF2-40B4-BE49-F238E27FC236}">
                  <a16:creationId xmlns:a16="http://schemas.microsoft.com/office/drawing/2014/main" id="{E47587FA-7B86-4D39-9FB1-84AD3B6CEC2E}"/>
                </a:ext>
              </a:extLst>
            </p:cNvPr>
            <p:cNvSpPr/>
            <p:nvPr/>
          </p:nvSpPr>
          <p:spPr>
            <a:xfrm>
              <a:off x="3628650" y="1855815"/>
              <a:ext cx="151609" cy="123533"/>
            </a:xfrm>
            <a:custGeom>
              <a:avLst/>
              <a:gdLst>
                <a:gd name="connsiteX0" fmla="*/ -2189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123051 h 123533"/>
                <a:gd name="connsiteX3" fmla="*/ -2189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49421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38" name="Freeform: Shape 2137">
              <a:extLst>
                <a:ext uri="{FF2B5EF4-FFF2-40B4-BE49-F238E27FC236}">
                  <a16:creationId xmlns:a16="http://schemas.microsoft.com/office/drawing/2014/main" id="{767A6DE2-3484-42BF-9FC2-FA8D89DAE233}"/>
                </a:ext>
              </a:extLst>
            </p:cNvPr>
            <p:cNvSpPr/>
            <p:nvPr/>
          </p:nvSpPr>
          <p:spPr>
            <a:xfrm>
              <a:off x="3628650" y="1855815"/>
              <a:ext cx="151609" cy="123533"/>
            </a:xfrm>
            <a:custGeom>
              <a:avLst/>
              <a:gdLst>
                <a:gd name="connsiteX0" fmla="*/ 149421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-483 h 123533"/>
                <a:gd name="connsiteX3" fmla="*/ 149421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149421" y="123051"/>
                  </a:moveTo>
                  <a:lnTo>
                    <a:pt x="-2189" y="-483"/>
                  </a:lnTo>
                  <a:lnTo>
                    <a:pt x="149421" y="-483"/>
                  </a:lnTo>
                  <a:lnTo>
                    <a:pt x="149421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39" name="Freeform: Shape 2138">
              <a:extLst>
                <a:ext uri="{FF2B5EF4-FFF2-40B4-BE49-F238E27FC236}">
                  <a16:creationId xmlns:a16="http://schemas.microsoft.com/office/drawing/2014/main" id="{94E4BDAB-FFF6-44E0-A440-4C8FD860498F}"/>
                </a:ext>
              </a:extLst>
            </p:cNvPr>
            <p:cNvSpPr/>
            <p:nvPr/>
          </p:nvSpPr>
          <p:spPr>
            <a:xfrm>
              <a:off x="3628650" y="1266221"/>
              <a:ext cx="151609" cy="123533"/>
            </a:xfrm>
            <a:custGeom>
              <a:avLst/>
              <a:gdLst>
                <a:gd name="connsiteX0" fmla="*/ -2189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123051 h 123533"/>
                <a:gd name="connsiteX3" fmla="*/ -2189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49421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40" name="Freeform: Shape 2139">
              <a:extLst>
                <a:ext uri="{FF2B5EF4-FFF2-40B4-BE49-F238E27FC236}">
                  <a16:creationId xmlns:a16="http://schemas.microsoft.com/office/drawing/2014/main" id="{34FA8454-8CC7-4C06-83C3-185AC2F26268}"/>
                </a:ext>
              </a:extLst>
            </p:cNvPr>
            <p:cNvSpPr/>
            <p:nvPr/>
          </p:nvSpPr>
          <p:spPr>
            <a:xfrm>
              <a:off x="3628650" y="1266221"/>
              <a:ext cx="151609" cy="123533"/>
            </a:xfrm>
            <a:custGeom>
              <a:avLst/>
              <a:gdLst>
                <a:gd name="connsiteX0" fmla="*/ 149421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-483 h 123533"/>
                <a:gd name="connsiteX3" fmla="*/ 149421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149421" y="123051"/>
                  </a:moveTo>
                  <a:lnTo>
                    <a:pt x="-2189" y="-483"/>
                  </a:lnTo>
                  <a:lnTo>
                    <a:pt x="149421" y="-483"/>
                  </a:lnTo>
                  <a:lnTo>
                    <a:pt x="149421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41" name="Freeform: Shape 2140">
              <a:extLst>
                <a:ext uri="{FF2B5EF4-FFF2-40B4-BE49-F238E27FC236}">
                  <a16:creationId xmlns:a16="http://schemas.microsoft.com/office/drawing/2014/main" id="{7447C1D3-BB05-4A9C-BC36-A1C6FC3BBD54}"/>
                </a:ext>
              </a:extLst>
            </p:cNvPr>
            <p:cNvSpPr/>
            <p:nvPr/>
          </p:nvSpPr>
          <p:spPr>
            <a:xfrm>
              <a:off x="3780259" y="1266221"/>
              <a:ext cx="123533" cy="713127"/>
            </a:xfrm>
            <a:custGeom>
              <a:avLst/>
              <a:gdLst>
                <a:gd name="connsiteX0" fmla="*/ -2189 w 123533"/>
                <a:gd name="connsiteY0" fmla="*/ 121838 h 713127"/>
                <a:gd name="connsiteX1" fmla="*/ -2189 w 123533"/>
                <a:gd name="connsiteY1" fmla="*/ -483 h 713127"/>
                <a:gd name="connsiteX2" fmla="*/ 121345 w 123533"/>
                <a:gd name="connsiteY2" fmla="*/ 712644 h 713127"/>
                <a:gd name="connsiteX3" fmla="*/ -2189 w 123533"/>
                <a:gd name="connsiteY3" fmla="*/ 121838 h 71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13127">
                  <a:moveTo>
                    <a:pt x="-2189" y="121838"/>
                  </a:moveTo>
                  <a:lnTo>
                    <a:pt x="-2189" y="-483"/>
                  </a:lnTo>
                  <a:lnTo>
                    <a:pt x="121345" y="712644"/>
                  </a:lnTo>
                  <a:lnTo>
                    <a:pt x="-2189" y="12183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42" name="Freeform: Shape 2141">
              <a:extLst>
                <a:ext uri="{FF2B5EF4-FFF2-40B4-BE49-F238E27FC236}">
                  <a16:creationId xmlns:a16="http://schemas.microsoft.com/office/drawing/2014/main" id="{E04F9F08-FEF8-4444-AD0A-B93634FA1FB0}"/>
                </a:ext>
              </a:extLst>
            </p:cNvPr>
            <p:cNvSpPr/>
            <p:nvPr/>
          </p:nvSpPr>
          <p:spPr>
            <a:xfrm>
              <a:off x="3780259" y="1266221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43" name="Freeform: Shape 2142">
              <a:extLst>
                <a:ext uri="{FF2B5EF4-FFF2-40B4-BE49-F238E27FC236}">
                  <a16:creationId xmlns:a16="http://schemas.microsoft.com/office/drawing/2014/main" id="{0CF65485-AB37-4887-AAC6-7B473BDD4391}"/>
                </a:ext>
              </a:extLst>
            </p:cNvPr>
            <p:cNvSpPr/>
            <p:nvPr/>
          </p:nvSpPr>
          <p:spPr>
            <a:xfrm>
              <a:off x="3903793" y="1855815"/>
              <a:ext cx="151609" cy="123533"/>
            </a:xfrm>
            <a:custGeom>
              <a:avLst/>
              <a:gdLst>
                <a:gd name="connsiteX0" fmla="*/ -2189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123051 h 123533"/>
                <a:gd name="connsiteX3" fmla="*/ -2189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49421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44" name="Freeform: Shape 2143">
              <a:extLst>
                <a:ext uri="{FF2B5EF4-FFF2-40B4-BE49-F238E27FC236}">
                  <a16:creationId xmlns:a16="http://schemas.microsoft.com/office/drawing/2014/main" id="{E472FD08-7D22-4DDC-B64B-0E3E5EA77044}"/>
                </a:ext>
              </a:extLst>
            </p:cNvPr>
            <p:cNvSpPr/>
            <p:nvPr/>
          </p:nvSpPr>
          <p:spPr>
            <a:xfrm>
              <a:off x="3903793" y="1855815"/>
              <a:ext cx="151609" cy="123533"/>
            </a:xfrm>
            <a:custGeom>
              <a:avLst/>
              <a:gdLst>
                <a:gd name="connsiteX0" fmla="*/ 149421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-483 h 123533"/>
                <a:gd name="connsiteX3" fmla="*/ 149421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149421" y="123051"/>
                  </a:moveTo>
                  <a:lnTo>
                    <a:pt x="-2189" y="-483"/>
                  </a:lnTo>
                  <a:lnTo>
                    <a:pt x="149421" y="-483"/>
                  </a:lnTo>
                  <a:lnTo>
                    <a:pt x="149421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45" name="Freeform: Shape 2144">
              <a:extLst>
                <a:ext uri="{FF2B5EF4-FFF2-40B4-BE49-F238E27FC236}">
                  <a16:creationId xmlns:a16="http://schemas.microsoft.com/office/drawing/2014/main" id="{966E1A3A-F36A-4852-898B-25AE39D12B89}"/>
                </a:ext>
              </a:extLst>
            </p:cNvPr>
            <p:cNvSpPr/>
            <p:nvPr/>
          </p:nvSpPr>
          <p:spPr>
            <a:xfrm>
              <a:off x="3903793" y="1266221"/>
              <a:ext cx="151609" cy="123533"/>
            </a:xfrm>
            <a:custGeom>
              <a:avLst/>
              <a:gdLst>
                <a:gd name="connsiteX0" fmla="*/ -2189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123051 h 123533"/>
                <a:gd name="connsiteX3" fmla="*/ -2189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49421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46" name="Freeform: Shape 2145">
              <a:extLst>
                <a:ext uri="{FF2B5EF4-FFF2-40B4-BE49-F238E27FC236}">
                  <a16:creationId xmlns:a16="http://schemas.microsoft.com/office/drawing/2014/main" id="{AA66D07E-80E7-4B92-BB26-E74FB8F9D7A5}"/>
                </a:ext>
              </a:extLst>
            </p:cNvPr>
            <p:cNvSpPr/>
            <p:nvPr/>
          </p:nvSpPr>
          <p:spPr>
            <a:xfrm>
              <a:off x="3903793" y="1266221"/>
              <a:ext cx="151609" cy="123533"/>
            </a:xfrm>
            <a:custGeom>
              <a:avLst/>
              <a:gdLst>
                <a:gd name="connsiteX0" fmla="*/ 149421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-483 h 123533"/>
                <a:gd name="connsiteX3" fmla="*/ 149421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149421" y="123051"/>
                  </a:moveTo>
                  <a:lnTo>
                    <a:pt x="-2189" y="-483"/>
                  </a:lnTo>
                  <a:lnTo>
                    <a:pt x="149421" y="-483"/>
                  </a:lnTo>
                  <a:lnTo>
                    <a:pt x="149421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47" name="Freeform: Shape 2146">
              <a:extLst>
                <a:ext uri="{FF2B5EF4-FFF2-40B4-BE49-F238E27FC236}">
                  <a16:creationId xmlns:a16="http://schemas.microsoft.com/office/drawing/2014/main" id="{A21DE020-E90B-4424-9CEF-36A5D3177BE8}"/>
                </a:ext>
              </a:extLst>
            </p:cNvPr>
            <p:cNvSpPr/>
            <p:nvPr/>
          </p:nvSpPr>
          <p:spPr>
            <a:xfrm>
              <a:off x="4055403" y="1266221"/>
              <a:ext cx="123533" cy="713127"/>
            </a:xfrm>
            <a:custGeom>
              <a:avLst/>
              <a:gdLst>
                <a:gd name="connsiteX0" fmla="*/ -2189 w 123533"/>
                <a:gd name="connsiteY0" fmla="*/ 121838 h 713127"/>
                <a:gd name="connsiteX1" fmla="*/ -2189 w 123533"/>
                <a:gd name="connsiteY1" fmla="*/ -483 h 713127"/>
                <a:gd name="connsiteX2" fmla="*/ 121345 w 123533"/>
                <a:gd name="connsiteY2" fmla="*/ 712644 h 713127"/>
                <a:gd name="connsiteX3" fmla="*/ -2189 w 123533"/>
                <a:gd name="connsiteY3" fmla="*/ 121838 h 71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13127">
                  <a:moveTo>
                    <a:pt x="-2189" y="121838"/>
                  </a:moveTo>
                  <a:lnTo>
                    <a:pt x="-2189" y="-483"/>
                  </a:lnTo>
                  <a:lnTo>
                    <a:pt x="121345" y="712644"/>
                  </a:lnTo>
                  <a:lnTo>
                    <a:pt x="-2189" y="12183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48" name="Freeform: Shape 2147">
              <a:extLst>
                <a:ext uri="{FF2B5EF4-FFF2-40B4-BE49-F238E27FC236}">
                  <a16:creationId xmlns:a16="http://schemas.microsoft.com/office/drawing/2014/main" id="{52CA218D-BB16-4439-A72E-211864A1C70E}"/>
                </a:ext>
              </a:extLst>
            </p:cNvPr>
            <p:cNvSpPr/>
            <p:nvPr/>
          </p:nvSpPr>
          <p:spPr>
            <a:xfrm>
              <a:off x="4055403" y="1266221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49" name="Freeform: Shape 2148">
              <a:extLst>
                <a:ext uri="{FF2B5EF4-FFF2-40B4-BE49-F238E27FC236}">
                  <a16:creationId xmlns:a16="http://schemas.microsoft.com/office/drawing/2014/main" id="{44F96DA4-7A21-438A-AD68-D96104041782}"/>
                </a:ext>
              </a:extLst>
            </p:cNvPr>
            <p:cNvSpPr/>
            <p:nvPr/>
          </p:nvSpPr>
          <p:spPr>
            <a:xfrm>
              <a:off x="4178937" y="1855815"/>
              <a:ext cx="151609" cy="123533"/>
            </a:xfrm>
            <a:custGeom>
              <a:avLst/>
              <a:gdLst>
                <a:gd name="connsiteX0" fmla="*/ -2189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123051 h 123533"/>
                <a:gd name="connsiteX3" fmla="*/ -2189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49421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50" name="Freeform: Shape 2149">
              <a:extLst>
                <a:ext uri="{FF2B5EF4-FFF2-40B4-BE49-F238E27FC236}">
                  <a16:creationId xmlns:a16="http://schemas.microsoft.com/office/drawing/2014/main" id="{1D828F1B-2B13-4A8A-873A-11507B92FB70}"/>
                </a:ext>
              </a:extLst>
            </p:cNvPr>
            <p:cNvSpPr/>
            <p:nvPr/>
          </p:nvSpPr>
          <p:spPr>
            <a:xfrm>
              <a:off x="4178937" y="1855815"/>
              <a:ext cx="151609" cy="123533"/>
            </a:xfrm>
            <a:custGeom>
              <a:avLst/>
              <a:gdLst>
                <a:gd name="connsiteX0" fmla="*/ 149421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-483 h 123533"/>
                <a:gd name="connsiteX3" fmla="*/ 149421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149421" y="123051"/>
                  </a:moveTo>
                  <a:lnTo>
                    <a:pt x="-2189" y="-483"/>
                  </a:lnTo>
                  <a:lnTo>
                    <a:pt x="149421" y="-483"/>
                  </a:lnTo>
                  <a:lnTo>
                    <a:pt x="149421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51" name="Freeform: Shape 2150">
              <a:extLst>
                <a:ext uri="{FF2B5EF4-FFF2-40B4-BE49-F238E27FC236}">
                  <a16:creationId xmlns:a16="http://schemas.microsoft.com/office/drawing/2014/main" id="{D54AA7E3-37CB-42D4-98DF-93A510B689DC}"/>
                </a:ext>
              </a:extLst>
            </p:cNvPr>
            <p:cNvSpPr/>
            <p:nvPr/>
          </p:nvSpPr>
          <p:spPr>
            <a:xfrm>
              <a:off x="4178937" y="1266221"/>
              <a:ext cx="151609" cy="123533"/>
            </a:xfrm>
            <a:custGeom>
              <a:avLst/>
              <a:gdLst>
                <a:gd name="connsiteX0" fmla="*/ -2189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123051 h 123533"/>
                <a:gd name="connsiteX3" fmla="*/ -2189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49421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52" name="Freeform: Shape 2151">
              <a:extLst>
                <a:ext uri="{FF2B5EF4-FFF2-40B4-BE49-F238E27FC236}">
                  <a16:creationId xmlns:a16="http://schemas.microsoft.com/office/drawing/2014/main" id="{25E63623-FE2F-4EFC-815D-6C78B69B9741}"/>
                </a:ext>
              </a:extLst>
            </p:cNvPr>
            <p:cNvSpPr/>
            <p:nvPr/>
          </p:nvSpPr>
          <p:spPr>
            <a:xfrm>
              <a:off x="4178937" y="1266221"/>
              <a:ext cx="151609" cy="123533"/>
            </a:xfrm>
            <a:custGeom>
              <a:avLst/>
              <a:gdLst>
                <a:gd name="connsiteX0" fmla="*/ 149421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-483 h 123533"/>
                <a:gd name="connsiteX3" fmla="*/ 149421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149421" y="123051"/>
                  </a:moveTo>
                  <a:lnTo>
                    <a:pt x="-2189" y="-483"/>
                  </a:lnTo>
                  <a:lnTo>
                    <a:pt x="149421" y="-483"/>
                  </a:lnTo>
                  <a:lnTo>
                    <a:pt x="149421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53" name="Freeform: Shape 2152">
              <a:extLst>
                <a:ext uri="{FF2B5EF4-FFF2-40B4-BE49-F238E27FC236}">
                  <a16:creationId xmlns:a16="http://schemas.microsoft.com/office/drawing/2014/main" id="{7DF6ABCD-89BF-41E9-83EF-059B38E0011D}"/>
                </a:ext>
              </a:extLst>
            </p:cNvPr>
            <p:cNvSpPr/>
            <p:nvPr/>
          </p:nvSpPr>
          <p:spPr>
            <a:xfrm>
              <a:off x="3628650" y="1013539"/>
              <a:ext cx="701896" cy="117918"/>
            </a:xfrm>
            <a:custGeom>
              <a:avLst/>
              <a:gdLst>
                <a:gd name="connsiteX0" fmla="*/ -2189 w 701896"/>
                <a:gd name="connsiteY0" fmla="*/ 117436 h 117918"/>
                <a:gd name="connsiteX1" fmla="*/ -2189 w 701896"/>
                <a:gd name="connsiteY1" fmla="*/ -483 h 117918"/>
                <a:gd name="connsiteX2" fmla="*/ 699708 w 701896"/>
                <a:gd name="connsiteY2" fmla="*/ 117436 h 117918"/>
                <a:gd name="connsiteX3" fmla="*/ -2189 w 70189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699708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54" name="Freeform: Shape 2153">
              <a:extLst>
                <a:ext uri="{FF2B5EF4-FFF2-40B4-BE49-F238E27FC236}">
                  <a16:creationId xmlns:a16="http://schemas.microsoft.com/office/drawing/2014/main" id="{65599B37-3D94-4F1A-A09E-B0C2BCEDE8CF}"/>
                </a:ext>
              </a:extLst>
            </p:cNvPr>
            <p:cNvSpPr/>
            <p:nvPr/>
          </p:nvSpPr>
          <p:spPr>
            <a:xfrm>
              <a:off x="3628650" y="1013539"/>
              <a:ext cx="701896" cy="117918"/>
            </a:xfrm>
            <a:custGeom>
              <a:avLst/>
              <a:gdLst>
                <a:gd name="connsiteX0" fmla="*/ 699708 w 701896"/>
                <a:gd name="connsiteY0" fmla="*/ 117436 h 117918"/>
                <a:gd name="connsiteX1" fmla="*/ -2189 w 701896"/>
                <a:gd name="connsiteY1" fmla="*/ -483 h 117918"/>
                <a:gd name="connsiteX2" fmla="*/ 699708 w 701896"/>
                <a:gd name="connsiteY2" fmla="*/ -483 h 117918"/>
                <a:gd name="connsiteX3" fmla="*/ 699708 w 70189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17918">
                  <a:moveTo>
                    <a:pt x="699708" y="117436"/>
                  </a:moveTo>
                  <a:lnTo>
                    <a:pt x="-2189" y="-483"/>
                  </a:lnTo>
                  <a:lnTo>
                    <a:pt x="699708" y="-483"/>
                  </a:lnTo>
                  <a:lnTo>
                    <a:pt x="699708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55" name="Freeform: Shape 2154">
              <a:extLst>
                <a:ext uri="{FF2B5EF4-FFF2-40B4-BE49-F238E27FC236}">
                  <a16:creationId xmlns:a16="http://schemas.microsoft.com/office/drawing/2014/main" id="{68347FB8-98BE-458D-8E91-E244BD47D9F3}"/>
                </a:ext>
              </a:extLst>
            </p:cNvPr>
            <p:cNvSpPr/>
            <p:nvPr/>
          </p:nvSpPr>
          <p:spPr>
            <a:xfrm>
              <a:off x="3628650" y="755240"/>
              <a:ext cx="701896" cy="123533"/>
            </a:xfrm>
            <a:custGeom>
              <a:avLst/>
              <a:gdLst>
                <a:gd name="connsiteX0" fmla="*/ -2189 w 701896"/>
                <a:gd name="connsiteY0" fmla="*/ 123051 h 123533"/>
                <a:gd name="connsiteX1" fmla="*/ -2189 w 701896"/>
                <a:gd name="connsiteY1" fmla="*/ -483 h 123533"/>
                <a:gd name="connsiteX2" fmla="*/ 699708 w 701896"/>
                <a:gd name="connsiteY2" fmla="*/ 123051 h 123533"/>
                <a:gd name="connsiteX3" fmla="*/ -2189 w 7018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69970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56" name="Freeform: Shape 2155">
              <a:extLst>
                <a:ext uri="{FF2B5EF4-FFF2-40B4-BE49-F238E27FC236}">
                  <a16:creationId xmlns:a16="http://schemas.microsoft.com/office/drawing/2014/main" id="{5BDD749E-9156-4100-99BF-8DE661262FFB}"/>
                </a:ext>
              </a:extLst>
            </p:cNvPr>
            <p:cNvSpPr/>
            <p:nvPr/>
          </p:nvSpPr>
          <p:spPr>
            <a:xfrm>
              <a:off x="3628650" y="755240"/>
              <a:ext cx="701896" cy="123533"/>
            </a:xfrm>
            <a:custGeom>
              <a:avLst/>
              <a:gdLst>
                <a:gd name="connsiteX0" fmla="*/ 699708 w 701896"/>
                <a:gd name="connsiteY0" fmla="*/ 123051 h 123533"/>
                <a:gd name="connsiteX1" fmla="*/ -2189 w 701896"/>
                <a:gd name="connsiteY1" fmla="*/ -483 h 123533"/>
                <a:gd name="connsiteX2" fmla="*/ 699708 w 701896"/>
                <a:gd name="connsiteY2" fmla="*/ -483 h 123533"/>
                <a:gd name="connsiteX3" fmla="*/ 699708 w 7018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23533">
                  <a:moveTo>
                    <a:pt x="699708" y="123051"/>
                  </a:moveTo>
                  <a:lnTo>
                    <a:pt x="-2189" y="-483"/>
                  </a:lnTo>
                  <a:lnTo>
                    <a:pt x="699708" y="-483"/>
                  </a:lnTo>
                  <a:lnTo>
                    <a:pt x="69970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57" name="Freeform: Shape 2156">
              <a:extLst>
                <a:ext uri="{FF2B5EF4-FFF2-40B4-BE49-F238E27FC236}">
                  <a16:creationId xmlns:a16="http://schemas.microsoft.com/office/drawing/2014/main" id="{1D0FC38E-0C48-4EEC-8448-0DFE14BAE4C6}"/>
                </a:ext>
              </a:extLst>
            </p:cNvPr>
            <p:cNvSpPr/>
            <p:nvPr/>
          </p:nvSpPr>
          <p:spPr>
            <a:xfrm>
              <a:off x="3628650" y="502558"/>
              <a:ext cx="701896" cy="123533"/>
            </a:xfrm>
            <a:custGeom>
              <a:avLst/>
              <a:gdLst>
                <a:gd name="connsiteX0" fmla="*/ -2189 w 701896"/>
                <a:gd name="connsiteY0" fmla="*/ 123051 h 123533"/>
                <a:gd name="connsiteX1" fmla="*/ -2189 w 701896"/>
                <a:gd name="connsiteY1" fmla="*/ -483 h 123533"/>
                <a:gd name="connsiteX2" fmla="*/ 699708 w 701896"/>
                <a:gd name="connsiteY2" fmla="*/ 123051 h 123533"/>
                <a:gd name="connsiteX3" fmla="*/ -2189 w 7018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69970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58" name="Freeform: Shape 2157">
              <a:extLst>
                <a:ext uri="{FF2B5EF4-FFF2-40B4-BE49-F238E27FC236}">
                  <a16:creationId xmlns:a16="http://schemas.microsoft.com/office/drawing/2014/main" id="{541C224B-0389-4374-9355-BA24F04BB794}"/>
                </a:ext>
              </a:extLst>
            </p:cNvPr>
            <p:cNvSpPr/>
            <p:nvPr/>
          </p:nvSpPr>
          <p:spPr>
            <a:xfrm>
              <a:off x="3628650" y="502558"/>
              <a:ext cx="701896" cy="123533"/>
            </a:xfrm>
            <a:custGeom>
              <a:avLst/>
              <a:gdLst>
                <a:gd name="connsiteX0" fmla="*/ 699708 w 701896"/>
                <a:gd name="connsiteY0" fmla="*/ 123051 h 123533"/>
                <a:gd name="connsiteX1" fmla="*/ -2189 w 701896"/>
                <a:gd name="connsiteY1" fmla="*/ -483 h 123533"/>
                <a:gd name="connsiteX2" fmla="*/ 699708 w 701896"/>
                <a:gd name="connsiteY2" fmla="*/ -483 h 123533"/>
                <a:gd name="connsiteX3" fmla="*/ 699708 w 7018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23533">
                  <a:moveTo>
                    <a:pt x="699708" y="123051"/>
                  </a:moveTo>
                  <a:lnTo>
                    <a:pt x="-2189" y="-483"/>
                  </a:lnTo>
                  <a:lnTo>
                    <a:pt x="699708" y="-483"/>
                  </a:lnTo>
                  <a:lnTo>
                    <a:pt x="69970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59" name="Freeform: Shape 2158">
              <a:extLst>
                <a:ext uri="{FF2B5EF4-FFF2-40B4-BE49-F238E27FC236}">
                  <a16:creationId xmlns:a16="http://schemas.microsoft.com/office/drawing/2014/main" id="{C45400F9-466B-447D-87A2-A830B7AF7F96}"/>
                </a:ext>
              </a:extLst>
            </p:cNvPr>
            <p:cNvSpPr/>
            <p:nvPr/>
          </p:nvSpPr>
          <p:spPr>
            <a:xfrm>
              <a:off x="3628650" y="249875"/>
              <a:ext cx="701896" cy="117918"/>
            </a:xfrm>
            <a:custGeom>
              <a:avLst/>
              <a:gdLst>
                <a:gd name="connsiteX0" fmla="*/ -2189 w 701896"/>
                <a:gd name="connsiteY0" fmla="*/ 117436 h 117918"/>
                <a:gd name="connsiteX1" fmla="*/ -2189 w 701896"/>
                <a:gd name="connsiteY1" fmla="*/ -483 h 117918"/>
                <a:gd name="connsiteX2" fmla="*/ 699708 w 701896"/>
                <a:gd name="connsiteY2" fmla="*/ 117436 h 117918"/>
                <a:gd name="connsiteX3" fmla="*/ -2189 w 70189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699708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60" name="Freeform: Shape 2159">
              <a:extLst>
                <a:ext uri="{FF2B5EF4-FFF2-40B4-BE49-F238E27FC236}">
                  <a16:creationId xmlns:a16="http://schemas.microsoft.com/office/drawing/2014/main" id="{EC1374EC-C168-43EB-A8E6-A2F8C0492532}"/>
                </a:ext>
              </a:extLst>
            </p:cNvPr>
            <p:cNvSpPr/>
            <p:nvPr/>
          </p:nvSpPr>
          <p:spPr>
            <a:xfrm>
              <a:off x="3628650" y="249875"/>
              <a:ext cx="701896" cy="117918"/>
            </a:xfrm>
            <a:custGeom>
              <a:avLst/>
              <a:gdLst>
                <a:gd name="connsiteX0" fmla="*/ 699708 w 701896"/>
                <a:gd name="connsiteY0" fmla="*/ 117436 h 117918"/>
                <a:gd name="connsiteX1" fmla="*/ -2189 w 701896"/>
                <a:gd name="connsiteY1" fmla="*/ -483 h 117918"/>
                <a:gd name="connsiteX2" fmla="*/ 699708 w 701896"/>
                <a:gd name="connsiteY2" fmla="*/ -483 h 117918"/>
                <a:gd name="connsiteX3" fmla="*/ 699708 w 70189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17918">
                  <a:moveTo>
                    <a:pt x="699708" y="117436"/>
                  </a:moveTo>
                  <a:lnTo>
                    <a:pt x="-2189" y="-483"/>
                  </a:lnTo>
                  <a:lnTo>
                    <a:pt x="699708" y="-483"/>
                  </a:lnTo>
                  <a:lnTo>
                    <a:pt x="699708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61" name="Freeform: Shape 2160">
              <a:extLst>
                <a:ext uri="{FF2B5EF4-FFF2-40B4-BE49-F238E27FC236}">
                  <a16:creationId xmlns:a16="http://schemas.microsoft.com/office/drawing/2014/main" id="{E55BBC9E-9396-4B37-A3D9-F0479682AAB6}"/>
                </a:ext>
              </a:extLst>
            </p:cNvPr>
            <p:cNvSpPr/>
            <p:nvPr/>
          </p:nvSpPr>
          <p:spPr>
            <a:xfrm>
              <a:off x="4330546" y="249875"/>
              <a:ext cx="117918" cy="1729473"/>
            </a:xfrm>
            <a:custGeom>
              <a:avLst/>
              <a:gdLst>
                <a:gd name="connsiteX0" fmla="*/ -2189 w 117918"/>
                <a:gd name="connsiteY0" fmla="*/ 121675 h 1729473"/>
                <a:gd name="connsiteX1" fmla="*/ -2189 w 117918"/>
                <a:gd name="connsiteY1" fmla="*/ -483 h 1729473"/>
                <a:gd name="connsiteX2" fmla="*/ 115730 w 117918"/>
                <a:gd name="connsiteY2" fmla="*/ 1728991 h 1729473"/>
                <a:gd name="connsiteX3" fmla="*/ -2189 w 117918"/>
                <a:gd name="connsiteY3" fmla="*/ 121675 h 172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729473">
                  <a:moveTo>
                    <a:pt x="-2189" y="121675"/>
                  </a:moveTo>
                  <a:lnTo>
                    <a:pt x="-2189" y="-483"/>
                  </a:lnTo>
                  <a:lnTo>
                    <a:pt x="115730" y="1728991"/>
                  </a:lnTo>
                  <a:lnTo>
                    <a:pt x="-2189" y="12167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62" name="Freeform: Shape 2161">
              <a:extLst>
                <a:ext uri="{FF2B5EF4-FFF2-40B4-BE49-F238E27FC236}">
                  <a16:creationId xmlns:a16="http://schemas.microsoft.com/office/drawing/2014/main" id="{64446225-9ABA-4F9D-83E7-D2E5D70B72DF}"/>
                </a:ext>
              </a:extLst>
            </p:cNvPr>
            <p:cNvSpPr/>
            <p:nvPr/>
          </p:nvSpPr>
          <p:spPr>
            <a:xfrm>
              <a:off x="4330546" y="249875"/>
              <a:ext cx="117918" cy="1729473"/>
            </a:xfrm>
            <a:custGeom>
              <a:avLst/>
              <a:gdLst>
                <a:gd name="connsiteX0" fmla="*/ 115730 w 117918"/>
                <a:gd name="connsiteY0" fmla="*/ 1728991 h 1729473"/>
                <a:gd name="connsiteX1" fmla="*/ -2189 w 117918"/>
                <a:gd name="connsiteY1" fmla="*/ -483 h 1729473"/>
                <a:gd name="connsiteX2" fmla="*/ 115730 w 117918"/>
                <a:gd name="connsiteY2" fmla="*/ -483 h 1729473"/>
                <a:gd name="connsiteX3" fmla="*/ 115730 w 117918"/>
                <a:gd name="connsiteY3" fmla="*/ 1728991 h 172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729473">
                  <a:moveTo>
                    <a:pt x="115730" y="172899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7289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63" name="Freeform: Shape 2162">
              <a:extLst>
                <a:ext uri="{FF2B5EF4-FFF2-40B4-BE49-F238E27FC236}">
                  <a16:creationId xmlns:a16="http://schemas.microsoft.com/office/drawing/2014/main" id="{0BFF24B6-FF1D-473E-B159-B3BE7725FCDB}"/>
                </a:ext>
              </a:extLst>
            </p:cNvPr>
            <p:cNvSpPr/>
            <p:nvPr/>
          </p:nvSpPr>
          <p:spPr>
            <a:xfrm>
              <a:off x="3510731" y="249875"/>
              <a:ext cx="117918" cy="1729473"/>
            </a:xfrm>
            <a:custGeom>
              <a:avLst/>
              <a:gdLst>
                <a:gd name="connsiteX0" fmla="*/ 115730 w 117918"/>
                <a:gd name="connsiteY0" fmla="*/ 1728991 h 1729473"/>
                <a:gd name="connsiteX1" fmla="*/ -2189 w 117918"/>
                <a:gd name="connsiteY1" fmla="*/ -483 h 1729473"/>
                <a:gd name="connsiteX2" fmla="*/ 115730 w 117918"/>
                <a:gd name="connsiteY2" fmla="*/ 1606827 h 1729473"/>
                <a:gd name="connsiteX3" fmla="*/ 115730 w 117918"/>
                <a:gd name="connsiteY3" fmla="*/ 1728991 h 172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729473">
                  <a:moveTo>
                    <a:pt x="115730" y="1728991"/>
                  </a:moveTo>
                  <a:lnTo>
                    <a:pt x="-2189" y="-483"/>
                  </a:lnTo>
                  <a:lnTo>
                    <a:pt x="115730" y="1606827"/>
                  </a:lnTo>
                  <a:lnTo>
                    <a:pt x="115730" y="17289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64" name="Freeform: Shape 2163">
              <a:extLst>
                <a:ext uri="{FF2B5EF4-FFF2-40B4-BE49-F238E27FC236}">
                  <a16:creationId xmlns:a16="http://schemas.microsoft.com/office/drawing/2014/main" id="{7D97F7ED-3D8B-4A44-97CB-85A444EEA1BD}"/>
                </a:ext>
              </a:extLst>
            </p:cNvPr>
            <p:cNvSpPr/>
            <p:nvPr/>
          </p:nvSpPr>
          <p:spPr>
            <a:xfrm>
              <a:off x="3510731" y="249875"/>
              <a:ext cx="117918" cy="1605945"/>
            </a:xfrm>
            <a:custGeom>
              <a:avLst/>
              <a:gdLst>
                <a:gd name="connsiteX0" fmla="*/ 115730 w 117918"/>
                <a:gd name="connsiteY0" fmla="*/ 1605463 h 1605945"/>
                <a:gd name="connsiteX1" fmla="*/ -2189 w 117918"/>
                <a:gd name="connsiteY1" fmla="*/ -483 h 1605945"/>
                <a:gd name="connsiteX2" fmla="*/ 115730 w 117918"/>
                <a:gd name="connsiteY2" fmla="*/ 1137988 h 1605945"/>
                <a:gd name="connsiteX3" fmla="*/ 115730 w 117918"/>
                <a:gd name="connsiteY3" fmla="*/ 1605463 h 1605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605945">
                  <a:moveTo>
                    <a:pt x="115730" y="1605463"/>
                  </a:moveTo>
                  <a:lnTo>
                    <a:pt x="-2189" y="-483"/>
                  </a:lnTo>
                  <a:lnTo>
                    <a:pt x="115730" y="1137988"/>
                  </a:lnTo>
                  <a:lnTo>
                    <a:pt x="115730" y="160546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65" name="Freeform: Shape 2164">
              <a:extLst>
                <a:ext uri="{FF2B5EF4-FFF2-40B4-BE49-F238E27FC236}">
                  <a16:creationId xmlns:a16="http://schemas.microsoft.com/office/drawing/2014/main" id="{0B2FFE27-5937-42C1-AA88-8BD8C207F2EB}"/>
                </a:ext>
              </a:extLst>
            </p:cNvPr>
            <p:cNvSpPr/>
            <p:nvPr/>
          </p:nvSpPr>
          <p:spPr>
            <a:xfrm>
              <a:off x="3510731" y="249875"/>
              <a:ext cx="117918" cy="1139880"/>
            </a:xfrm>
            <a:custGeom>
              <a:avLst/>
              <a:gdLst>
                <a:gd name="connsiteX0" fmla="*/ 115730 w 117918"/>
                <a:gd name="connsiteY0" fmla="*/ 1139398 h 1139880"/>
                <a:gd name="connsiteX1" fmla="*/ -2189 w 117918"/>
                <a:gd name="connsiteY1" fmla="*/ -483 h 1139880"/>
                <a:gd name="connsiteX2" fmla="*/ 115730 w 117918"/>
                <a:gd name="connsiteY2" fmla="*/ 1017194 h 1139880"/>
                <a:gd name="connsiteX3" fmla="*/ 115730 w 117918"/>
                <a:gd name="connsiteY3" fmla="*/ 1139398 h 113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39880">
                  <a:moveTo>
                    <a:pt x="115730" y="1139398"/>
                  </a:moveTo>
                  <a:lnTo>
                    <a:pt x="-2189" y="-483"/>
                  </a:lnTo>
                  <a:lnTo>
                    <a:pt x="115730" y="1017194"/>
                  </a:lnTo>
                  <a:lnTo>
                    <a:pt x="115730" y="113939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66" name="Freeform: Shape 2165">
              <a:extLst>
                <a:ext uri="{FF2B5EF4-FFF2-40B4-BE49-F238E27FC236}">
                  <a16:creationId xmlns:a16="http://schemas.microsoft.com/office/drawing/2014/main" id="{17EA13FF-1497-42A9-BFC3-B59A1BB41C0B}"/>
                </a:ext>
              </a:extLst>
            </p:cNvPr>
            <p:cNvSpPr/>
            <p:nvPr/>
          </p:nvSpPr>
          <p:spPr>
            <a:xfrm>
              <a:off x="3510731" y="249875"/>
              <a:ext cx="117918" cy="1016346"/>
            </a:xfrm>
            <a:custGeom>
              <a:avLst/>
              <a:gdLst>
                <a:gd name="connsiteX0" fmla="*/ 115730 w 117918"/>
                <a:gd name="connsiteY0" fmla="*/ 1015858 h 1016346"/>
                <a:gd name="connsiteX1" fmla="*/ -2189 w 117918"/>
                <a:gd name="connsiteY1" fmla="*/ -483 h 1016346"/>
                <a:gd name="connsiteX2" fmla="*/ 115730 w 117918"/>
                <a:gd name="connsiteY2" fmla="*/ 884053 h 1016346"/>
                <a:gd name="connsiteX3" fmla="*/ 115730 w 117918"/>
                <a:gd name="connsiteY3" fmla="*/ 1015864 h 101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016346">
                  <a:moveTo>
                    <a:pt x="115730" y="1015858"/>
                  </a:moveTo>
                  <a:lnTo>
                    <a:pt x="-2189" y="-483"/>
                  </a:lnTo>
                  <a:lnTo>
                    <a:pt x="115730" y="884053"/>
                  </a:lnTo>
                  <a:lnTo>
                    <a:pt x="115730" y="101586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67" name="Freeform: Shape 2166">
              <a:extLst>
                <a:ext uri="{FF2B5EF4-FFF2-40B4-BE49-F238E27FC236}">
                  <a16:creationId xmlns:a16="http://schemas.microsoft.com/office/drawing/2014/main" id="{1DB81148-4886-4EA8-9FF2-B406DF8D2DC1}"/>
                </a:ext>
              </a:extLst>
            </p:cNvPr>
            <p:cNvSpPr/>
            <p:nvPr/>
          </p:nvSpPr>
          <p:spPr>
            <a:xfrm>
              <a:off x="3510731" y="249875"/>
              <a:ext cx="117918" cy="881582"/>
            </a:xfrm>
            <a:custGeom>
              <a:avLst/>
              <a:gdLst>
                <a:gd name="connsiteX0" fmla="*/ 115730 w 117918"/>
                <a:gd name="connsiteY0" fmla="*/ 881099 h 881582"/>
                <a:gd name="connsiteX1" fmla="*/ -2189 w 117918"/>
                <a:gd name="connsiteY1" fmla="*/ -483 h 881582"/>
                <a:gd name="connsiteX2" fmla="*/ 115730 w 117918"/>
                <a:gd name="connsiteY2" fmla="*/ 759452 h 881582"/>
                <a:gd name="connsiteX3" fmla="*/ 115730 w 117918"/>
                <a:gd name="connsiteY3" fmla="*/ 881099 h 8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881582">
                  <a:moveTo>
                    <a:pt x="115730" y="881099"/>
                  </a:moveTo>
                  <a:lnTo>
                    <a:pt x="-2189" y="-483"/>
                  </a:lnTo>
                  <a:lnTo>
                    <a:pt x="115730" y="759452"/>
                  </a:lnTo>
                  <a:lnTo>
                    <a:pt x="115730" y="88109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68" name="Freeform: Shape 2167">
              <a:extLst>
                <a:ext uri="{FF2B5EF4-FFF2-40B4-BE49-F238E27FC236}">
                  <a16:creationId xmlns:a16="http://schemas.microsoft.com/office/drawing/2014/main" id="{44782285-5D2E-4600-8855-96097413EFB2}"/>
                </a:ext>
              </a:extLst>
            </p:cNvPr>
            <p:cNvSpPr/>
            <p:nvPr/>
          </p:nvSpPr>
          <p:spPr>
            <a:xfrm>
              <a:off x="3510731" y="249875"/>
              <a:ext cx="117918" cy="763663"/>
            </a:xfrm>
            <a:custGeom>
              <a:avLst/>
              <a:gdLst>
                <a:gd name="connsiteX0" fmla="*/ 115730 w 117918"/>
                <a:gd name="connsiteY0" fmla="*/ 763181 h 763663"/>
                <a:gd name="connsiteX1" fmla="*/ -2189 w 117918"/>
                <a:gd name="connsiteY1" fmla="*/ -483 h 763663"/>
                <a:gd name="connsiteX2" fmla="*/ 115730 w 117918"/>
                <a:gd name="connsiteY2" fmla="*/ 631168 h 763663"/>
                <a:gd name="connsiteX3" fmla="*/ 115730 w 117918"/>
                <a:gd name="connsiteY3" fmla="*/ 763181 h 763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763663">
                  <a:moveTo>
                    <a:pt x="115730" y="763181"/>
                  </a:moveTo>
                  <a:lnTo>
                    <a:pt x="-2189" y="-483"/>
                  </a:lnTo>
                  <a:lnTo>
                    <a:pt x="115730" y="631168"/>
                  </a:lnTo>
                  <a:lnTo>
                    <a:pt x="115730" y="7631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69" name="Freeform: Shape 2168">
              <a:extLst>
                <a:ext uri="{FF2B5EF4-FFF2-40B4-BE49-F238E27FC236}">
                  <a16:creationId xmlns:a16="http://schemas.microsoft.com/office/drawing/2014/main" id="{D4C20CE5-C50B-4BF0-AD23-B1A3712F3F73}"/>
                </a:ext>
              </a:extLst>
            </p:cNvPr>
            <p:cNvSpPr/>
            <p:nvPr/>
          </p:nvSpPr>
          <p:spPr>
            <a:xfrm>
              <a:off x="3510731" y="249875"/>
              <a:ext cx="117918" cy="628899"/>
            </a:xfrm>
            <a:custGeom>
              <a:avLst/>
              <a:gdLst>
                <a:gd name="connsiteX0" fmla="*/ 115730 w 117918"/>
                <a:gd name="connsiteY0" fmla="*/ 628417 h 628899"/>
                <a:gd name="connsiteX1" fmla="*/ -2189 w 117918"/>
                <a:gd name="connsiteY1" fmla="*/ -483 h 628899"/>
                <a:gd name="connsiteX2" fmla="*/ 115730 w 117918"/>
                <a:gd name="connsiteY2" fmla="*/ 506719 h 628899"/>
                <a:gd name="connsiteX3" fmla="*/ 115730 w 117918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628899">
                  <a:moveTo>
                    <a:pt x="115730" y="628417"/>
                  </a:moveTo>
                  <a:lnTo>
                    <a:pt x="-2189" y="-483"/>
                  </a:lnTo>
                  <a:lnTo>
                    <a:pt x="115730" y="506719"/>
                  </a:lnTo>
                  <a:lnTo>
                    <a:pt x="115730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70" name="Freeform: Shape 2169">
              <a:extLst>
                <a:ext uri="{FF2B5EF4-FFF2-40B4-BE49-F238E27FC236}">
                  <a16:creationId xmlns:a16="http://schemas.microsoft.com/office/drawing/2014/main" id="{87CD805B-5F3F-490B-B4BE-709C94E417A5}"/>
                </a:ext>
              </a:extLst>
            </p:cNvPr>
            <p:cNvSpPr/>
            <p:nvPr/>
          </p:nvSpPr>
          <p:spPr>
            <a:xfrm>
              <a:off x="3510731" y="249875"/>
              <a:ext cx="117918" cy="505365"/>
            </a:xfrm>
            <a:custGeom>
              <a:avLst/>
              <a:gdLst>
                <a:gd name="connsiteX0" fmla="*/ 115730 w 117918"/>
                <a:gd name="connsiteY0" fmla="*/ 504871 h 505365"/>
                <a:gd name="connsiteX1" fmla="*/ -2189 w 117918"/>
                <a:gd name="connsiteY1" fmla="*/ -483 h 505365"/>
                <a:gd name="connsiteX2" fmla="*/ 115730 w 117918"/>
                <a:gd name="connsiteY2" fmla="*/ 373915 h 505365"/>
                <a:gd name="connsiteX3" fmla="*/ 115730 w 117918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505365">
                  <a:moveTo>
                    <a:pt x="115730" y="504871"/>
                  </a:moveTo>
                  <a:lnTo>
                    <a:pt x="-2189" y="-483"/>
                  </a:lnTo>
                  <a:lnTo>
                    <a:pt x="115730" y="373915"/>
                  </a:lnTo>
                  <a:lnTo>
                    <a:pt x="115730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71" name="Freeform: Shape 2170">
              <a:extLst>
                <a:ext uri="{FF2B5EF4-FFF2-40B4-BE49-F238E27FC236}">
                  <a16:creationId xmlns:a16="http://schemas.microsoft.com/office/drawing/2014/main" id="{2AD071AC-5744-4EC3-8D65-C52FB1F8B39A}"/>
                </a:ext>
              </a:extLst>
            </p:cNvPr>
            <p:cNvSpPr/>
            <p:nvPr/>
          </p:nvSpPr>
          <p:spPr>
            <a:xfrm>
              <a:off x="3510731" y="249875"/>
              <a:ext cx="117918" cy="376216"/>
            </a:xfrm>
            <a:custGeom>
              <a:avLst/>
              <a:gdLst>
                <a:gd name="connsiteX0" fmla="*/ 115730 w 117918"/>
                <a:gd name="connsiteY0" fmla="*/ 375734 h 376216"/>
                <a:gd name="connsiteX1" fmla="*/ -2189 w 117918"/>
                <a:gd name="connsiteY1" fmla="*/ -483 h 376216"/>
                <a:gd name="connsiteX2" fmla="*/ 115730 w 117918"/>
                <a:gd name="connsiteY2" fmla="*/ 253890 h 376216"/>
                <a:gd name="connsiteX3" fmla="*/ 115730 w 117918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76216">
                  <a:moveTo>
                    <a:pt x="115730" y="375734"/>
                  </a:moveTo>
                  <a:lnTo>
                    <a:pt x="-2189" y="-483"/>
                  </a:lnTo>
                  <a:lnTo>
                    <a:pt x="115730" y="253890"/>
                  </a:lnTo>
                  <a:lnTo>
                    <a:pt x="115730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72" name="Freeform: Shape 2171">
              <a:extLst>
                <a:ext uri="{FF2B5EF4-FFF2-40B4-BE49-F238E27FC236}">
                  <a16:creationId xmlns:a16="http://schemas.microsoft.com/office/drawing/2014/main" id="{0E40E65A-45D8-4E98-9414-F81BB88E5485}"/>
                </a:ext>
              </a:extLst>
            </p:cNvPr>
            <p:cNvSpPr/>
            <p:nvPr/>
          </p:nvSpPr>
          <p:spPr>
            <a:xfrm>
              <a:off x="3510731" y="249875"/>
              <a:ext cx="117918" cy="252682"/>
            </a:xfrm>
            <a:custGeom>
              <a:avLst/>
              <a:gdLst>
                <a:gd name="connsiteX0" fmla="*/ 115730 w 117918"/>
                <a:gd name="connsiteY0" fmla="*/ 252200 h 252682"/>
                <a:gd name="connsiteX1" fmla="*/ -2189 w 117918"/>
                <a:gd name="connsiteY1" fmla="*/ -483 h 252682"/>
                <a:gd name="connsiteX2" fmla="*/ 115730 w 117918"/>
                <a:gd name="connsiteY2" fmla="*/ 120558 h 252682"/>
                <a:gd name="connsiteX3" fmla="*/ 115730 w 117918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52682">
                  <a:moveTo>
                    <a:pt x="115730" y="252200"/>
                  </a:moveTo>
                  <a:lnTo>
                    <a:pt x="-2189" y="-483"/>
                  </a:lnTo>
                  <a:lnTo>
                    <a:pt x="115730" y="120558"/>
                  </a:lnTo>
                  <a:lnTo>
                    <a:pt x="115730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73" name="Freeform: Shape 2172">
              <a:extLst>
                <a:ext uri="{FF2B5EF4-FFF2-40B4-BE49-F238E27FC236}">
                  <a16:creationId xmlns:a16="http://schemas.microsoft.com/office/drawing/2014/main" id="{519D5824-6683-47F7-91B2-832C268B7BDE}"/>
                </a:ext>
              </a:extLst>
            </p:cNvPr>
            <p:cNvSpPr/>
            <p:nvPr/>
          </p:nvSpPr>
          <p:spPr>
            <a:xfrm>
              <a:off x="3780259" y="1855815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74" name="Freeform: Shape 2173">
              <a:extLst>
                <a:ext uri="{FF2B5EF4-FFF2-40B4-BE49-F238E27FC236}">
                  <a16:creationId xmlns:a16="http://schemas.microsoft.com/office/drawing/2014/main" id="{1C349747-DB0F-4170-96D5-C115E21C53B2}"/>
                </a:ext>
              </a:extLst>
            </p:cNvPr>
            <p:cNvSpPr/>
            <p:nvPr/>
          </p:nvSpPr>
          <p:spPr>
            <a:xfrm>
              <a:off x="3780259" y="1389755"/>
              <a:ext cx="123533" cy="589593"/>
            </a:xfrm>
            <a:custGeom>
              <a:avLst/>
              <a:gdLst>
                <a:gd name="connsiteX0" fmla="*/ -2189 w 123533"/>
                <a:gd name="connsiteY0" fmla="*/ 467042 h 589593"/>
                <a:gd name="connsiteX1" fmla="*/ -2189 w 123533"/>
                <a:gd name="connsiteY1" fmla="*/ -483 h 589593"/>
                <a:gd name="connsiteX2" fmla="*/ 121345 w 123533"/>
                <a:gd name="connsiteY2" fmla="*/ 589110 h 589593"/>
                <a:gd name="connsiteX3" fmla="*/ -2189 w 123533"/>
                <a:gd name="connsiteY3" fmla="*/ 467037 h 5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89593">
                  <a:moveTo>
                    <a:pt x="-2189" y="467042"/>
                  </a:moveTo>
                  <a:lnTo>
                    <a:pt x="-2189" y="-483"/>
                  </a:lnTo>
                  <a:lnTo>
                    <a:pt x="121345" y="589110"/>
                  </a:lnTo>
                  <a:lnTo>
                    <a:pt x="-2189" y="4670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75" name="Freeform: Shape 2174">
              <a:extLst>
                <a:ext uri="{FF2B5EF4-FFF2-40B4-BE49-F238E27FC236}">
                  <a16:creationId xmlns:a16="http://schemas.microsoft.com/office/drawing/2014/main" id="{030CF352-9EAD-41AF-AB7B-126CE525F474}"/>
                </a:ext>
              </a:extLst>
            </p:cNvPr>
            <p:cNvSpPr/>
            <p:nvPr/>
          </p:nvSpPr>
          <p:spPr>
            <a:xfrm>
              <a:off x="3780259" y="1266221"/>
              <a:ext cx="123533" cy="713127"/>
            </a:xfrm>
            <a:custGeom>
              <a:avLst/>
              <a:gdLst>
                <a:gd name="connsiteX0" fmla="*/ 121345 w 123533"/>
                <a:gd name="connsiteY0" fmla="*/ 712639 h 713127"/>
                <a:gd name="connsiteX1" fmla="*/ -2189 w 123533"/>
                <a:gd name="connsiteY1" fmla="*/ -483 h 713127"/>
                <a:gd name="connsiteX2" fmla="*/ 121345 w 123533"/>
                <a:gd name="connsiteY2" fmla="*/ 590318 h 713127"/>
                <a:gd name="connsiteX3" fmla="*/ 121345 w 123533"/>
                <a:gd name="connsiteY3" fmla="*/ 712644 h 71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13127">
                  <a:moveTo>
                    <a:pt x="121345" y="712639"/>
                  </a:moveTo>
                  <a:lnTo>
                    <a:pt x="-2189" y="-483"/>
                  </a:lnTo>
                  <a:lnTo>
                    <a:pt x="121345" y="590318"/>
                  </a:lnTo>
                  <a:lnTo>
                    <a:pt x="121345" y="71264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76" name="Freeform: Shape 2175">
              <a:extLst>
                <a:ext uri="{FF2B5EF4-FFF2-40B4-BE49-F238E27FC236}">
                  <a16:creationId xmlns:a16="http://schemas.microsoft.com/office/drawing/2014/main" id="{214AF435-82FB-484D-B476-0F668DCE51E7}"/>
                </a:ext>
              </a:extLst>
            </p:cNvPr>
            <p:cNvSpPr/>
            <p:nvPr/>
          </p:nvSpPr>
          <p:spPr>
            <a:xfrm>
              <a:off x="3780259" y="1266221"/>
              <a:ext cx="123533" cy="589593"/>
            </a:xfrm>
            <a:custGeom>
              <a:avLst/>
              <a:gdLst>
                <a:gd name="connsiteX0" fmla="*/ 121345 w 123533"/>
                <a:gd name="connsiteY0" fmla="*/ 589110 h 589593"/>
                <a:gd name="connsiteX1" fmla="*/ -2189 w 123533"/>
                <a:gd name="connsiteY1" fmla="*/ -483 h 589593"/>
                <a:gd name="connsiteX2" fmla="*/ 121345 w 123533"/>
                <a:gd name="connsiteY2" fmla="*/ 121585 h 589593"/>
                <a:gd name="connsiteX3" fmla="*/ 121345 w 123533"/>
                <a:gd name="connsiteY3" fmla="*/ 589110 h 5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89593">
                  <a:moveTo>
                    <a:pt x="121345" y="589110"/>
                  </a:moveTo>
                  <a:lnTo>
                    <a:pt x="-2189" y="-483"/>
                  </a:lnTo>
                  <a:lnTo>
                    <a:pt x="121345" y="121585"/>
                  </a:lnTo>
                  <a:lnTo>
                    <a:pt x="121345" y="58911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77" name="Freeform: Shape 2176">
              <a:extLst>
                <a:ext uri="{FF2B5EF4-FFF2-40B4-BE49-F238E27FC236}">
                  <a16:creationId xmlns:a16="http://schemas.microsoft.com/office/drawing/2014/main" id="{70E57F8D-DE1F-4017-8DF2-25C2FA5290AA}"/>
                </a:ext>
              </a:extLst>
            </p:cNvPr>
            <p:cNvSpPr/>
            <p:nvPr/>
          </p:nvSpPr>
          <p:spPr>
            <a:xfrm>
              <a:off x="4055403" y="1855815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78" name="Freeform: Shape 2177">
              <a:extLst>
                <a:ext uri="{FF2B5EF4-FFF2-40B4-BE49-F238E27FC236}">
                  <a16:creationId xmlns:a16="http://schemas.microsoft.com/office/drawing/2014/main" id="{986715B7-61BA-4F3C-9C4A-CF1CCFB71EB2}"/>
                </a:ext>
              </a:extLst>
            </p:cNvPr>
            <p:cNvSpPr/>
            <p:nvPr/>
          </p:nvSpPr>
          <p:spPr>
            <a:xfrm>
              <a:off x="4055403" y="1389755"/>
              <a:ext cx="123533" cy="589593"/>
            </a:xfrm>
            <a:custGeom>
              <a:avLst/>
              <a:gdLst>
                <a:gd name="connsiteX0" fmla="*/ -2189 w 123533"/>
                <a:gd name="connsiteY0" fmla="*/ 467042 h 589593"/>
                <a:gd name="connsiteX1" fmla="*/ -2189 w 123533"/>
                <a:gd name="connsiteY1" fmla="*/ -483 h 589593"/>
                <a:gd name="connsiteX2" fmla="*/ 121345 w 123533"/>
                <a:gd name="connsiteY2" fmla="*/ 589110 h 589593"/>
                <a:gd name="connsiteX3" fmla="*/ -2189 w 123533"/>
                <a:gd name="connsiteY3" fmla="*/ 467037 h 5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89593">
                  <a:moveTo>
                    <a:pt x="-2189" y="467042"/>
                  </a:moveTo>
                  <a:lnTo>
                    <a:pt x="-2189" y="-483"/>
                  </a:lnTo>
                  <a:lnTo>
                    <a:pt x="121345" y="589110"/>
                  </a:lnTo>
                  <a:lnTo>
                    <a:pt x="-2189" y="4670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79" name="Freeform: Shape 2178">
              <a:extLst>
                <a:ext uri="{FF2B5EF4-FFF2-40B4-BE49-F238E27FC236}">
                  <a16:creationId xmlns:a16="http://schemas.microsoft.com/office/drawing/2014/main" id="{DC665018-16D2-43D3-BCF7-5DF0AEF0EE9D}"/>
                </a:ext>
              </a:extLst>
            </p:cNvPr>
            <p:cNvSpPr/>
            <p:nvPr/>
          </p:nvSpPr>
          <p:spPr>
            <a:xfrm>
              <a:off x="4055403" y="1266221"/>
              <a:ext cx="123533" cy="713127"/>
            </a:xfrm>
            <a:custGeom>
              <a:avLst/>
              <a:gdLst>
                <a:gd name="connsiteX0" fmla="*/ 121345 w 123533"/>
                <a:gd name="connsiteY0" fmla="*/ 712639 h 713127"/>
                <a:gd name="connsiteX1" fmla="*/ -2189 w 123533"/>
                <a:gd name="connsiteY1" fmla="*/ -483 h 713127"/>
                <a:gd name="connsiteX2" fmla="*/ 121345 w 123533"/>
                <a:gd name="connsiteY2" fmla="*/ 590318 h 713127"/>
                <a:gd name="connsiteX3" fmla="*/ 121345 w 123533"/>
                <a:gd name="connsiteY3" fmla="*/ 712644 h 71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13127">
                  <a:moveTo>
                    <a:pt x="121345" y="712639"/>
                  </a:moveTo>
                  <a:lnTo>
                    <a:pt x="-2189" y="-483"/>
                  </a:lnTo>
                  <a:lnTo>
                    <a:pt x="121345" y="590318"/>
                  </a:lnTo>
                  <a:lnTo>
                    <a:pt x="121345" y="71264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80" name="Freeform: Shape 2179">
              <a:extLst>
                <a:ext uri="{FF2B5EF4-FFF2-40B4-BE49-F238E27FC236}">
                  <a16:creationId xmlns:a16="http://schemas.microsoft.com/office/drawing/2014/main" id="{41BEE743-7083-478F-A9CF-AD7BE111B614}"/>
                </a:ext>
              </a:extLst>
            </p:cNvPr>
            <p:cNvSpPr/>
            <p:nvPr/>
          </p:nvSpPr>
          <p:spPr>
            <a:xfrm>
              <a:off x="4055403" y="1266221"/>
              <a:ext cx="123533" cy="589593"/>
            </a:xfrm>
            <a:custGeom>
              <a:avLst/>
              <a:gdLst>
                <a:gd name="connsiteX0" fmla="*/ 121345 w 123533"/>
                <a:gd name="connsiteY0" fmla="*/ 589110 h 589593"/>
                <a:gd name="connsiteX1" fmla="*/ -2189 w 123533"/>
                <a:gd name="connsiteY1" fmla="*/ -483 h 589593"/>
                <a:gd name="connsiteX2" fmla="*/ 121345 w 123533"/>
                <a:gd name="connsiteY2" fmla="*/ 121585 h 589593"/>
                <a:gd name="connsiteX3" fmla="*/ 121345 w 123533"/>
                <a:gd name="connsiteY3" fmla="*/ 589110 h 5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89593">
                  <a:moveTo>
                    <a:pt x="121345" y="589110"/>
                  </a:moveTo>
                  <a:lnTo>
                    <a:pt x="-2189" y="-483"/>
                  </a:lnTo>
                  <a:lnTo>
                    <a:pt x="121345" y="121585"/>
                  </a:lnTo>
                  <a:lnTo>
                    <a:pt x="121345" y="58911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81" name="Freeform: Shape 2180">
              <a:extLst>
                <a:ext uri="{FF2B5EF4-FFF2-40B4-BE49-F238E27FC236}">
                  <a16:creationId xmlns:a16="http://schemas.microsoft.com/office/drawing/2014/main" id="{D09D2093-A659-40F3-A13F-9912BDEE4464}"/>
                </a:ext>
              </a:extLst>
            </p:cNvPr>
            <p:cNvSpPr/>
            <p:nvPr/>
          </p:nvSpPr>
          <p:spPr>
            <a:xfrm>
              <a:off x="4330546" y="1855815"/>
              <a:ext cx="117918" cy="123533"/>
            </a:xfrm>
            <a:custGeom>
              <a:avLst/>
              <a:gdLst>
                <a:gd name="connsiteX0" fmla="*/ -2189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123051 h 123533"/>
                <a:gd name="connsiteX3" fmla="*/ -2189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82" name="Freeform: Shape 2181">
              <a:extLst>
                <a:ext uri="{FF2B5EF4-FFF2-40B4-BE49-F238E27FC236}">
                  <a16:creationId xmlns:a16="http://schemas.microsoft.com/office/drawing/2014/main" id="{6C6AC529-5CBA-47AB-8A16-217AF40A4B3C}"/>
                </a:ext>
              </a:extLst>
            </p:cNvPr>
            <p:cNvSpPr/>
            <p:nvPr/>
          </p:nvSpPr>
          <p:spPr>
            <a:xfrm>
              <a:off x="4330546" y="1389755"/>
              <a:ext cx="117918" cy="589593"/>
            </a:xfrm>
            <a:custGeom>
              <a:avLst/>
              <a:gdLst>
                <a:gd name="connsiteX0" fmla="*/ -2189 w 117918"/>
                <a:gd name="connsiteY0" fmla="*/ 467042 h 589593"/>
                <a:gd name="connsiteX1" fmla="*/ -2189 w 117918"/>
                <a:gd name="connsiteY1" fmla="*/ -483 h 589593"/>
                <a:gd name="connsiteX2" fmla="*/ 115730 w 117918"/>
                <a:gd name="connsiteY2" fmla="*/ 589110 h 589593"/>
                <a:gd name="connsiteX3" fmla="*/ -2189 w 117918"/>
                <a:gd name="connsiteY3" fmla="*/ 467037 h 5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589593">
                  <a:moveTo>
                    <a:pt x="-2189" y="467042"/>
                  </a:moveTo>
                  <a:lnTo>
                    <a:pt x="-2189" y="-483"/>
                  </a:lnTo>
                  <a:lnTo>
                    <a:pt x="115730" y="589110"/>
                  </a:lnTo>
                  <a:lnTo>
                    <a:pt x="-2189" y="4670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83" name="Freeform: Shape 2182">
              <a:extLst>
                <a:ext uri="{FF2B5EF4-FFF2-40B4-BE49-F238E27FC236}">
                  <a16:creationId xmlns:a16="http://schemas.microsoft.com/office/drawing/2014/main" id="{8EF2B0FD-18E3-4F1B-9DA5-7AB47AF679A1}"/>
                </a:ext>
              </a:extLst>
            </p:cNvPr>
            <p:cNvSpPr/>
            <p:nvPr/>
          </p:nvSpPr>
          <p:spPr>
            <a:xfrm>
              <a:off x="4330546" y="1266221"/>
              <a:ext cx="117918" cy="713127"/>
            </a:xfrm>
            <a:custGeom>
              <a:avLst/>
              <a:gdLst>
                <a:gd name="connsiteX0" fmla="*/ -2189 w 117918"/>
                <a:gd name="connsiteY0" fmla="*/ 121838 h 713127"/>
                <a:gd name="connsiteX1" fmla="*/ -2189 w 117918"/>
                <a:gd name="connsiteY1" fmla="*/ -483 h 713127"/>
                <a:gd name="connsiteX2" fmla="*/ 115730 w 117918"/>
                <a:gd name="connsiteY2" fmla="*/ 712644 h 713127"/>
                <a:gd name="connsiteX3" fmla="*/ -2189 w 117918"/>
                <a:gd name="connsiteY3" fmla="*/ 121838 h 71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713127">
                  <a:moveTo>
                    <a:pt x="-2189" y="121838"/>
                  </a:moveTo>
                  <a:lnTo>
                    <a:pt x="-2189" y="-483"/>
                  </a:lnTo>
                  <a:lnTo>
                    <a:pt x="115730" y="712644"/>
                  </a:lnTo>
                  <a:lnTo>
                    <a:pt x="-2189" y="12183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84" name="Freeform: Shape 2183">
              <a:extLst>
                <a:ext uri="{FF2B5EF4-FFF2-40B4-BE49-F238E27FC236}">
                  <a16:creationId xmlns:a16="http://schemas.microsoft.com/office/drawing/2014/main" id="{478673CA-2EDA-4870-8C51-3F458FD5C434}"/>
                </a:ext>
              </a:extLst>
            </p:cNvPr>
            <p:cNvSpPr/>
            <p:nvPr/>
          </p:nvSpPr>
          <p:spPr>
            <a:xfrm>
              <a:off x="4330546" y="1131457"/>
              <a:ext cx="117918" cy="847891"/>
            </a:xfrm>
            <a:custGeom>
              <a:avLst/>
              <a:gdLst>
                <a:gd name="connsiteX0" fmla="*/ -2189 w 117918"/>
                <a:gd name="connsiteY0" fmla="*/ 132035 h 847891"/>
                <a:gd name="connsiteX1" fmla="*/ -2189 w 117918"/>
                <a:gd name="connsiteY1" fmla="*/ -483 h 847891"/>
                <a:gd name="connsiteX2" fmla="*/ 115730 w 117918"/>
                <a:gd name="connsiteY2" fmla="*/ 847408 h 847891"/>
                <a:gd name="connsiteX3" fmla="*/ -2189 w 117918"/>
                <a:gd name="connsiteY3" fmla="*/ 132035 h 847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847891">
                  <a:moveTo>
                    <a:pt x="-2189" y="132035"/>
                  </a:moveTo>
                  <a:lnTo>
                    <a:pt x="-2189" y="-483"/>
                  </a:lnTo>
                  <a:lnTo>
                    <a:pt x="115730" y="847408"/>
                  </a:lnTo>
                  <a:lnTo>
                    <a:pt x="-2189" y="13203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85" name="Freeform: Shape 2184">
              <a:extLst>
                <a:ext uri="{FF2B5EF4-FFF2-40B4-BE49-F238E27FC236}">
                  <a16:creationId xmlns:a16="http://schemas.microsoft.com/office/drawing/2014/main" id="{9DF88755-6731-4889-85A8-BC4CAAEC9D89}"/>
                </a:ext>
              </a:extLst>
            </p:cNvPr>
            <p:cNvSpPr/>
            <p:nvPr/>
          </p:nvSpPr>
          <p:spPr>
            <a:xfrm>
              <a:off x="4330546" y="1013539"/>
              <a:ext cx="117918" cy="965815"/>
            </a:xfrm>
            <a:custGeom>
              <a:avLst/>
              <a:gdLst>
                <a:gd name="connsiteX0" fmla="*/ -2189 w 117918"/>
                <a:gd name="connsiteY0" fmla="*/ 121624 h 965815"/>
                <a:gd name="connsiteX1" fmla="*/ -2189 w 117918"/>
                <a:gd name="connsiteY1" fmla="*/ -483 h 965815"/>
                <a:gd name="connsiteX2" fmla="*/ 115730 w 117918"/>
                <a:gd name="connsiteY2" fmla="*/ 965333 h 965815"/>
                <a:gd name="connsiteX3" fmla="*/ -2189 w 117918"/>
                <a:gd name="connsiteY3" fmla="*/ 121624 h 9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965815">
                  <a:moveTo>
                    <a:pt x="-2189" y="121624"/>
                  </a:moveTo>
                  <a:lnTo>
                    <a:pt x="-2189" y="-483"/>
                  </a:lnTo>
                  <a:lnTo>
                    <a:pt x="115730" y="965333"/>
                  </a:lnTo>
                  <a:lnTo>
                    <a:pt x="-2189" y="12162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86" name="Freeform: Shape 2185">
              <a:extLst>
                <a:ext uri="{FF2B5EF4-FFF2-40B4-BE49-F238E27FC236}">
                  <a16:creationId xmlns:a16="http://schemas.microsoft.com/office/drawing/2014/main" id="{E7D7C5F2-5EAB-4721-A314-7C02BA69F41D}"/>
                </a:ext>
              </a:extLst>
            </p:cNvPr>
            <p:cNvSpPr/>
            <p:nvPr/>
          </p:nvSpPr>
          <p:spPr>
            <a:xfrm>
              <a:off x="4330546" y="878774"/>
              <a:ext cx="117918" cy="1100574"/>
            </a:xfrm>
            <a:custGeom>
              <a:avLst/>
              <a:gdLst>
                <a:gd name="connsiteX0" fmla="*/ -2189 w 117918"/>
                <a:gd name="connsiteY0" fmla="*/ 131732 h 1100574"/>
                <a:gd name="connsiteX1" fmla="*/ -2189 w 117918"/>
                <a:gd name="connsiteY1" fmla="*/ -483 h 1100574"/>
                <a:gd name="connsiteX2" fmla="*/ 115730 w 117918"/>
                <a:gd name="connsiteY2" fmla="*/ 1100091 h 1100574"/>
                <a:gd name="connsiteX3" fmla="*/ -2189 w 117918"/>
                <a:gd name="connsiteY3" fmla="*/ 131732 h 110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00574">
                  <a:moveTo>
                    <a:pt x="-2189" y="131732"/>
                  </a:moveTo>
                  <a:lnTo>
                    <a:pt x="-2189" y="-483"/>
                  </a:lnTo>
                  <a:lnTo>
                    <a:pt x="115730" y="1100091"/>
                  </a:lnTo>
                  <a:lnTo>
                    <a:pt x="-2189" y="13173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87" name="Freeform: Shape 2186">
              <a:extLst>
                <a:ext uri="{FF2B5EF4-FFF2-40B4-BE49-F238E27FC236}">
                  <a16:creationId xmlns:a16="http://schemas.microsoft.com/office/drawing/2014/main" id="{663EBD2F-806F-4D93-B93F-93FC01B6A9D0}"/>
                </a:ext>
              </a:extLst>
            </p:cNvPr>
            <p:cNvSpPr/>
            <p:nvPr/>
          </p:nvSpPr>
          <p:spPr>
            <a:xfrm>
              <a:off x="4330546" y="755240"/>
              <a:ext cx="117918" cy="1224113"/>
            </a:xfrm>
            <a:custGeom>
              <a:avLst/>
              <a:gdLst>
                <a:gd name="connsiteX0" fmla="*/ -2189 w 117918"/>
                <a:gd name="connsiteY0" fmla="*/ 122051 h 1224113"/>
                <a:gd name="connsiteX1" fmla="*/ -2189 w 117918"/>
                <a:gd name="connsiteY1" fmla="*/ -483 h 1224113"/>
                <a:gd name="connsiteX2" fmla="*/ 115730 w 117918"/>
                <a:gd name="connsiteY2" fmla="*/ 1223631 h 1224113"/>
                <a:gd name="connsiteX3" fmla="*/ -2189 w 117918"/>
                <a:gd name="connsiteY3" fmla="*/ 122040 h 122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24113">
                  <a:moveTo>
                    <a:pt x="-2189" y="122051"/>
                  </a:moveTo>
                  <a:lnTo>
                    <a:pt x="-2189" y="-483"/>
                  </a:lnTo>
                  <a:lnTo>
                    <a:pt x="115730" y="1223631"/>
                  </a:lnTo>
                  <a:lnTo>
                    <a:pt x="-2189" y="12204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88" name="Freeform: Shape 2187">
              <a:extLst>
                <a:ext uri="{FF2B5EF4-FFF2-40B4-BE49-F238E27FC236}">
                  <a16:creationId xmlns:a16="http://schemas.microsoft.com/office/drawing/2014/main" id="{D668A3FB-0C1A-4393-BB3A-6DCBF3186599}"/>
                </a:ext>
              </a:extLst>
            </p:cNvPr>
            <p:cNvSpPr/>
            <p:nvPr/>
          </p:nvSpPr>
          <p:spPr>
            <a:xfrm>
              <a:off x="4330546" y="626091"/>
              <a:ext cx="117918" cy="1353257"/>
            </a:xfrm>
            <a:custGeom>
              <a:avLst/>
              <a:gdLst>
                <a:gd name="connsiteX0" fmla="*/ -2189 w 117918"/>
                <a:gd name="connsiteY0" fmla="*/ 131552 h 1353257"/>
                <a:gd name="connsiteX1" fmla="*/ -2189 w 117918"/>
                <a:gd name="connsiteY1" fmla="*/ -483 h 1353257"/>
                <a:gd name="connsiteX2" fmla="*/ 115730 w 117918"/>
                <a:gd name="connsiteY2" fmla="*/ 1352774 h 1353257"/>
                <a:gd name="connsiteX3" fmla="*/ -2189 w 117918"/>
                <a:gd name="connsiteY3" fmla="*/ 131552 h 135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353257">
                  <a:moveTo>
                    <a:pt x="-2189" y="131552"/>
                  </a:moveTo>
                  <a:lnTo>
                    <a:pt x="-2189" y="-483"/>
                  </a:lnTo>
                  <a:lnTo>
                    <a:pt x="115730" y="1352774"/>
                  </a:lnTo>
                  <a:lnTo>
                    <a:pt x="-2189" y="13155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89" name="Freeform: Shape 2188">
              <a:extLst>
                <a:ext uri="{FF2B5EF4-FFF2-40B4-BE49-F238E27FC236}">
                  <a16:creationId xmlns:a16="http://schemas.microsoft.com/office/drawing/2014/main" id="{DE041156-9A06-4858-B465-AE5F46293F81}"/>
                </a:ext>
              </a:extLst>
            </p:cNvPr>
            <p:cNvSpPr/>
            <p:nvPr/>
          </p:nvSpPr>
          <p:spPr>
            <a:xfrm>
              <a:off x="4330546" y="502558"/>
              <a:ext cx="117918" cy="1476790"/>
            </a:xfrm>
            <a:custGeom>
              <a:avLst/>
              <a:gdLst>
                <a:gd name="connsiteX0" fmla="*/ -2189 w 117918"/>
                <a:gd name="connsiteY0" fmla="*/ 121866 h 1476790"/>
                <a:gd name="connsiteX1" fmla="*/ -2189 w 117918"/>
                <a:gd name="connsiteY1" fmla="*/ -483 h 1476790"/>
                <a:gd name="connsiteX2" fmla="*/ 115730 w 117918"/>
                <a:gd name="connsiteY2" fmla="*/ 1476308 h 1476790"/>
                <a:gd name="connsiteX3" fmla="*/ -2189 w 117918"/>
                <a:gd name="connsiteY3" fmla="*/ 121866 h 1476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476790">
                  <a:moveTo>
                    <a:pt x="-2189" y="121866"/>
                  </a:moveTo>
                  <a:lnTo>
                    <a:pt x="-2189" y="-483"/>
                  </a:lnTo>
                  <a:lnTo>
                    <a:pt x="115730" y="1476308"/>
                  </a:lnTo>
                  <a:lnTo>
                    <a:pt x="-2189" y="12186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90" name="Freeform: Shape 2189">
              <a:extLst>
                <a:ext uri="{FF2B5EF4-FFF2-40B4-BE49-F238E27FC236}">
                  <a16:creationId xmlns:a16="http://schemas.microsoft.com/office/drawing/2014/main" id="{E2C65EAB-C017-4A85-8210-9EEA61A55A37}"/>
                </a:ext>
              </a:extLst>
            </p:cNvPr>
            <p:cNvSpPr/>
            <p:nvPr/>
          </p:nvSpPr>
          <p:spPr>
            <a:xfrm>
              <a:off x="4330546" y="367793"/>
              <a:ext cx="117918" cy="1611555"/>
            </a:xfrm>
            <a:custGeom>
              <a:avLst/>
              <a:gdLst>
                <a:gd name="connsiteX0" fmla="*/ -2189 w 117918"/>
                <a:gd name="connsiteY0" fmla="*/ 132731 h 1611555"/>
                <a:gd name="connsiteX1" fmla="*/ -2189 w 117918"/>
                <a:gd name="connsiteY1" fmla="*/ -483 h 1611555"/>
                <a:gd name="connsiteX2" fmla="*/ 115730 w 117918"/>
                <a:gd name="connsiteY2" fmla="*/ 1611072 h 1611555"/>
                <a:gd name="connsiteX3" fmla="*/ -2189 w 117918"/>
                <a:gd name="connsiteY3" fmla="*/ 132731 h 161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611555">
                  <a:moveTo>
                    <a:pt x="-2189" y="132731"/>
                  </a:moveTo>
                  <a:lnTo>
                    <a:pt x="-2189" y="-483"/>
                  </a:lnTo>
                  <a:lnTo>
                    <a:pt x="115730" y="1611072"/>
                  </a:lnTo>
                  <a:lnTo>
                    <a:pt x="-2189" y="13273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91" name="Freeform: Shape 2190">
              <a:extLst>
                <a:ext uri="{FF2B5EF4-FFF2-40B4-BE49-F238E27FC236}">
                  <a16:creationId xmlns:a16="http://schemas.microsoft.com/office/drawing/2014/main" id="{96F83F44-753C-4ABA-80F5-4286FD35A46E}"/>
                </a:ext>
              </a:extLst>
            </p:cNvPr>
            <p:cNvSpPr/>
            <p:nvPr/>
          </p:nvSpPr>
          <p:spPr>
            <a:xfrm>
              <a:off x="4571999" y="1732281"/>
              <a:ext cx="123533" cy="3161343"/>
            </a:xfrm>
            <a:custGeom>
              <a:avLst/>
              <a:gdLst>
                <a:gd name="connsiteX0" fmla="*/ -2189 w 123533"/>
                <a:gd name="connsiteY0" fmla="*/ 3160860 h 3161343"/>
                <a:gd name="connsiteX1" fmla="*/ -2189 w 123533"/>
                <a:gd name="connsiteY1" fmla="*/ -483 h 3161343"/>
                <a:gd name="connsiteX2" fmla="*/ 121345 w 123533"/>
                <a:gd name="connsiteY2" fmla="*/ 3160860 h 3161343"/>
                <a:gd name="connsiteX3" fmla="*/ -2189 w 123533"/>
                <a:gd name="connsiteY3" fmla="*/ 3160860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161343">
                  <a:moveTo>
                    <a:pt x="-2189" y="3160860"/>
                  </a:moveTo>
                  <a:lnTo>
                    <a:pt x="-2189" y="-483"/>
                  </a:lnTo>
                  <a:lnTo>
                    <a:pt x="121345" y="3160860"/>
                  </a:lnTo>
                  <a:lnTo>
                    <a:pt x="-2189" y="316086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92" name="Freeform: Shape 2191">
              <a:extLst>
                <a:ext uri="{FF2B5EF4-FFF2-40B4-BE49-F238E27FC236}">
                  <a16:creationId xmlns:a16="http://schemas.microsoft.com/office/drawing/2014/main" id="{2575FC36-FFD2-4019-9B89-EA6840CCAD55}"/>
                </a:ext>
              </a:extLst>
            </p:cNvPr>
            <p:cNvSpPr/>
            <p:nvPr/>
          </p:nvSpPr>
          <p:spPr>
            <a:xfrm>
              <a:off x="4571999" y="1732281"/>
              <a:ext cx="123533" cy="123539"/>
            </a:xfrm>
            <a:custGeom>
              <a:avLst/>
              <a:gdLst>
                <a:gd name="connsiteX0" fmla="*/ 121345 w 123533"/>
                <a:gd name="connsiteY0" fmla="*/ 123056 h 123539"/>
                <a:gd name="connsiteX1" fmla="*/ -2189 w 123533"/>
                <a:gd name="connsiteY1" fmla="*/ -483 h 123539"/>
                <a:gd name="connsiteX2" fmla="*/ 121345 w 123533"/>
                <a:gd name="connsiteY2" fmla="*/ -483 h 123539"/>
                <a:gd name="connsiteX3" fmla="*/ 121345 w 123533"/>
                <a:gd name="connsiteY3" fmla="*/ 12305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9">
                  <a:moveTo>
                    <a:pt x="121345" y="12305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93" name="Freeform: Shape 2192">
              <a:extLst>
                <a:ext uri="{FF2B5EF4-FFF2-40B4-BE49-F238E27FC236}">
                  <a16:creationId xmlns:a16="http://schemas.microsoft.com/office/drawing/2014/main" id="{8CCCF04A-B91E-43E2-97A2-27295710C8B9}"/>
                </a:ext>
              </a:extLst>
            </p:cNvPr>
            <p:cNvSpPr/>
            <p:nvPr/>
          </p:nvSpPr>
          <p:spPr>
            <a:xfrm>
              <a:off x="4695533" y="477009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94" name="Freeform: Shape 2193">
              <a:extLst>
                <a:ext uri="{FF2B5EF4-FFF2-40B4-BE49-F238E27FC236}">
                  <a16:creationId xmlns:a16="http://schemas.microsoft.com/office/drawing/2014/main" id="{BCB309A4-E69A-449B-943A-1605BD35FD85}"/>
                </a:ext>
              </a:extLst>
            </p:cNvPr>
            <p:cNvSpPr/>
            <p:nvPr/>
          </p:nvSpPr>
          <p:spPr>
            <a:xfrm>
              <a:off x="4695533" y="4770090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95" name="Freeform: Shape 2194">
              <a:extLst>
                <a:ext uri="{FF2B5EF4-FFF2-40B4-BE49-F238E27FC236}">
                  <a16:creationId xmlns:a16="http://schemas.microsoft.com/office/drawing/2014/main" id="{B90BED37-2726-47AF-95AB-947A8D8D50D5}"/>
                </a:ext>
              </a:extLst>
            </p:cNvPr>
            <p:cNvSpPr/>
            <p:nvPr/>
          </p:nvSpPr>
          <p:spPr>
            <a:xfrm>
              <a:off x="4819067" y="4236649"/>
              <a:ext cx="230222" cy="656975"/>
            </a:xfrm>
            <a:custGeom>
              <a:avLst/>
              <a:gdLst>
                <a:gd name="connsiteX0" fmla="*/ -2189 w 230222"/>
                <a:gd name="connsiteY0" fmla="*/ 534868 h 656975"/>
                <a:gd name="connsiteX1" fmla="*/ -2189 w 230222"/>
                <a:gd name="connsiteY1" fmla="*/ -483 h 656975"/>
                <a:gd name="connsiteX2" fmla="*/ 228033 w 230222"/>
                <a:gd name="connsiteY2" fmla="*/ 656492 h 656975"/>
                <a:gd name="connsiteX3" fmla="*/ -2189 w 230222"/>
                <a:gd name="connsiteY3" fmla="*/ 534868 h 6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656975">
                  <a:moveTo>
                    <a:pt x="-2189" y="534868"/>
                  </a:moveTo>
                  <a:lnTo>
                    <a:pt x="-2189" y="-483"/>
                  </a:lnTo>
                  <a:lnTo>
                    <a:pt x="228033" y="656492"/>
                  </a:lnTo>
                  <a:lnTo>
                    <a:pt x="-2189" y="53486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96" name="Freeform: Shape 2195">
              <a:extLst>
                <a:ext uri="{FF2B5EF4-FFF2-40B4-BE49-F238E27FC236}">
                  <a16:creationId xmlns:a16="http://schemas.microsoft.com/office/drawing/2014/main" id="{2476306E-D89B-47FD-8140-A12080F95E57}"/>
                </a:ext>
              </a:extLst>
            </p:cNvPr>
            <p:cNvSpPr/>
            <p:nvPr/>
          </p:nvSpPr>
          <p:spPr>
            <a:xfrm>
              <a:off x="4819067" y="4236649"/>
              <a:ext cx="230222" cy="533441"/>
            </a:xfrm>
            <a:custGeom>
              <a:avLst/>
              <a:gdLst>
                <a:gd name="connsiteX0" fmla="*/ 228033 w 230222"/>
                <a:gd name="connsiteY0" fmla="*/ 532959 h 533441"/>
                <a:gd name="connsiteX1" fmla="*/ -2189 w 230222"/>
                <a:gd name="connsiteY1" fmla="*/ -483 h 533441"/>
                <a:gd name="connsiteX2" fmla="*/ 228033 w 230222"/>
                <a:gd name="connsiteY2" fmla="*/ -483 h 533441"/>
                <a:gd name="connsiteX3" fmla="*/ 228033 w 230222"/>
                <a:gd name="connsiteY3" fmla="*/ 532959 h 53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3441">
                  <a:moveTo>
                    <a:pt x="228033" y="532959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53295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97" name="Freeform: Shape 2196">
              <a:extLst>
                <a:ext uri="{FF2B5EF4-FFF2-40B4-BE49-F238E27FC236}">
                  <a16:creationId xmlns:a16="http://schemas.microsoft.com/office/drawing/2014/main" id="{132DBA19-14AD-4D9A-93F9-4725B063BC0C}"/>
                </a:ext>
              </a:extLst>
            </p:cNvPr>
            <p:cNvSpPr/>
            <p:nvPr/>
          </p:nvSpPr>
          <p:spPr>
            <a:xfrm>
              <a:off x="5049289" y="477009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98" name="Freeform: Shape 2197">
              <a:extLst>
                <a:ext uri="{FF2B5EF4-FFF2-40B4-BE49-F238E27FC236}">
                  <a16:creationId xmlns:a16="http://schemas.microsoft.com/office/drawing/2014/main" id="{FA7C2F47-1F0E-42CA-A6B6-9D5C6BE3B5DD}"/>
                </a:ext>
              </a:extLst>
            </p:cNvPr>
            <p:cNvSpPr/>
            <p:nvPr/>
          </p:nvSpPr>
          <p:spPr>
            <a:xfrm>
              <a:off x="5049289" y="4770090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99" name="Freeform: Shape 2198">
              <a:extLst>
                <a:ext uri="{FF2B5EF4-FFF2-40B4-BE49-F238E27FC236}">
                  <a16:creationId xmlns:a16="http://schemas.microsoft.com/office/drawing/2014/main" id="{E92A67ED-D6DF-42DD-928A-B4FF8E67B985}"/>
                </a:ext>
              </a:extLst>
            </p:cNvPr>
            <p:cNvSpPr/>
            <p:nvPr/>
          </p:nvSpPr>
          <p:spPr>
            <a:xfrm>
              <a:off x="5172823" y="4236649"/>
              <a:ext cx="230222" cy="656975"/>
            </a:xfrm>
            <a:custGeom>
              <a:avLst/>
              <a:gdLst>
                <a:gd name="connsiteX0" fmla="*/ -2189 w 230222"/>
                <a:gd name="connsiteY0" fmla="*/ 534868 h 656975"/>
                <a:gd name="connsiteX1" fmla="*/ -2189 w 230222"/>
                <a:gd name="connsiteY1" fmla="*/ -483 h 656975"/>
                <a:gd name="connsiteX2" fmla="*/ 228033 w 230222"/>
                <a:gd name="connsiteY2" fmla="*/ 656492 h 656975"/>
                <a:gd name="connsiteX3" fmla="*/ -2189 w 230222"/>
                <a:gd name="connsiteY3" fmla="*/ 534868 h 6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656975">
                  <a:moveTo>
                    <a:pt x="-2189" y="534868"/>
                  </a:moveTo>
                  <a:lnTo>
                    <a:pt x="-2189" y="-483"/>
                  </a:lnTo>
                  <a:lnTo>
                    <a:pt x="228033" y="656492"/>
                  </a:lnTo>
                  <a:lnTo>
                    <a:pt x="-2189" y="53486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00" name="Freeform: Shape 2199">
              <a:extLst>
                <a:ext uri="{FF2B5EF4-FFF2-40B4-BE49-F238E27FC236}">
                  <a16:creationId xmlns:a16="http://schemas.microsoft.com/office/drawing/2014/main" id="{F9062673-CD09-4C28-BA3D-55D5E714333A}"/>
                </a:ext>
              </a:extLst>
            </p:cNvPr>
            <p:cNvSpPr/>
            <p:nvPr/>
          </p:nvSpPr>
          <p:spPr>
            <a:xfrm>
              <a:off x="5172823" y="4236649"/>
              <a:ext cx="230222" cy="533441"/>
            </a:xfrm>
            <a:custGeom>
              <a:avLst/>
              <a:gdLst>
                <a:gd name="connsiteX0" fmla="*/ 228033 w 230222"/>
                <a:gd name="connsiteY0" fmla="*/ 532959 h 533441"/>
                <a:gd name="connsiteX1" fmla="*/ -2189 w 230222"/>
                <a:gd name="connsiteY1" fmla="*/ -483 h 533441"/>
                <a:gd name="connsiteX2" fmla="*/ 228033 w 230222"/>
                <a:gd name="connsiteY2" fmla="*/ -483 h 533441"/>
                <a:gd name="connsiteX3" fmla="*/ 228033 w 230222"/>
                <a:gd name="connsiteY3" fmla="*/ 532959 h 53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3441">
                  <a:moveTo>
                    <a:pt x="228033" y="532959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53295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01" name="Freeform: Shape 2200">
              <a:extLst>
                <a:ext uri="{FF2B5EF4-FFF2-40B4-BE49-F238E27FC236}">
                  <a16:creationId xmlns:a16="http://schemas.microsoft.com/office/drawing/2014/main" id="{8EF4A3C6-E818-4980-AF95-EC90698C9DA7}"/>
                </a:ext>
              </a:extLst>
            </p:cNvPr>
            <p:cNvSpPr/>
            <p:nvPr/>
          </p:nvSpPr>
          <p:spPr>
            <a:xfrm>
              <a:off x="5403045" y="4770090"/>
              <a:ext cx="117918" cy="123533"/>
            </a:xfrm>
            <a:custGeom>
              <a:avLst/>
              <a:gdLst>
                <a:gd name="connsiteX0" fmla="*/ -2189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123051 h 123533"/>
                <a:gd name="connsiteX3" fmla="*/ -2189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02" name="Freeform: Shape 2201">
              <a:extLst>
                <a:ext uri="{FF2B5EF4-FFF2-40B4-BE49-F238E27FC236}">
                  <a16:creationId xmlns:a16="http://schemas.microsoft.com/office/drawing/2014/main" id="{D35A0C75-30DE-4601-849B-4A746AC2A3F9}"/>
                </a:ext>
              </a:extLst>
            </p:cNvPr>
            <p:cNvSpPr/>
            <p:nvPr/>
          </p:nvSpPr>
          <p:spPr>
            <a:xfrm>
              <a:off x="5403045" y="4770090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03" name="Freeform: Shape 2202">
              <a:extLst>
                <a:ext uri="{FF2B5EF4-FFF2-40B4-BE49-F238E27FC236}">
                  <a16:creationId xmlns:a16="http://schemas.microsoft.com/office/drawing/2014/main" id="{D748FA5F-1243-45BF-AE56-67097E2F567B}"/>
                </a:ext>
              </a:extLst>
            </p:cNvPr>
            <p:cNvSpPr/>
            <p:nvPr/>
          </p:nvSpPr>
          <p:spPr>
            <a:xfrm>
              <a:off x="4695533" y="1732281"/>
              <a:ext cx="825430" cy="123539"/>
            </a:xfrm>
            <a:custGeom>
              <a:avLst/>
              <a:gdLst>
                <a:gd name="connsiteX0" fmla="*/ -2189 w 825430"/>
                <a:gd name="connsiteY0" fmla="*/ 123056 h 123539"/>
                <a:gd name="connsiteX1" fmla="*/ -2189 w 825430"/>
                <a:gd name="connsiteY1" fmla="*/ -483 h 123539"/>
                <a:gd name="connsiteX2" fmla="*/ 823242 w 825430"/>
                <a:gd name="connsiteY2" fmla="*/ 123056 h 123539"/>
                <a:gd name="connsiteX3" fmla="*/ -2189 w 825430"/>
                <a:gd name="connsiteY3" fmla="*/ 12305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5430" h="123539">
                  <a:moveTo>
                    <a:pt x="-2189" y="123056"/>
                  </a:moveTo>
                  <a:lnTo>
                    <a:pt x="-2189" y="-483"/>
                  </a:lnTo>
                  <a:lnTo>
                    <a:pt x="823242" y="123056"/>
                  </a:lnTo>
                  <a:lnTo>
                    <a:pt x="-2189" y="1230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04" name="Freeform: Shape 2203">
              <a:extLst>
                <a:ext uri="{FF2B5EF4-FFF2-40B4-BE49-F238E27FC236}">
                  <a16:creationId xmlns:a16="http://schemas.microsoft.com/office/drawing/2014/main" id="{88DC7038-4799-4A10-A5ED-C7E09B34FD8F}"/>
                </a:ext>
              </a:extLst>
            </p:cNvPr>
            <p:cNvSpPr/>
            <p:nvPr/>
          </p:nvSpPr>
          <p:spPr>
            <a:xfrm>
              <a:off x="4695533" y="1732281"/>
              <a:ext cx="825430" cy="123539"/>
            </a:xfrm>
            <a:custGeom>
              <a:avLst/>
              <a:gdLst>
                <a:gd name="connsiteX0" fmla="*/ 823242 w 825430"/>
                <a:gd name="connsiteY0" fmla="*/ 123056 h 123539"/>
                <a:gd name="connsiteX1" fmla="*/ -2189 w 825430"/>
                <a:gd name="connsiteY1" fmla="*/ -483 h 123539"/>
                <a:gd name="connsiteX2" fmla="*/ 823242 w 825430"/>
                <a:gd name="connsiteY2" fmla="*/ -483 h 123539"/>
                <a:gd name="connsiteX3" fmla="*/ 823242 w 825430"/>
                <a:gd name="connsiteY3" fmla="*/ 12305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5430" h="123539">
                  <a:moveTo>
                    <a:pt x="823242" y="123056"/>
                  </a:moveTo>
                  <a:lnTo>
                    <a:pt x="-2189" y="-483"/>
                  </a:lnTo>
                  <a:lnTo>
                    <a:pt x="823242" y="-483"/>
                  </a:lnTo>
                  <a:lnTo>
                    <a:pt x="823242" y="1230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05" name="Freeform: Shape 2204">
              <a:extLst>
                <a:ext uri="{FF2B5EF4-FFF2-40B4-BE49-F238E27FC236}">
                  <a16:creationId xmlns:a16="http://schemas.microsoft.com/office/drawing/2014/main" id="{5F76B46E-2501-421A-87B3-E804237368A0}"/>
                </a:ext>
              </a:extLst>
            </p:cNvPr>
            <p:cNvSpPr/>
            <p:nvPr/>
          </p:nvSpPr>
          <p:spPr>
            <a:xfrm>
              <a:off x="5520964" y="1732281"/>
              <a:ext cx="123533" cy="3161343"/>
            </a:xfrm>
            <a:custGeom>
              <a:avLst/>
              <a:gdLst>
                <a:gd name="connsiteX0" fmla="*/ -2189 w 123533"/>
                <a:gd name="connsiteY0" fmla="*/ 121703 h 3161343"/>
                <a:gd name="connsiteX1" fmla="*/ -2189 w 123533"/>
                <a:gd name="connsiteY1" fmla="*/ -483 h 3161343"/>
                <a:gd name="connsiteX2" fmla="*/ 121345 w 123533"/>
                <a:gd name="connsiteY2" fmla="*/ 3160860 h 3161343"/>
                <a:gd name="connsiteX3" fmla="*/ -2189 w 123533"/>
                <a:gd name="connsiteY3" fmla="*/ 121692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161343">
                  <a:moveTo>
                    <a:pt x="-2189" y="121703"/>
                  </a:moveTo>
                  <a:lnTo>
                    <a:pt x="-2189" y="-483"/>
                  </a:lnTo>
                  <a:lnTo>
                    <a:pt x="121345" y="3160860"/>
                  </a:lnTo>
                  <a:lnTo>
                    <a:pt x="-2189" y="12169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06" name="Freeform: Shape 2205">
              <a:extLst>
                <a:ext uri="{FF2B5EF4-FFF2-40B4-BE49-F238E27FC236}">
                  <a16:creationId xmlns:a16="http://schemas.microsoft.com/office/drawing/2014/main" id="{6533D705-9AAF-4E08-99DA-1BE1C205E873}"/>
                </a:ext>
              </a:extLst>
            </p:cNvPr>
            <p:cNvSpPr/>
            <p:nvPr/>
          </p:nvSpPr>
          <p:spPr>
            <a:xfrm>
              <a:off x="5520964" y="1732281"/>
              <a:ext cx="123533" cy="3161343"/>
            </a:xfrm>
            <a:custGeom>
              <a:avLst/>
              <a:gdLst>
                <a:gd name="connsiteX0" fmla="*/ 121345 w 123533"/>
                <a:gd name="connsiteY0" fmla="*/ 3160860 h 3161343"/>
                <a:gd name="connsiteX1" fmla="*/ -2189 w 123533"/>
                <a:gd name="connsiteY1" fmla="*/ -483 h 3161343"/>
                <a:gd name="connsiteX2" fmla="*/ 121345 w 123533"/>
                <a:gd name="connsiteY2" fmla="*/ -483 h 3161343"/>
                <a:gd name="connsiteX3" fmla="*/ 121345 w 123533"/>
                <a:gd name="connsiteY3" fmla="*/ 3160860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161343">
                  <a:moveTo>
                    <a:pt x="121345" y="3160860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316086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07" name="Freeform: Shape 2206">
              <a:extLst>
                <a:ext uri="{FF2B5EF4-FFF2-40B4-BE49-F238E27FC236}">
                  <a16:creationId xmlns:a16="http://schemas.microsoft.com/office/drawing/2014/main" id="{41323575-8BB5-4E2E-8692-9D73F3D39112}"/>
                </a:ext>
              </a:extLst>
            </p:cNvPr>
            <p:cNvSpPr/>
            <p:nvPr/>
          </p:nvSpPr>
          <p:spPr>
            <a:xfrm>
              <a:off x="4571999" y="1732281"/>
              <a:ext cx="123533" cy="3161343"/>
            </a:xfrm>
            <a:custGeom>
              <a:avLst/>
              <a:gdLst>
                <a:gd name="connsiteX0" fmla="*/ 121345 w 123533"/>
                <a:gd name="connsiteY0" fmla="*/ 3160860 h 3161343"/>
                <a:gd name="connsiteX1" fmla="*/ -2189 w 123533"/>
                <a:gd name="connsiteY1" fmla="*/ -483 h 3161343"/>
                <a:gd name="connsiteX2" fmla="*/ 121345 w 123533"/>
                <a:gd name="connsiteY2" fmla="*/ 3038674 h 3161343"/>
                <a:gd name="connsiteX3" fmla="*/ 121345 w 123533"/>
                <a:gd name="connsiteY3" fmla="*/ 3160860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161343">
                  <a:moveTo>
                    <a:pt x="121345" y="3160860"/>
                  </a:moveTo>
                  <a:lnTo>
                    <a:pt x="-2189" y="-483"/>
                  </a:lnTo>
                  <a:lnTo>
                    <a:pt x="121345" y="3038674"/>
                  </a:lnTo>
                  <a:lnTo>
                    <a:pt x="121345" y="316086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08" name="Freeform: Shape 2207">
              <a:extLst>
                <a:ext uri="{FF2B5EF4-FFF2-40B4-BE49-F238E27FC236}">
                  <a16:creationId xmlns:a16="http://schemas.microsoft.com/office/drawing/2014/main" id="{CD7E5DA7-71EA-4BD4-B816-749C4EA71045}"/>
                </a:ext>
              </a:extLst>
            </p:cNvPr>
            <p:cNvSpPr/>
            <p:nvPr/>
          </p:nvSpPr>
          <p:spPr>
            <a:xfrm>
              <a:off x="4571999" y="1732281"/>
              <a:ext cx="123533" cy="3037809"/>
            </a:xfrm>
            <a:custGeom>
              <a:avLst/>
              <a:gdLst>
                <a:gd name="connsiteX0" fmla="*/ 121345 w 123533"/>
                <a:gd name="connsiteY0" fmla="*/ 3037327 h 3037809"/>
                <a:gd name="connsiteX1" fmla="*/ -2189 w 123533"/>
                <a:gd name="connsiteY1" fmla="*/ -483 h 3037809"/>
                <a:gd name="connsiteX2" fmla="*/ 121345 w 123533"/>
                <a:gd name="connsiteY2" fmla="*/ 121653 h 3037809"/>
                <a:gd name="connsiteX3" fmla="*/ 121345 w 123533"/>
                <a:gd name="connsiteY3" fmla="*/ 3037327 h 3037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037809">
                  <a:moveTo>
                    <a:pt x="121345" y="3037327"/>
                  </a:moveTo>
                  <a:lnTo>
                    <a:pt x="-2189" y="-483"/>
                  </a:lnTo>
                  <a:lnTo>
                    <a:pt x="121345" y="121653"/>
                  </a:lnTo>
                  <a:lnTo>
                    <a:pt x="121345" y="30373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09" name="Freeform: Shape 2208">
              <a:extLst>
                <a:ext uri="{FF2B5EF4-FFF2-40B4-BE49-F238E27FC236}">
                  <a16:creationId xmlns:a16="http://schemas.microsoft.com/office/drawing/2014/main" id="{9CE5211C-E04F-4518-8B41-6878E832DB44}"/>
                </a:ext>
              </a:extLst>
            </p:cNvPr>
            <p:cNvSpPr/>
            <p:nvPr/>
          </p:nvSpPr>
          <p:spPr>
            <a:xfrm>
              <a:off x="4819067" y="4770090"/>
              <a:ext cx="230222" cy="123533"/>
            </a:xfrm>
            <a:custGeom>
              <a:avLst/>
              <a:gdLst>
                <a:gd name="connsiteX0" fmla="*/ -2189 w 230222"/>
                <a:gd name="connsiteY0" fmla="*/ 123051 h 123533"/>
                <a:gd name="connsiteX1" fmla="*/ -2189 w 230222"/>
                <a:gd name="connsiteY1" fmla="*/ -483 h 123533"/>
                <a:gd name="connsiteX2" fmla="*/ 228033 w 230222"/>
                <a:gd name="connsiteY2" fmla="*/ 123051 h 123533"/>
                <a:gd name="connsiteX3" fmla="*/ -2189 w 230222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28033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10" name="Freeform: Shape 2209">
              <a:extLst>
                <a:ext uri="{FF2B5EF4-FFF2-40B4-BE49-F238E27FC236}">
                  <a16:creationId xmlns:a16="http://schemas.microsoft.com/office/drawing/2014/main" id="{339CE298-401F-4689-9D07-B098347B2C62}"/>
                </a:ext>
              </a:extLst>
            </p:cNvPr>
            <p:cNvSpPr/>
            <p:nvPr/>
          </p:nvSpPr>
          <p:spPr>
            <a:xfrm>
              <a:off x="4819067" y="4236649"/>
              <a:ext cx="230222" cy="656975"/>
            </a:xfrm>
            <a:custGeom>
              <a:avLst/>
              <a:gdLst>
                <a:gd name="connsiteX0" fmla="*/ 228033 w 230222"/>
                <a:gd name="connsiteY0" fmla="*/ 656492 h 656975"/>
                <a:gd name="connsiteX1" fmla="*/ -2189 w 230222"/>
                <a:gd name="connsiteY1" fmla="*/ -483 h 656975"/>
                <a:gd name="connsiteX2" fmla="*/ 228033 w 230222"/>
                <a:gd name="connsiteY2" fmla="*/ 534868 h 656975"/>
                <a:gd name="connsiteX3" fmla="*/ 228033 w 230222"/>
                <a:gd name="connsiteY3" fmla="*/ 656492 h 6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656975">
                  <a:moveTo>
                    <a:pt x="228033" y="656492"/>
                  </a:moveTo>
                  <a:lnTo>
                    <a:pt x="-2189" y="-483"/>
                  </a:lnTo>
                  <a:lnTo>
                    <a:pt x="228033" y="534868"/>
                  </a:lnTo>
                  <a:lnTo>
                    <a:pt x="228033" y="65649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11" name="Freeform: Shape 2210">
              <a:extLst>
                <a:ext uri="{FF2B5EF4-FFF2-40B4-BE49-F238E27FC236}">
                  <a16:creationId xmlns:a16="http://schemas.microsoft.com/office/drawing/2014/main" id="{AA32189C-9B04-4C08-8F41-8B38375B8778}"/>
                </a:ext>
              </a:extLst>
            </p:cNvPr>
            <p:cNvSpPr/>
            <p:nvPr/>
          </p:nvSpPr>
          <p:spPr>
            <a:xfrm>
              <a:off x="5172823" y="4770090"/>
              <a:ext cx="230222" cy="123533"/>
            </a:xfrm>
            <a:custGeom>
              <a:avLst/>
              <a:gdLst>
                <a:gd name="connsiteX0" fmla="*/ -2189 w 230222"/>
                <a:gd name="connsiteY0" fmla="*/ 123051 h 123533"/>
                <a:gd name="connsiteX1" fmla="*/ -2189 w 230222"/>
                <a:gd name="connsiteY1" fmla="*/ -483 h 123533"/>
                <a:gd name="connsiteX2" fmla="*/ 228033 w 230222"/>
                <a:gd name="connsiteY2" fmla="*/ 123051 h 123533"/>
                <a:gd name="connsiteX3" fmla="*/ -2189 w 230222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28033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12" name="Freeform: Shape 2211">
              <a:extLst>
                <a:ext uri="{FF2B5EF4-FFF2-40B4-BE49-F238E27FC236}">
                  <a16:creationId xmlns:a16="http://schemas.microsoft.com/office/drawing/2014/main" id="{BEDAA91A-A929-4BE7-80D3-1AE984FF98BD}"/>
                </a:ext>
              </a:extLst>
            </p:cNvPr>
            <p:cNvSpPr/>
            <p:nvPr/>
          </p:nvSpPr>
          <p:spPr>
            <a:xfrm>
              <a:off x="5172823" y="4236649"/>
              <a:ext cx="230222" cy="656975"/>
            </a:xfrm>
            <a:custGeom>
              <a:avLst/>
              <a:gdLst>
                <a:gd name="connsiteX0" fmla="*/ 228033 w 230222"/>
                <a:gd name="connsiteY0" fmla="*/ 656492 h 656975"/>
                <a:gd name="connsiteX1" fmla="*/ -2189 w 230222"/>
                <a:gd name="connsiteY1" fmla="*/ -483 h 656975"/>
                <a:gd name="connsiteX2" fmla="*/ 228033 w 230222"/>
                <a:gd name="connsiteY2" fmla="*/ 534868 h 656975"/>
                <a:gd name="connsiteX3" fmla="*/ 228033 w 230222"/>
                <a:gd name="connsiteY3" fmla="*/ 656492 h 6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656975">
                  <a:moveTo>
                    <a:pt x="228033" y="656492"/>
                  </a:moveTo>
                  <a:lnTo>
                    <a:pt x="-2189" y="-483"/>
                  </a:lnTo>
                  <a:lnTo>
                    <a:pt x="228033" y="534868"/>
                  </a:lnTo>
                  <a:lnTo>
                    <a:pt x="228033" y="65649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13" name="Freeform: Shape 2212">
              <a:extLst>
                <a:ext uri="{FF2B5EF4-FFF2-40B4-BE49-F238E27FC236}">
                  <a16:creationId xmlns:a16="http://schemas.microsoft.com/office/drawing/2014/main" id="{F123F44F-DFF6-4E6B-B5C6-26B055EAA1FD}"/>
                </a:ext>
              </a:extLst>
            </p:cNvPr>
            <p:cNvSpPr/>
            <p:nvPr/>
          </p:nvSpPr>
          <p:spPr>
            <a:xfrm>
              <a:off x="5520964" y="477009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14" name="Freeform: Shape 2213">
              <a:extLst>
                <a:ext uri="{FF2B5EF4-FFF2-40B4-BE49-F238E27FC236}">
                  <a16:creationId xmlns:a16="http://schemas.microsoft.com/office/drawing/2014/main" id="{02389299-B0F3-4573-8BC2-7936A36EF882}"/>
                </a:ext>
              </a:extLst>
            </p:cNvPr>
            <p:cNvSpPr/>
            <p:nvPr/>
          </p:nvSpPr>
          <p:spPr>
            <a:xfrm>
              <a:off x="5520964" y="1855815"/>
              <a:ext cx="123533" cy="3037809"/>
            </a:xfrm>
            <a:custGeom>
              <a:avLst/>
              <a:gdLst>
                <a:gd name="connsiteX0" fmla="*/ -2189 w 123533"/>
                <a:gd name="connsiteY0" fmla="*/ 2915197 h 3037809"/>
                <a:gd name="connsiteX1" fmla="*/ -2189 w 123533"/>
                <a:gd name="connsiteY1" fmla="*/ -483 h 3037809"/>
                <a:gd name="connsiteX2" fmla="*/ 121345 w 123533"/>
                <a:gd name="connsiteY2" fmla="*/ 3037327 h 3037809"/>
                <a:gd name="connsiteX3" fmla="*/ -2189 w 123533"/>
                <a:gd name="connsiteY3" fmla="*/ 2915197 h 3037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037809">
                  <a:moveTo>
                    <a:pt x="-2189" y="2915197"/>
                  </a:moveTo>
                  <a:lnTo>
                    <a:pt x="-2189" y="-483"/>
                  </a:lnTo>
                  <a:lnTo>
                    <a:pt x="121345" y="3037327"/>
                  </a:lnTo>
                  <a:lnTo>
                    <a:pt x="-2189" y="291519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15" name="Freeform: Shape 2214">
              <a:extLst>
                <a:ext uri="{FF2B5EF4-FFF2-40B4-BE49-F238E27FC236}">
                  <a16:creationId xmlns:a16="http://schemas.microsoft.com/office/drawing/2014/main" id="{E9F8DFFF-6AA4-411A-BA0C-2E40DFC1DF23}"/>
                </a:ext>
              </a:extLst>
            </p:cNvPr>
            <p:cNvSpPr/>
            <p:nvPr/>
          </p:nvSpPr>
          <p:spPr>
            <a:xfrm>
              <a:off x="4819067" y="1979349"/>
              <a:ext cx="230222" cy="449213"/>
            </a:xfrm>
            <a:custGeom>
              <a:avLst/>
              <a:gdLst>
                <a:gd name="connsiteX0" fmla="*/ -2189 w 230222"/>
                <a:gd name="connsiteY0" fmla="*/ 448731 h 449213"/>
                <a:gd name="connsiteX1" fmla="*/ -2189 w 230222"/>
                <a:gd name="connsiteY1" fmla="*/ -483 h 449213"/>
                <a:gd name="connsiteX2" fmla="*/ 228033 w 230222"/>
                <a:gd name="connsiteY2" fmla="*/ 448731 h 449213"/>
                <a:gd name="connsiteX3" fmla="*/ -2189 w 230222"/>
                <a:gd name="connsiteY3" fmla="*/ 448731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449213">
                  <a:moveTo>
                    <a:pt x="-2189" y="448731"/>
                  </a:moveTo>
                  <a:lnTo>
                    <a:pt x="-2189" y="-483"/>
                  </a:lnTo>
                  <a:lnTo>
                    <a:pt x="228033" y="448731"/>
                  </a:lnTo>
                  <a:lnTo>
                    <a:pt x="-2189" y="44873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16" name="Freeform: Shape 2215">
              <a:extLst>
                <a:ext uri="{FF2B5EF4-FFF2-40B4-BE49-F238E27FC236}">
                  <a16:creationId xmlns:a16="http://schemas.microsoft.com/office/drawing/2014/main" id="{04F42B1D-231B-44C0-AFBD-392A4301B3F1}"/>
                </a:ext>
              </a:extLst>
            </p:cNvPr>
            <p:cNvSpPr/>
            <p:nvPr/>
          </p:nvSpPr>
          <p:spPr>
            <a:xfrm>
              <a:off x="4819067" y="1979349"/>
              <a:ext cx="230222" cy="449213"/>
            </a:xfrm>
            <a:custGeom>
              <a:avLst/>
              <a:gdLst>
                <a:gd name="connsiteX0" fmla="*/ 228033 w 230222"/>
                <a:gd name="connsiteY0" fmla="*/ 448731 h 449213"/>
                <a:gd name="connsiteX1" fmla="*/ -2189 w 230222"/>
                <a:gd name="connsiteY1" fmla="*/ -483 h 449213"/>
                <a:gd name="connsiteX2" fmla="*/ 228033 w 230222"/>
                <a:gd name="connsiteY2" fmla="*/ -483 h 449213"/>
                <a:gd name="connsiteX3" fmla="*/ 228033 w 230222"/>
                <a:gd name="connsiteY3" fmla="*/ 448731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449213">
                  <a:moveTo>
                    <a:pt x="228033" y="448731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44873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17" name="Freeform: Shape 2216">
              <a:extLst>
                <a:ext uri="{FF2B5EF4-FFF2-40B4-BE49-F238E27FC236}">
                  <a16:creationId xmlns:a16="http://schemas.microsoft.com/office/drawing/2014/main" id="{4080BD9B-5FEA-4F9F-B37B-85F7876E3A23}"/>
                </a:ext>
              </a:extLst>
            </p:cNvPr>
            <p:cNvSpPr/>
            <p:nvPr/>
          </p:nvSpPr>
          <p:spPr>
            <a:xfrm>
              <a:off x="5172823" y="1979349"/>
              <a:ext cx="230222" cy="449213"/>
            </a:xfrm>
            <a:custGeom>
              <a:avLst/>
              <a:gdLst>
                <a:gd name="connsiteX0" fmla="*/ -2189 w 230222"/>
                <a:gd name="connsiteY0" fmla="*/ 448731 h 449213"/>
                <a:gd name="connsiteX1" fmla="*/ -2189 w 230222"/>
                <a:gd name="connsiteY1" fmla="*/ -483 h 449213"/>
                <a:gd name="connsiteX2" fmla="*/ 228033 w 230222"/>
                <a:gd name="connsiteY2" fmla="*/ 448731 h 449213"/>
                <a:gd name="connsiteX3" fmla="*/ -2189 w 230222"/>
                <a:gd name="connsiteY3" fmla="*/ 448731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449213">
                  <a:moveTo>
                    <a:pt x="-2189" y="448731"/>
                  </a:moveTo>
                  <a:lnTo>
                    <a:pt x="-2189" y="-483"/>
                  </a:lnTo>
                  <a:lnTo>
                    <a:pt x="228033" y="448731"/>
                  </a:lnTo>
                  <a:lnTo>
                    <a:pt x="-2189" y="44873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18" name="Freeform: Shape 2217">
              <a:extLst>
                <a:ext uri="{FF2B5EF4-FFF2-40B4-BE49-F238E27FC236}">
                  <a16:creationId xmlns:a16="http://schemas.microsoft.com/office/drawing/2014/main" id="{DD9678A1-E8BD-4523-AB15-0CFFC5CA36E9}"/>
                </a:ext>
              </a:extLst>
            </p:cNvPr>
            <p:cNvSpPr/>
            <p:nvPr/>
          </p:nvSpPr>
          <p:spPr>
            <a:xfrm>
              <a:off x="5172823" y="1979349"/>
              <a:ext cx="230222" cy="449213"/>
            </a:xfrm>
            <a:custGeom>
              <a:avLst/>
              <a:gdLst>
                <a:gd name="connsiteX0" fmla="*/ 228033 w 230222"/>
                <a:gd name="connsiteY0" fmla="*/ 448731 h 449213"/>
                <a:gd name="connsiteX1" fmla="*/ -2189 w 230222"/>
                <a:gd name="connsiteY1" fmla="*/ -483 h 449213"/>
                <a:gd name="connsiteX2" fmla="*/ 228033 w 230222"/>
                <a:gd name="connsiteY2" fmla="*/ -483 h 449213"/>
                <a:gd name="connsiteX3" fmla="*/ 228033 w 230222"/>
                <a:gd name="connsiteY3" fmla="*/ 448731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449213">
                  <a:moveTo>
                    <a:pt x="228033" y="448731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44873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19" name="Freeform: Shape 2218">
              <a:extLst>
                <a:ext uri="{FF2B5EF4-FFF2-40B4-BE49-F238E27FC236}">
                  <a16:creationId xmlns:a16="http://schemas.microsoft.com/office/drawing/2014/main" id="{C24C7852-8765-4D7A-8F16-FAE4991CE1BD}"/>
                </a:ext>
              </a:extLst>
            </p:cNvPr>
            <p:cNvSpPr/>
            <p:nvPr/>
          </p:nvSpPr>
          <p:spPr>
            <a:xfrm>
              <a:off x="5172823" y="2670015"/>
              <a:ext cx="230222" cy="539056"/>
            </a:xfrm>
            <a:custGeom>
              <a:avLst/>
              <a:gdLst>
                <a:gd name="connsiteX0" fmla="*/ -2189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538574 h 539056"/>
                <a:gd name="connsiteX3" fmla="*/ -2189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-2189" y="538574"/>
                  </a:moveTo>
                  <a:lnTo>
                    <a:pt x="-2189" y="-483"/>
                  </a:lnTo>
                  <a:lnTo>
                    <a:pt x="228033" y="538574"/>
                  </a:lnTo>
                  <a:lnTo>
                    <a:pt x="-2189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20" name="Freeform: Shape 2219">
              <a:extLst>
                <a:ext uri="{FF2B5EF4-FFF2-40B4-BE49-F238E27FC236}">
                  <a16:creationId xmlns:a16="http://schemas.microsoft.com/office/drawing/2014/main" id="{16A083EF-0276-4C6F-BC78-1FC9827BF189}"/>
                </a:ext>
              </a:extLst>
            </p:cNvPr>
            <p:cNvSpPr/>
            <p:nvPr/>
          </p:nvSpPr>
          <p:spPr>
            <a:xfrm>
              <a:off x="5172823" y="2670015"/>
              <a:ext cx="230222" cy="539056"/>
            </a:xfrm>
            <a:custGeom>
              <a:avLst/>
              <a:gdLst>
                <a:gd name="connsiteX0" fmla="*/ 228033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-483 h 539056"/>
                <a:gd name="connsiteX3" fmla="*/ 228033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228033" y="538574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21" name="Freeform: Shape 2220">
              <a:extLst>
                <a:ext uri="{FF2B5EF4-FFF2-40B4-BE49-F238E27FC236}">
                  <a16:creationId xmlns:a16="http://schemas.microsoft.com/office/drawing/2014/main" id="{74867435-BA73-4E73-8C73-C7182BB5B501}"/>
                </a:ext>
              </a:extLst>
            </p:cNvPr>
            <p:cNvSpPr/>
            <p:nvPr/>
          </p:nvSpPr>
          <p:spPr>
            <a:xfrm>
              <a:off x="4819067" y="2670015"/>
              <a:ext cx="230222" cy="539056"/>
            </a:xfrm>
            <a:custGeom>
              <a:avLst/>
              <a:gdLst>
                <a:gd name="connsiteX0" fmla="*/ -2189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538574 h 539056"/>
                <a:gd name="connsiteX3" fmla="*/ -2189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-2189" y="538574"/>
                  </a:moveTo>
                  <a:lnTo>
                    <a:pt x="-2189" y="-483"/>
                  </a:lnTo>
                  <a:lnTo>
                    <a:pt x="228033" y="538574"/>
                  </a:lnTo>
                  <a:lnTo>
                    <a:pt x="-2189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22" name="Freeform: Shape 2221">
              <a:extLst>
                <a:ext uri="{FF2B5EF4-FFF2-40B4-BE49-F238E27FC236}">
                  <a16:creationId xmlns:a16="http://schemas.microsoft.com/office/drawing/2014/main" id="{06C03301-3DA6-4B32-B6DA-6F5ABBAFC796}"/>
                </a:ext>
              </a:extLst>
            </p:cNvPr>
            <p:cNvSpPr/>
            <p:nvPr/>
          </p:nvSpPr>
          <p:spPr>
            <a:xfrm>
              <a:off x="4819067" y="2670015"/>
              <a:ext cx="230222" cy="539056"/>
            </a:xfrm>
            <a:custGeom>
              <a:avLst/>
              <a:gdLst>
                <a:gd name="connsiteX0" fmla="*/ 228033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-483 h 539056"/>
                <a:gd name="connsiteX3" fmla="*/ 228033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228033" y="538574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23" name="Freeform: Shape 2222">
              <a:extLst>
                <a:ext uri="{FF2B5EF4-FFF2-40B4-BE49-F238E27FC236}">
                  <a16:creationId xmlns:a16="http://schemas.microsoft.com/office/drawing/2014/main" id="{444345C3-1EBF-4A73-8FD8-A2956B660349}"/>
                </a:ext>
              </a:extLst>
            </p:cNvPr>
            <p:cNvSpPr/>
            <p:nvPr/>
          </p:nvSpPr>
          <p:spPr>
            <a:xfrm>
              <a:off x="4819067" y="3450524"/>
              <a:ext cx="230222" cy="539056"/>
            </a:xfrm>
            <a:custGeom>
              <a:avLst/>
              <a:gdLst>
                <a:gd name="connsiteX0" fmla="*/ -2189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538574 h 539056"/>
                <a:gd name="connsiteX3" fmla="*/ -2189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-2189" y="538574"/>
                  </a:moveTo>
                  <a:lnTo>
                    <a:pt x="-2189" y="-483"/>
                  </a:lnTo>
                  <a:lnTo>
                    <a:pt x="228033" y="538574"/>
                  </a:lnTo>
                  <a:lnTo>
                    <a:pt x="-2189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24" name="Freeform: Shape 2223">
              <a:extLst>
                <a:ext uri="{FF2B5EF4-FFF2-40B4-BE49-F238E27FC236}">
                  <a16:creationId xmlns:a16="http://schemas.microsoft.com/office/drawing/2014/main" id="{CFC1AF84-5D65-43EE-AE92-85C23A2DA858}"/>
                </a:ext>
              </a:extLst>
            </p:cNvPr>
            <p:cNvSpPr/>
            <p:nvPr/>
          </p:nvSpPr>
          <p:spPr>
            <a:xfrm>
              <a:off x="4819067" y="3450524"/>
              <a:ext cx="230222" cy="539056"/>
            </a:xfrm>
            <a:custGeom>
              <a:avLst/>
              <a:gdLst>
                <a:gd name="connsiteX0" fmla="*/ 228033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-483 h 539056"/>
                <a:gd name="connsiteX3" fmla="*/ 228033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228033" y="538574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25" name="Freeform: Shape 2224">
              <a:extLst>
                <a:ext uri="{FF2B5EF4-FFF2-40B4-BE49-F238E27FC236}">
                  <a16:creationId xmlns:a16="http://schemas.microsoft.com/office/drawing/2014/main" id="{188673B4-9130-4281-BE63-D1F50A563A8F}"/>
                </a:ext>
              </a:extLst>
            </p:cNvPr>
            <p:cNvSpPr/>
            <p:nvPr/>
          </p:nvSpPr>
          <p:spPr>
            <a:xfrm>
              <a:off x="5172823" y="3450524"/>
              <a:ext cx="230222" cy="539056"/>
            </a:xfrm>
            <a:custGeom>
              <a:avLst/>
              <a:gdLst>
                <a:gd name="connsiteX0" fmla="*/ -2189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538574 h 539056"/>
                <a:gd name="connsiteX3" fmla="*/ -2189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-2189" y="538574"/>
                  </a:moveTo>
                  <a:lnTo>
                    <a:pt x="-2189" y="-483"/>
                  </a:lnTo>
                  <a:lnTo>
                    <a:pt x="228033" y="538574"/>
                  </a:lnTo>
                  <a:lnTo>
                    <a:pt x="-2189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26" name="Freeform: Shape 2225">
              <a:extLst>
                <a:ext uri="{FF2B5EF4-FFF2-40B4-BE49-F238E27FC236}">
                  <a16:creationId xmlns:a16="http://schemas.microsoft.com/office/drawing/2014/main" id="{C7C41C93-EA14-45F9-8F42-2FC6F230B44D}"/>
                </a:ext>
              </a:extLst>
            </p:cNvPr>
            <p:cNvSpPr/>
            <p:nvPr/>
          </p:nvSpPr>
          <p:spPr>
            <a:xfrm>
              <a:off x="5172823" y="3450524"/>
              <a:ext cx="230222" cy="539056"/>
            </a:xfrm>
            <a:custGeom>
              <a:avLst/>
              <a:gdLst>
                <a:gd name="connsiteX0" fmla="*/ 228033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-483 h 539056"/>
                <a:gd name="connsiteX3" fmla="*/ 228033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228033" y="538574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27" name="Freeform: Shape 2226">
              <a:extLst>
                <a:ext uri="{FF2B5EF4-FFF2-40B4-BE49-F238E27FC236}">
                  <a16:creationId xmlns:a16="http://schemas.microsoft.com/office/drawing/2014/main" id="{A5AAAA77-D8A2-482B-ACBE-96C4DE0791F2}"/>
                </a:ext>
              </a:extLst>
            </p:cNvPr>
            <p:cNvSpPr/>
            <p:nvPr/>
          </p:nvSpPr>
          <p:spPr>
            <a:xfrm>
              <a:off x="5768031" y="1490828"/>
              <a:ext cx="123533" cy="3402795"/>
            </a:xfrm>
            <a:custGeom>
              <a:avLst/>
              <a:gdLst>
                <a:gd name="connsiteX0" fmla="*/ -2189 w 123533"/>
                <a:gd name="connsiteY0" fmla="*/ 3402313 h 3402795"/>
                <a:gd name="connsiteX1" fmla="*/ -2189 w 123533"/>
                <a:gd name="connsiteY1" fmla="*/ -483 h 3402795"/>
                <a:gd name="connsiteX2" fmla="*/ 121345 w 123533"/>
                <a:gd name="connsiteY2" fmla="*/ 3402313 h 3402795"/>
                <a:gd name="connsiteX3" fmla="*/ -2189 w 123533"/>
                <a:gd name="connsiteY3" fmla="*/ 3402313 h 340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402795">
                  <a:moveTo>
                    <a:pt x="-2189" y="3402313"/>
                  </a:moveTo>
                  <a:lnTo>
                    <a:pt x="-2189" y="-483"/>
                  </a:lnTo>
                  <a:lnTo>
                    <a:pt x="121345" y="3402313"/>
                  </a:lnTo>
                  <a:lnTo>
                    <a:pt x="-2189" y="340231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28" name="Freeform: Shape 2227">
              <a:extLst>
                <a:ext uri="{FF2B5EF4-FFF2-40B4-BE49-F238E27FC236}">
                  <a16:creationId xmlns:a16="http://schemas.microsoft.com/office/drawing/2014/main" id="{038E4436-F15F-4F19-8F50-CA9079AB8B2A}"/>
                </a:ext>
              </a:extLst>
            </p:cNvPr>
            <p:cNvSpPr/>
            <p:nvPr/>
          </p:nvSpPr>
          <p:spPr>
            <a:xfrm>
              <a:off x="5768031" y="1490828"/>
              <a:ext cx="123533" cy="241452"/>
            </a:xfrm>
            <a:custGeom>
              <a:avLst/>
              <a:gdLst>
                <a:gd name="connsiteX0" fmla="*/ 121345 w 123533"/>
                <a:gd name="connsiteY0" fmla="*/ 240970 h 241452"/>
                <a:gd name="connsiteX1" fmla="*/ -2189 w 123533"/>
                <a:gd name="connsiteY1" fmla="*/ -483 h 241452"/>
                <a:gd name="connsiteX2" fmla="*/ 121345 w 123533"/>
                <a:gd name="connsiteY2" fmla="*/ -483 h 241452"/>
                <a:gd name="connsiteX3" fmla="*/ 121345 w 123533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1452">
                  <a:moveTo>
                    <a:pt x="121345" y="240970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29" name="Freeform: Shape 2228">
              <a:extLst>
                <a:ext uri="{FF2B5EF4-FFF2-40B4-BE49-F238E27FC236}">
                  <a16:creationId xmlns:a16="http://schemas.microsoft.com/office/drawing/2014/main" id="{CB13C3B6-E1EF-460D-B571-EAFA42EFA2EF}"/>
                </a:ext>
              </a:extLst>
            </p:cNvPr>
            <p:cNvSpPr/>
            <p:nvPr/>
          </p:nvSpPr>
          <p:spPr>
            <a:xfrm>
              <a:off x="5891565" y="4405104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30" name="Freeform: Shape 2229">
              <a:extLst>
                <a:ext uri="{FF2B5EF4-FFF2-40B4-BE49-F238E27FC236}">
                  <a16:creationId xmlns:a16="http://schemas.microsoft.com/office/drawing/2014/main" id="{50AF4300-3055-43FB-868B-C2FAF32FE313}"/>
                </a:ext>
              </a:extLst>
            </p:cNvPr>
            <p:cNvSpPr/>
            <p:nvPr/>
          </p:nvSpPr>
          <p:spPr>
            <a:xfrm>
              <a:off x="5891565" y="4405104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31" name="Freeform: Shape 2230">
              <a:extLst>
                <a:ext uri="{FF2B5EF4-FFF2-40B4-BE49-F238E27FC236}">
                  <a16:creationId xmlns:a16="http://schemas.microsoft.com/office/drawing/2014/main" id="{5FF3AF48-9B72-4AF7-A1B6-65A8BD1C05F0}"/>
                </a:ext>
              </a:extLst>
            </p:cNvPr>
            <p:cNvSpPr/>
            <p:nvPr/>
          </p:nvSpPr>
          <p:spPr>
            <a:xfrm>
              <a:off x="5891565" y="3085538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32" name="Freeform: Shape 2231">
              <a:extLst>
                <a:ext uri="{FF2B5EF4-FFF2-40B4-BE49-F238E27FC236}">
                  <a16:creationId xmlns:a16="http://schemas.microsoft.com/office/drawing/2014/main" id="{8C8504CE-DE76-4461-AFDF-62642E3EBF86}"/>
                </a:ext>
              </a:extLst>
            </p:cNvPr>
            <p:cNvSpPr/>
            <p:nvPr/>
          </p:nvSpPr>
          <p:spPr>
            <a:xfrm>
              <a:off x="5891565" y="3085538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33" name="Freeform: Shape 2232">
              <a:extLst>
                <a:ext uri="{FF2B5EF4-FFF2-40B4-BE49-F238E27FC236}">
                  <a16:creationId xmlns:a16="http://schemas.microsoft.com/office/drawing/2014/main" id="{0E3E8B12-9ACC-4705-A816-A7ADEB71870C}"/>
                </a:ext>
              </a:extLst>
            </p:cNvPr>
            <p:cNvSpPr/>
            <p:nvPr/>
          </p:nvSpPr>
          <p:spPr>
            <a:xfrm>
              <a:off x="5891565" y="2108498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34" name="Freeform: Shape 2233">
              <a:extLst>
                <a:ext uri="{FF2B5EF4-FFF2-40B4-BE49-F238E27FC236}">
                  <a16:creationId xmlns:a16="http://schemas.microsoft.com/office/drawing/2014/main" id="{836DC057-9BC1-4166-AA7E-5EAD6E055AC6}"/>
                </a:ext>
              </a:extLst>
            </p:cNvPr>
            <p:cNvSpPr/>
            <p:nvPr/>
          </p:nvSpPr>
          <p:spPr>
            <a:xfrm>
              <a:off x="5891565" y="2108498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35" name="Freeform: Shape 2234">
              <a:extLst>
                <a:ext uri="{FF2B5EF4-FFF2-40B4-BE49-F238E27FC236}">
                  <a16:creationId xmlns:a16="http://schemas.microsoft.com/office/drawing/2014/main" id="{5720C56C-913B-479D-8020-E520712D34D0}"/>
                </a:ext>
              </a:extLst>
            </p:cNvPr>
            <p:cNvSpPr/>
            <p:nvPr/>
          </p:nvSpPr>
          <p:spPr>
            <a:xfrm>
              <a:off x="5891565" y="1490828"/>
              <a:ext cx="213376" cy="241452"/>
            </a:xfrm>
            <a:custGeom>
              <a:avLst/>
              <a:gdLst>
                <a:gd name="connsiteX0" fmla="*/ -2189 w 213376"/>
                <a:gd name="connsiteY0" fmla="*/ 240970 h 241452"/>
                <a:gd name="connsiteX1" fmla="*/ -2189 w 213376"/>
                <a:gd name="connsiteY1" fmla="*/ -483 h 241452"/>
                <a:gd name="connsiteX2" fmla="*/ 211188 w 213376"/>
                <a:gd name="connsiteY2" fmla="*/ 240970 h 241452"/>
                <a:gd name="connsiteX3" fmla="*/ -2189 w 213376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1452">
                  <a:moveTo>
                    <a:pt x="-2189" y="240970"/>
                  </a:moveTo>
                  <a:lnTo>
                    <a:pt x="-2189" y="-483"/>
                  </a:lnTo>
                  <a:lnTo>
                    <a:pt x="211188" y="240970"/>
                  </a:lnTo>
                  <a:lnTo>
                    <a:pt x="-2189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36" name="Freeform: Shape 2235">
              <a:extLst>
                <a:ext uri="{FF2B5EF4-FFF2-40B4-BE49-F238E27FC236}">
                  <a16:creationId xmlns:a16="http://schemas.microsoft.com/office/drawing/2014/main" id="{417310AC-81B2-44A4-BA30-3ED7A1228F68}"/>
                </a:ext>
              </a:extLst>
            </p:cNvPr>
            <p:cNvSpPr/>
            <p:nvPr/>
          </p:nvSpPr>
          <p:spPr>
            <a:xfrm>
              <a:off x="5891565" y="1490828"/>
              <a:ext cx="213376" cy="241452"/>
            </a:xfrm>
            <a:custGeom>
              <a:avLst/>
              <a:gdLst>
                <a:gd name="connsiteX0" fmla="*/ 211188 w 213376"/>
                <a:gd name="connsiteY0" fmla="*/ 240970 h 241452"/>
                <a:gd name="connsiteX1" fmla="*/ -2189 w 213376"/>
                <a:gd name="connsiteY1" fmla="*/ -483 h 241452"/>
                <a:gd name="connsiteX2" fmla="*/ 211188 w 213376"/>
                <a:gd name="connsiteY2" fmla="*/ -483 h 241452"/>
                <a:gd name="connsiteX3" fmla="*/ 211188 w 213376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1452">
                  <a:moveTo>
                    <a:pt x="211188" y="240970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37" name="Freeform: Shape 2236">
              <a:extLst>
                <a:ext uri="{FF2B5EF4-FFF2-40B4-BE49-F238E27FC236}">
                  <a16:creationId xmlns:a16="http://schemas.microsoft.com/office/drawing/2014/main" id="{E7BF1840-5F1A-4AB1-9B1C-33BD7DDE8CF4}"/>
                </a:ext>
              </a:extLst>
            </p:cNvPr>
            <p:cNvSpPr/>
            <p:nvPr/>
          </p:nvSpPr>
          <p:spPr>
            <a:xfrm>
              <a:off x="6104942" y="1002308"/>
              <a:ext cx="117918" cy="3649863"/>
            </a:xfrm>
            <a:custGeom>
              <a:avLst/>
              <a:gdLst>
                <a:gd name="connsiteX0" fmla="*/ -2189 w 117918"/>
                <a:gd name="connsiteY0" fmla="*/ 487184 h 3649863"/>
                <a:gd name="connsiteX1" fmla="*/ -2189 w 117918"/>
                <a:gd name="connsiteY1" fmla="*/ -483 h 3649863"/>
                <a:gd name="connsiteX2" fmla="*/ 115730 w 117918"/>
                <a:gd name="connsiteY2" fmla="*/ 3649381 h 3649863"/>
                <a:gd name="connsiteX3" fmla="*/ -2189 w 117918"/>
                <a:gd name="connsiteY3" fmla="*/ 487184 h 364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649863">
                  <a:moveTo>
                    <a:pt x="-2189" y="487184"/>
                  </a:moveTo>
                  <a:lnTo>
                    <a:pt x="-2189" y="-483"/>
                  </a:lnTo>
                  <a:lnTo>
                    <a:pt x="115730" y="3649381"/>
                  </a:lnTo>
                  <a:lnTo>
                    <a:pt x="-2189" y="48718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38" name="Freeform: Shape 2237">
              <a:extLst>
                <a:ext uri="{FF2B5EF4-FFF2-40B4-BE49-F238E27FC236}">
                  <a16:creationId xmlns:a16="http://schemas.microsoft.com/office/drawing/2014/main" id="{47F3BC50-073B-4443-B6CC-2D5E8AE87477}"/>
                </a:ext>
              </a:extLst>
            </p:cNvPr>
            <p:cNvSpPr/>
            <p:nvPr/>
          </p:nvSpPr>
          <p:spPr>
            <a:xfrm>
              <a:off x="6104942" y="1002308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39" name="Freeform: Shape 2238">
              <a:extLst>
                <a:ext uri="{FF2B5EF4-FFF2-40B4-BE49-F238E27FC236}">
                  <a16:creationId xmlns:a16="http://schemas.microsoft.com/office/drawing/2014/main" id="{47AB779D-6A35-4D8F-BA25-2ABC73A3CA46}"/>
                </a:ext>
              </a:extLst>
            </p:cNvPr>
            <p:cNvSpPr/>
            <p:nvPr/>
          </p:nvSpPr>
          <p:spPr>
            <a:xfrm>
              <a:off x="6222860" y="4405104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40" name="Freeform: Shape 2239">
              <a:extLst>
                <a:ext uri="{FF2B5EF4-FFF2-40B4-BE49-F238E27FC236}">
                  <a16:creationId xmlns:a16="http://schemas.microsoft.com/office/drawing/2014/main" id="{922153B6-3C68-490C-BB4D-A784B02D50B1}"/>
                </a:ext>
              </a:extLst>
            </p:cNvPr>
            <p:cNvSpPr/>
            <p:nvPr/>
          </p:nvSpPr>
          <p:spPr>
            <a:xfrm>
              <a:off x="6222860" y="4405104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41" name="Freeform: Shape 2240">
              <a:extLst>
                <a:ext uri="{FF2B5EF4-FFF2-40B4-BE49-F238E27FC236}">
                  <a16:creationId xmlns:a16="http://schemas.microsoft.com/office/drawing/2014/main" id="{E11FA2E6-44EB-4910-85A1-1F16B071E016}"/>
                </a:ext>
              </a:extLst>
            </p:cNvPr>
            <p:cNvSpPr/>
            <p:nvPr/>
          </p:nvSpPr>
          <p:spPr>
            <a:xfrm>
              <a:off x="6222860" y="3085538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42" name="Freeform: Shape 2241">
              <a:extLst>
                <a:ext uri="{FF2B5EF4-FFF2-40B4-BE49-F238E27FC236}">
                  <a16:creationId xmlns:a16="http://schemas.microsoft.com/office/drawing/2014/main" id="{E9FD8531-ACD9-4568-897B-AA4E45EC8F46}"/>
                </a:ext>
              </a:extLst>
            </p:cNvPr>
            <p:cNvSpPr/>
            <p:nvPr/>
          </p:nvSpPr>
          <p:spPr>
            <a:xfrm>
              <a:off x="6222860" y="3085538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43" name="Freeform: Shape 2242">
              <a:extLst>
                <a:ext uri="{FF2B5EF4-FFF2-40B4-BE49-F238E27FC236}">
                  <a16:creationId xmlns:a16="http://schemas.microsoft.com/office/drawing/2014/main" id="{28763547-1722-42F1-A7BB-619AA48E966C}"/>
                </a:ext>
              </a:extLst>
            </p:cNvPr>
            <p:cNvSpPr/>
            <p:nvPr/>
          </p:nvSpPr>
          <p:spPr>
            <a:xfrm>
              <a:off x="6222860" y="2108498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44" name="Freeform: Shape 2243">
              <a:extLst>
                <a:ext uri="{FF2B5EF4-FFF2-40B4-BE49-F238E27FC236}">
                  <a16:creationId xmlns:a16="http://schemas.microsoft.com/office/drawing/2014/main" id="{FD3C163C-B00B-4D6A-88D5-F8D13D22484E}"/>
                </a:ext>
              </a:extLst>
            </p:cNvPr>
            <p:cNvSpPr/>
            <p:nvPr/>
          </p:nvSpPr>
          <p:spPr>
            <a:xfrm>
              <a:off x="6222860" y="2108498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45" name="Freeform: Shape 2244">
              <a:extLst>
                <a:ext uri="{FF2B5EF4-FFF2-40B4-BE49-F238E27FC236}">
                  <a16:creationId xmlns:a16="http://schemas.microsoft.com/office/drawing/2014/main" id="{5B1B084F-131D-4E9F-A63F-CFDF02D825F2}"/>
                </a:ext>
              </a:extLst>
            </p:cNvPr>
            <p:cNvSpPr/>
            <p:nvPr/>
          </p:nvSpPr>
          <p:spPr>
            <a:xfrm>
              <a:off x="6222860" y="1490828"/>
              <a:ext cx="213376" cy="241452"/>
            </a:xfrm>
            <a:custGeom>
              <a:avLst/>
              <a:gdLst>
                <a:gd name="connsiteX0" fmla="*/ -2189 w 213376"/>
                <a:gd name="connsiteY0" fmla="*/ 240970 h 241452"/>
                <a:gd name="connsiteX1" fmla="*/ -2189 w 213376"/>
                <a:gd name="connsiteY1" fmla="*/ -483 h 241452"/>
                <a:gd name="connsiteX2" fmla="*/ 211188 w 213376"/>
                <a:gd name="connsiteY2" fmla="*/ 240970 h 241452"/>
                <a:gd name="connsiteX3" fmla="*/ -2189 w 213376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1452">
                  <a:moveTo>
                    <a:pt x="-2189" y="240970"/>
                  </a:moveTo>
                  <a:lnTo>
                    <a:pt x="-2189" y="-483"/>
                  </a:lnTo>
                  <a:lnTo>
                    <a:pt x="211188" y="240970"/>
                  </a:lnTo>
                  <a:lnTo>
                    <a:pt x="-2189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46" name="Freeform: Shape 2245">
              <a:extLst>
                <a:ext uri="{FF2B5EF4-FFF2-40B4-BE49-F238E27FC236}">
                  <a16:creationId xmlns:a16="http://schemas.microsoft.com/office/drawing/2014/main" id="{87A1BCC4-6401-4270-9318-F577FE0D3DE4}"/>
                </a:ext>
              </a:extLst>
            </p:cNvPr>
            <p:cNvSpPr/>
            <p:nvPr/>
          </p:nvSpPr>
          <p:spPr>
            <a:xfrm>
              <a:off x="6222860" y="1490828"/>
              <a:ext cx="213376" cy="241452"/>
            </a:xfrm>
            <a:custGeom>
              <a:avLst/>
              <a:gdLst>
                <a:gd name="connsiteX0" fmla="*/ 211188 w 213376"/>
                <a:gd name="connsiteY0" fmla="*/ 240970 h 241452"/>
                <a:gd name="connsiteX1" fmla="*/ -2189 w 213376"/>
                <a:gd name="connsiteY1" fmla="*/ -483 h 241452"/>
                <a:gd name="connsiteX2" fmla="*/ 211188 w 213376"/>
                <a:gd name="connsiteY2" fmla="*/ -483 h 241452"/>
                <a:gd name="connsiteX3" fmla="*/ 211188 w 213376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1452">
                  <a:moveTo>
                    <a:pt x="211188" y="240970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47" name="Freeform: Shape 2246">
              <a:extLst>
                <a:ext uri="{FF2B5EF4-FFF2-40B4-BE49-F238E27FC236}">
                  <a16:creationId xmlns:a16="http://schemas.microsoft.com/office/drawing/2014/main" id="{E4047C6A-A1FE-4A0B-92CF-6D19C6CA3DB0}"/>
                </a:ext>
              </a:extLst>
            </p:cNvPr>
            <p:cNvSpPr/>
            <p:nvPr/>
          </p:nvSpPr>
          <p:spPr>
            <a:xfrm>
              <a:off x="6222860" y="1002308"/>
              <a:ext cx="213376" cy="123533"/>
            </a:xfrm>
            <a:custGeom>
              <a:avLst/>
              <a:gdLst>
                <a:gd name="connsiteX0" fmla="*/ -2189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123051 h 123533"/>
                <a:gd name="connsiteX3" fmla="*/ -2189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1118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48" name="Freeform: Shape 2247">
              <a:extLst>
                <a:ext uri="{FF2B5EF4-FFF2-40B4-BE49-F238E27FC236}">
                  <a16:creationId xmlns:a16="http://schemas.microsoft.com/office/drawing/2014/main" id="{FA276C60-266F-4303-82E2-027FE65CF474}"/>
                </a:ext>
              </a:extLst>
            </p:cNvPr>
            <p:cNvSpPr/>
            <p:nvPr/>
          </p:nvSpPr>
          <p:spPr>
            <a:xfrm>
              <a:off x="6222860" y="1002308"/>
              <a:ext cx="213376" cy="123533"/>
            </a:xfrm>
            <a:custGeom>
              <a:avLst/>
              <a:gdLst>
                <a:gd name="connsiteX0" fmla="*/ 211188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-483 h 123533"/>
                <a:gd name="connsiteX3" fmla="*/ 211188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211188" y="123051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49" name="Freeform: Shape 2248">
              <a:extLst>
                <a:ext uri="{FF2B5EF4-FFF2-40B4-BE49-F238E27FC236}">
                  <a16:creationId xmlns:a16="http://schemas.microsoft.com/office/drawing/2014/main" id="{CC813936-81AF-4745-B07F-C7199CA3C898}"/>
                </a:ext>
              </a:extLst>
            </p:cNvPr>
            <p:cNvSpPr/>
            <p:nvPr/>
          </p:nvSpPr>
          <p:spPr>
            <a:xfrm>
              <a:off x="6436237" y="1002308"/>
              <a:ext cx="123533" cy="3649863"/>
            </a:xfrm>
            <a:custGeom>
              <a:avLst/>
              <a:gdLst>
                <a:gd name="connsiteX0" fmla="*/ -2189 w 123533"/>
                <a:gd name="connsiteY0" fmla="*/ 121743 h 3649863"/>
                <a:gd name="connsiteX1" fmla="*/ -2189 w 123533"/>
                <a:gd name="connsiteY1" fmla="*/ -483 h 3649863"/>
                <a:gd name="connsiteX2" fmla="*/ 121345 w 123533"/>
                <a:gd name="connsiteY2" fmla="*/ 3649381 h 3649863"/>
                <a:gd name="connsiteX3" fmla="*/ -2189 w 123533"/>
                <a:gd name="connsiteY3" fmla="*/ 121743 h 364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649863">
                  <a:moveTo>
                    <a:pt x="-2189" y="121743"/>
                  </a:moveTo>
                  <a:lnTo>
                    <a:pt x="-2189" y="-483"/>
                  </a:lnTo>
                  <a:lnTo>
                    <a:pt x="121345" y="3649381"/>
                  </a:lnTo>
                  <a:lnTo>
                    <a:pt x="-2189" y="12174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50" name="Freeform: Shape 2249">
              <a:extLst>
                <a:ext uri="{FF2B5EF4-FFF2-40B4-BE49-F238E27FC236}">
                  <a16:creationId xmlns:a16="http://schemas.microsoft.com/office/drawing/2014/main" id="{4A8DAFEE-B6FF-4B59-8D0D-6B38E6CA9681}"/>
                </a:ext>
              </a:extLst>
            </p:cNvPr>
            <p:cNvSpPr/>
            <p:nvPr/>
          </p:nvSpPr>
          <p:spPr>
            <a:xfrm>
              <a:off x="6436237" y="1002308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51" name="Freeform: Shape 2250">
              <a:extLst>
                <a:ext uri="{FF2B5EF4-FFF2-40B4-BE49-F238E27FC236}">
                  <a16:creationId xmlns:a16="http://schemas.microsoft.com/office/drawing/2014/main" id="{A3241B17-8FAA-4FF1-B3DA-1A2654E2B2A8}"/>
                </a:ext>
              </a:extLst>
            </p:cNvPr>
            <p:cNvSpPr/>
            <p:nvPr/>
          </p:nvSpPr>
          <p:spPr>
            <a:xfrm>
              <a:off x="5891565" y="4770090"/>
              <a:ext cx="881582" cy="123533"/>
            </a:xfrm>
            <a:custGeom>
              <a:avLst/>
              <a:gdLst>
                <a:gd name="connsiteX0" fmla="*/ -2189 w 881582"/>
                <a:gd name="connsiteY0" fmla="*/ 123051 h 123533"/>
                <a:gd name="connsiteX1" fmla="*/ -2189 w 881582"/>
                <a:gd name="connsiteY1" fmla="*/ -483 h 123533"/>
                <a:gd name="connsiteX2" fmla="*/ 879393 w 881582"/>
                <a:gd name="connsiteY2" fmla="*/ 123051 h 123533"/>
                <a:gd name="connsiteX3" fmla="*/ -2189 w 881582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1582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879393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52" name="Freeform: Shape 2251">
              <a:extLst>
                <a:ext uri="{FF2B5EF4-FFF2-40B4-BE49-F238E27FC236}">
                  <a16:creationId xmlns:a16="http://schemas.microsoft.com/office/drawing/2014/main" id="{222D5445-70CE-426A-919A-27CED5280901}"/>
                </a:ext>
              </a:extLst>
            </p:cNvPr>
            <p:cNvSpPr/>
            <p:nvPr/>
          </p:nvSpPr>
          <p:spPr>
            <a:xfrm>
              <a:off x="5891565" y="4770090"/>
              <a:ext cx="881582" cy="123533"/>
            </a:xfrm>
            <a:custGeom>
              <a:avLst/>
              <a:gdLst>
                <a:gd name="connsiteX0" fmla="*/ 879393 w 881582"/>
                <a:gd name="connsiteY0" fmla="*/ 123051 h 123533"/>
                <a:gd name="connsiteX1" fmla="*/ -2189 w 881582"/>
                <a:gd name="connsiteY1" fmla="*/ -483 h 123533"/>
                <a:gd name="connsiteX2" fmla="*/ 879393 w 881582"/>
                <a:gd name="connsiteY2" fmla="*/ -483 h 123533"/>
                <a:gd name="connsiteX3" fmla="*/ 879393 w 881582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1582" h="123533">
                  <a:moveTo>
                    <a:pt x="879393" y="123051"/>
                  </a:moveTo>
                  <a:lnTo>
                    <a:pt x="-2189" y="-483"/>
                  </a:lnTo>
                  <a:lnTo>
                    <a:pt x="879393" y="-483"/>
                  </a:lnTo>
                  <a:lnTo>
                    <a:pt x="879393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53" name="Freeform: Shape 2252">
              <a:extLst>
                <a:ext uri="{FF2B5EF4-FFF2-40B4-BE49-F238E27FC236}">
                  <a16:creationId xmlns:a16="http://schemas.microsoft.com/office/drawing/2014/main" id="{5C99A535-E531-42D3-9463-1BF8C75E4928}"/>
                </a:ext>
              </a:extLst>
            </p:cNvPr>
            <p:cNvSpPr/>
            <p:nvPr/>
          </p:nvSpPr>
          <p:spPr>
            <a:xfrm>
              <a:off x="6559771" y="4405104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54" name="Freeform: Shape 2253">
              <a:extLst>
                <a:ext uri="{FF2B5EF4-FFF2-40B4-BE49-F238E27FC236}">
                  <a16:creationId xmlns:a16="http://schemas.microsoft.com/office/drawing/2014/main" id="{35EB74C3-C3A7-475E-B697-4E2AED63ABA0}"/>
                </a:ext>
              </a:extLst>
            </p:cNvPr>
            <p:cNvSpPr/>
            <p:nvPr/>
          </p:nvSpPr>
          <p:spPr>
            <a:xfrm>
              <a:off x="6559771" y="4405104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55" name="Freeform: Shape 2254">
              <a:extLst>
                <a:ext uri="{FF2B5EF4-FFF2-40B4-BE49-F238E27FC236}">
                  <a16:creationId xmlns:a16="http://schemas.microsoft.com/office/drawing/2014/main" id="{0D4A4F44-7D50-48FE-92DF-F42D1C0D1D2D}"/>
                </a:ext>
              </a:extLst>
            </p:cNvPr>
            <p:cNvSpPr/>
            <p:nvPr/>
          </p:nvSpPr>
          <p:spPr>
            <a:xfrm>
              <a:off x="6559771" y="3085538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56" name="Freeform: Shape 2255">
              <a:extLst>
                <a:ext uri="{FF2B5EF4-FFF2-40B4-BE49-F238E27FC236}">
                  <a16:creationId xmlns:a16="http://schemas.microsoft.com/office/drawing/2014/main" id="{A48A91D7-0389-4CC5-A4DF-D4AAA22BE7A6}"/>
                </a:ext>
              </a:extLst>
            </p:cNvPr>
            <p:cNvSpPr/>
            <p:nvPr/>
          </p:nvSpPr>
          <p:spPr>
            <a:xfrm>
              <a:off x="6559771" y="3085538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57" name="Freeform: Shape 2256">
              <a:extLst>
                <a:ext uri="{FF2B5EF4-FFF2-40B4-BE49-F238E27FC236}">
                  <a16:creationId xmlns:a16="http://schemas.microsoft.com/office/drawing/2014/main" id="{95464725-B395-4D73-8D01-CBA690D58141}"/>
                </a:ext>
              </a:extLst>
            </p:cNvPr>
            <p:cNvSpPr/>
            <p:nvPr/>
          </p:nvSpPr>
          <p:spPr>
            <a:xfrm>
              <a:off x="6559771" y="2108498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58" name="Freeform: Shape 2257">
              <a:extLst>
                <a:ext uri="{FF2B5EF4-FFF2-40B4-BE49-F238E27FC236}">
                  <a16:creationId xmlns:a16="http://schemas.microsoft.com/office/drawing/2014/main" id="{44F35A0B-4A87-4E59-8DE3-88BD8968680F}"/>
                </a:ext>
              </a:extLst>
            </p:cNvPr>
            <p:cNvSpPr/>
            <p:nvPr/>
          </p:nvSpPr>
          <p:spPr>
            <a:xfrm>
              <a:off x="6559771" y="2108498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59" name="Freeform: Shape 2258">
              <a:extLst>
                <a:ext uri="{FF2B5EF4-FFF2-40B4-BE49-F238E27FC236}">
                  <a16:creationId xmlns:a16="http://schemas.microsoft.com/office/drawing/2014/main" id="{9E9CD39D-4E82-4998-B955-BE6EEA90FF21}"/>
                </a:ext>
              </a:extLst>
            </p:cNvPr>
            <p:cNvSpPr/>
            <p:nvPr/>
          </p:nvSpPr>
          <p:spPr>
            <a:xfrm>
              <a:off x="6559771" y="1490828"/>
              <a:ext cx="213376" cy="241452"/>
            </a:xfrm>
            <a:custGeom>
              <a:avLst/>
              <a:gdLst>
                <a:gd name="connsiteX0" fmla="*/ -2189 w 213376"/>
                <a:gd name="connsiteY0" fmla="*/ 240970 h 241452"/>
                <a:gd name="connsiteX1" fmla="*/ -2189 w 213376"/>
                <a:gd name="connsiteY1" fmla="*/ -483 h 241452"/>
                <a:gd name="connsiteX2" fmla="*/ 211188 w 213376"/>
                <a:gd name="connsiteY2" fmla="*/ 240970 h 241452"/>
                <a:gd name="connsiteX3" fmla="*/ -2189 w 213376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1452">
                  <a:moveTo>
                    <a:pt x="-2189" y="240970"/>
                  </a:moveTo>
                  <a:lnTo>
                    <a:pt x="-2189" y="-483"/>
                  </a:lnTo>
                  <a:lnTo>
                    <a:pt x="211188" y="240970"/>
                  </a:lnTo>
                  <a:lnTo>
                    <a:pt x="-2189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60" name="Freeform: Shape 2259">
              <a:extLst>
                <a:ext uri="{FF2B5EF4-FFF2-40B4-BE49-F238E27FC236}">
                  <a16:creationId xmlns:a16="http://schemas.microsoft.com/office/drawing/2014/main" id="{11747A93-4B35-4A82-A477-1BC07DFFCE2F}"/>
                </a:ext>
              </a:extLst>
            </p:cNvPr>
            <p:cNvSpPr/>
            <p:nvPr/>
          </p:nvSpPr>
          <p:spPr>
            <a:xfrm>
              <a:off x="6559771" y="1490828"/>
              <a:ext cx="213376" cy="241452"/>
            </a:xfrm>
            <a:custGeom>
              <a:avLst/>
              <a:gdLst>
                <a:gd name="connsiteX0" fmla="*/ 211188 w 213376"/>
                <a:gd name="connsiteY0" fmla="*/ 240970 h 241452"/>
                <a:gd name="connsiteX1" fmla="*/ -2189 w 213376"/>
                <a:gd name="connsiteY1" fmla="*/ -483 h 241452"/>
                <a:gd name="connsiteX2" fmla="*/ 211188 w 213376"/>
                <a:gd name="connsiteY2" fmla="*/ -483 h 241452"/>
                <a:gd name="connsiteX3" fmla="*/ 211188 w 213376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1452">
                  <a:moveTo>
                    <a:pt x="211188" y="240970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61" name="Freeform: Shape 2260">
              <a:extLst>
                <a:ext uri="{FF2B5EF4-FFF2-40B4-BE49-F238E27FC236}">
                  <a16:creationId xmlns:a16="http://schemas.microsoft.com/office/drawing/2014/main" id="{216ECA50-9434-4C06-A50D-744A3A991951}"/>
                </a:ext>
              </a:extLst>
            </p:cNvPr>
            <p:cNvSpPr/>
            <p:nvPr/>
          </p:nvSpPr>
          <p:spPr>
            <a:xfrm>
              <a:off x="6559771" y="1002308"/>
              <a:ext cx="213376" cy="123533"/>
            </a:xfrm>
            <a:custGeom>
              <a:avLst/>
              <a:gdLst>
                <a:gd name="connsiteX0" fmla="*/ -2189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123051 h 123533"/>
                <a:gd name="connsiteX3" fmla="*/ -2189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1118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62" name="Freeform: Shape 2261">
              <a:extLst>
                <a:ext uri="{FF2B5EF4-FFF2-40B4-BE49-F238E27FC236}">
                  <a16:creationId xmlns:a16="http://schemas.microsoft.com/office/drawing/2014/main" id="{26C3C7AF-ED19-400E-8434-E865432C9B7B}"/>
                </a:ext>
              </a:extLst>
            </p:cNvPr>
            <p:cNvSpPr/>
            <p:nvPr/>
          </p:nvSpPr>
          <p:spPr>
            <a:xfrm>
              <a:off x="6559771" y="1002308"/>
              <a:ext cx="213376" cy="123533"/>
            </a:xfrm>
            <a:custGeom>
              <a:avLst/>
              <a:gdLst>
                <a:gd name="connsiteX0" fmla="*/ 211188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-483 h 123533"/>
                <a:gd name="connsiteX3" fmla="*/ 211188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211188" y="123051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63" name="Freeform: Shape 2262">
              <a:extLst>
                <a:ext uri="{FF2B5EF4-FFF2-40B4-BE49-F238E27FC236}">
                  <a16:creationId xmlns:a16="http://schemas.microsoft.com/office/drawing/2014/main" id="{5D9D2582-47D3-477D-9519-045B5DB6BC15}"/>
                </a:ext>
              </a:extLst>
            </p:cNvPr>
            <p:cNvSpPr/>
            <p:nvPr/>
          </p:nvSpPr>
          <p:spPr>
            <a:xfrm>
              <a:off x="6773148" y="1002308"/>
              <a:ext cx="123533" cy="3891316"/>
            </a:xfrm>
            <a:custGeom>
              <a:avLst/>
              <a:gdLst>
                <a:gd name="connsiteX0" fmla="*/ -2189 w 123533"/>
                <a:gd name="connsiteY0" fmla="*/ 121653 h 3891316"/>
                <a:gd name="connsiteX1" fmla="*/ -2189 w 123533"/>
                <a:gd name="connsiteY1" fmla="*/ -483 h 3891316"/>
                <a:gd name="connsiteX2" fmla="*/ 121345 w 123533"/>
                <a:gd name="connsiteY2" fmla="*/ 3890833 h 3891316"/>
                <a:gd name="connsiteX3" fmla="*/ -2189 w 123533"/>
                <a:gd name="connsiteY3" fmla="*/ 121653 h 389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891316">
                  <a:moveTo>
                    <a:pt x="-2189" y="121653"/>
                  </a:moveTo>
                  <a:lnTo>
                    <a:pt x="-2189" y="-483"/>
                  </a:lnTo>
                  <a:lnTo>
                    <a:pt x="121345" y="3890833"/>
                  </a:lnTo>
                  <a:lnTo>
                    <a:pt x="-2189" y="12165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64" name="Freeform: Shape 2263">
              <a:extLst>
                <a:ext uri="{FF2B5EF4-FFF2-40B4-BE49-F238E27FC236}">
                  <a16:creationId xmlns:a16="http://schemas.microsoft.com/office/drawing/2014/main" id="{F8690044-48C6-4801-9BF2-3DE7E3AE01C1}"/>
                </a:ext>
              </a:extLst>
            </p:cNvPr>
            <p:cNvSpPr/>
            <p:nvPr/>
          </p:nvSpPr>
          <p:spPr>
            <a:xfrm>
              <a:off x="6773148" y="1002308"/>
              <a:ext cx="123533" cy="3891316"/>
            </a:xfrm>
            <a:custGeom>
              <a:avLst/>
              <a:gdLst>
                <a:gd name="connsiteX0" fmla="*/ 121345 w 123533"/>
                <a:gd name="connsiteY0" fmla="*/ 3890833 h 3891316"/>
                <a:gd name="connsiteX1" fmla="*/ -2189 w 123533"/>
                <a:gd name="connsiteY1" fmla="*/ -483 h 3891316"/>
                <a:gd name="connsiteX2" fmla="*/ 121345 w 123533"/>
                <a:gd name="connsiteY2" fmla="*/ -483 h 3891316"/>
                <a:gd name="connsiteX3" fmla="*/ 121345 w 123533"/>
                <a:gd name="connsiteY3" fmla="*/ 3890833 h 389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891316">
                  <a:moveTo>
                    <a:pt x="121345" y="3890833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389083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65" name="Freeform: Shape 2264">
              <a:extLst>
                <a:ext uri="{FF2B5EF4-FFF2-40B4-BE49-F238E27FC236}">
                  <a16:creationId xmlns:a16="http://schemas.microsoft.com/office/drawing/2014/main" id="{16D227C9-DCD9-4616-A3E2-C6F3654FBB81}"/>
                </a:ext>
              </a:extLst>
            </p:cNvPr>
            <p:cNvSpPr/>
            <p:nvPr/>
          </p:nvSpPr>
          <p:spPr>
            <a:xfrm>
              <a:off x="5768031" y="1490828"/>
              <a:ext cx="123533" cy="3402795"/>
            </a:xfrm>
            <a:custGeom>
              <a:avLst/>
              <a:gdLst>
                <a:gd name="connsiteX0" fmla="*/ 121345 w 123533"/>
                <a:gd name="connsiteY0" fmla="*/ 3402313 h 3402795"/>
                <a:gd name="connsiteX1" fmla="*/ -2189 w 123533"/>
                <a:gd name="connsiteY1" fmla="*/ -483 h 3402795"/>
                <a:gd name="connsiteX2" fmla="*/ 121345 w 123533"/>
                <a:gd name="connsiteY2" fmla="*/ 3280239 h 3402795"/>
                <a:gd name="connsiteX3" fmla="*/ 121345 w 123533"/>
                <a:gd name="connsiteY3" fmla="*/ 3402313 h 340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402795">
                  <a:moveTo>
                    <a:pt x="121345" y="3402313"/>
                  </a:moveTo>
                  <a:lnTo>
                    <a:pt x="-2189" y="-483"/>
                  </a:lnTo>
                  <a:lnTo>
                    <a:pt x="121345" y="3280239"/>
                  </a:lnTo>
                  <a:lnTo>
                    <a:pt x="121345" y="340231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66" name="Freeform: Shape 2265">
              <a:extLst>
                <a:ext uri="{FF2B5EF4-FFF2-40B4-BE49-F238E27FC236}">
                  <a16:creationId xmlns:a16="http://schemas.microsoft.com/office/drawing/2014/main" id="{A4D08BFB-C597-4D17-BBC5-6571F2C02DC4}"/>
                </a:ext>
              </a:extLst>
            </p:cNvPr>
            <p:cNvSpPr/>
            <p:nvPr/>
          </p:nvSpPr>
          <p:spPr>
            <a:xfrm>
              <a:off x="5768031" y="1490828"/>
              <a:ext cx="123533" cy="3279262"/>
            </a:xfrm>
            <a:custGeom>
              <a:avLst/>
              <a:gdLst>
                <a:gd name="connsiteX0" fmla="*/ 121345 w 123533"/>
                <a:gd name="connsiteY0" fmla="*/ 3278779 h 3279262"/>
                <a:gd name="connsiteX1" fmla="*/ -2189 w 123533"/>
                <a:gd name="connsiteY1" fmla="*/ -483 h 3279262"/>
                <a:gd name="connsiteX2" fmla="*/ 121345 w 123533"/>
                <a:gd name="connsiteY2" fmla="*/ 3156761 h 3279262"/>
                <a:gd name="connsiteX3" fmla="*/ 121345 w 123533"/>
                <a:gd name="connsiteY3" fmla="*/ 3278779 h 327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279262">
                  <a:moveTo>
                    <a:pt x="121345" y="3278779"/>
                  </a:moveTo>
                  <a:lnTo>
                    <a:pt x="-2189" y="-483"/>
                  </a:lnTo>
                  <a:lnTo>
                    <a:pt x="121345" y="3156761"/>
                  </a:lnTo>
                  <a:lnTo>
                    <a:pt x="121345" y="327877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67" name="Freeform: Shape 2266">
              <a:extLst>
                <a:ext uri="{FF2B5EF4-FFF2-40B4-BE49-F238E27FC236}">
                  <a16:creationId xmlns:a16="http://schemas.microsoft.com/office/drawing/2014/main" id="{77BC525C-B187-4E19-AE74-3A41C3C63FCB}"/>
                </a:ext>
              </a:extLst>
            </p:cNvPr>
            <p:cNvSpPr/>
            <p:nvPr/>
          </p:nvSpPr>
          <p:spPr>
            <a:xfrm>
              <a:off x="5768031" y="1490828"/>
              <a:ext cx="123533" cy="3161343"/>
            </a:xfrm>
            <a:custGeom>
              <a:avLst/>
              <a:gdLst>
                <a:gd name="connsiteX0" fmla="*/ 121345 w 123533"/>
                <a:gd name="connsiteY0" fmla="*/ 3160860 h 3161343"/>
                <a:gd name="connsiteX1" fmla="*/ -2189 w 123533"/>
                <a:gd name="connsiteY1" fmla="*/ -483 h 3161343"/>
                <a:gd name="connsiteX2" fmla="*/ 121345 w 123533"/>
                <a:gd name="connsiteY2" fmla="*/ 2916488 h 3161343"/>
                <a:gd name="connsiteX3" fmla="*/ 121345 w 123533"/>
                <a:gd name="connsiteY3" fmla="*/ 3160860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161343">
                  <a:moveTo>
                    <a:pt x="121345" y="3160860"/>
                  </a:moveTo>
                  <a:lnTo>
                    <a:pt x="-2189" y="-483"/>
                  </a:lnTo>
                  <a:lnTo>
                    <a:pt x="121345" y="2916488"/>
                  </a:lnTo>
                  <a:lnTo>
                    <a:pt x="121345" y="316086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68" name="Freeform: Shape 2267">
              <a:extLst>
                <a:ext uri="{FF2B5EF4-FFF2-40B4-BE49-F238E27FC236}">
                  <a16:creationId xmlns:a16="http://schemas.microsoft.com/office/drawing/2014/main" id="{5CA52CD7-6AAE-48C0-9AF5-9D327541C0D3}"/>
                </a:ext>
              </a:extLst>
            </p:cNvPr>
            <p:cNvSpPr/>
            <p:nvPr/>
          </p:nvSpPr>
          <p:spPr>
            <a:xfrm>
              <a:off x="5768031" y="1490828"/>
              <a:ext cx="123533" cy="2914275"/>
            </a:xfrm>
            <a:custGeom>
              <a:avLst/>
              <a:gdLst>
                <a:gd name="connsiteX0" fmla="*/ 121345 w 123533"/>
                <a:gd name="connsiteY0" fmla="*/ 2913793 h 2914275"/>
                <a:gd name="connsiteX1" fmla="*/ -2189 w 123533"/>
                <a:gd name="connsiteY1" fmla="*/ -483 h 2914275"/>
                <a:gd name="connsiteX2" fmla="*/ 121345 w 123533"/>
                <a:gd name="connsiteY2" fmla="*/ 1839217 h 2914275"/>
                <a:gd name="connsiteX3" fmla="*/ 121345 w 123533"/>
                <a:gd name="connsiteY3" fmla="*/ 2913793 h 2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914275">
                  <a:moveTo>
                    <a:pt x="121345" y="2913793"/>
                  </a:moveTo>
                  <a:lnTo>
                    <a:pt x="-2189" y="-483"/>
                  </a:lnTo>
                  <a:lnTo>
                    <a:pt x="121345" y="1839217"/>
                  </a:lnTo>
                  <a:lnTo>
                    <a:pt x="121345" y="291379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69" name="Freeform: Shape 2268">
              <a:extLst>
                <a:ext uri="{FF2B5EF4-FFF2-40B4-BE49-F238E27FC236}">
                  <a16:creationId xmlns:a16="http://schemas.microsoft.com/office/drawing/2014/main" id="{5C2EA48A-6603-438C-98D4-98E0FD2F8E63}"/>
                </a:ext>
              </a:extLst>
            </p:cNvPr>
            <p:cNvSpPr/>
            <p:nvPr/>
          </p:nvSpPr>
          <p:spPr>
            <a:xfrm>
              <a:off x="5768031" y="1490828"/>
              <a:ext cx="123533" cy="1841777"/>
            </a:xfrm>
            <a:custGeom>
              <a:avLst/>
              <a:gdLst>
                <a:gd name="connsiteX0" fmla="*/ 121345 w 123533"/>
                <a:gd name="connsiteY0" fmla="*/ 1841294 h 1841777"/>
                <a:gd name="connsiteX1" fmla="*/ -2189 w 123533"/>
                <a:gd name="connsiteY1" fmla="*/ -483 h 1841777"/>
                <a:gd name="connsiteX2" fmla="*/ 121345 w 123533"/>
                <a:gd name="connsiteY2" fmla="*/ 1596866 h 1841777"/>
                <a:gd name="connsiteX3" fmla="*/ 121345 w 123533"/>
                <a:gd name="connsiteY3" fmla="*/ 1841294 h 18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841777">
                  <a:moveTo>
                    <a:pt x="121345" y="1841294"/>
                  </a:moveTo>
                  <a:lnTo>
                    <a:pt x="-2189" y="-483"/>
                  </a:lnTo>
                  <a:lnTo>
                    <a:pt x="121345" y="1596866"/>
                  </a:lnTo>
                  <a:lnTo>
                    <a:pt x="121345" y="184129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70" name="Freeform: Shape 2269">
              <a:extLst>
                <a:ext uri="{FF2B5EF4-FFF2-40B4-BE49-F238E27FC236}">
                  <a16:creationId xmlns:a16="http://schemas.microsoft.com/office/drawing/2014/main" id="{D02C8DD4-B375-4B8D-A2E0-5257586C577A}"/>
                </a:ext>
              </a:extLst>
            </p:cNvPr>
            <p:cNvSpPr/>
            <p:nvPr/>
          </p:nvSpPr>
          <p:spPr>
            <a:xfrm>
              <a:off x="5768031" y="1490828"/>
              <a:ext cx="123533" cy="1594709"/>
            </a:xfrm>
            <a:custGeom>
              <a:avLst/>
              <a:gdLst>
                <a:gd name="connsiteX0" fmla="*/ 121345 w 123533"/>
                <a:gd name="connsiteY0" fmla="*/ 1594227 h 1594709"/>
                <a:gd name="connsiteX1" fmla="*/ -2189 w 123533"/>
                <a:gd name="connsiteY1" fmla="*/ -483 h 1594709"/>
                <a:gd name="connsiteX2" fmla="*/ 121345 w 123533"/>
                <a:gd name="connsiteY2" fmla="*/ 864591 h 1594709"/>
                <a:gd name="connsiteX3" fmla="*/ 121345 w 123533"/>
                <a:gd name="connsiteY3" fmla="*/ 1594227 h 1594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594709">
                  <a:moveTo>
                    <a:pt x="121345" y="1594227"/>
                  </a:moveTo>
                  <a:lnTo>
                    <a:pt x="-2189" y="-483"/>
                  </a:lnTo>
                  <a:lnTo>
                    <a:pt x="121345" y="864591"/>
                  </a:lnTo>
                  <a:lnTo>
                    <a:pt x="121345" y="15942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71" name="Freeform: Shape 2270">
              <a:extLst>
                <a:ext uri="{FF2B5EF4-FFF2-40B4-BE49-F238E27FC236}">
                  <a16:creationId xmlns:a16="http://schemas.microsoft.com/office/drawing/2014/main" id="{3C6F984B-B544-405F-8770-27C48B07B10E}"/>
                </a:ext>
              </a:extLst>
            </p:cNvPr>
            <p:cNvSpPr/>
            <p:nvPr/>
          </p:nvSpPr>
          <p:spPr>
            <a:xfrm>
              <a:off x="5768031" y="1490828"/>
              <a:ext cx="123533" cy="864736"/>
            </a:xfrm>
            <a:custGeom>
              <a:avLst/>
              <a:gdLst>
                <a:gd name="connsiteX0" fmla="*/ 121345 w 123533"/>
                <a:gd name="connsiteY0" fmla="*/ 864254 h 864736"/>
                <a:gd name="connsiteX1" fmla="*/ -2189 w 123533"/>
                <a:gd name="connsiteY1" fmla="*/ -483 h 864736"/>
                <a:gd name="connsiteX2" fmla="*/ 121345 w 123533"/>
                <a:gd name="connsiteY2" fmla="*/ 620325 h 864736"/>
                <a:gd name="connsiteX3" fmla="*/ 121345 w 123533"/>
                <a:gd name="connsiteY3" fmla="*/ 864254 h 86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64736">
                  <a:moveTo>
                    <a:pt x="121345" y="864254"/>
                  </a:moveTo>
                  <a:lnTo>
                    <a:pt x="-2189" y="-483"/>
                  </a:lnTo>
                  <a:lnTo>
                    <a:pt x="121345" y="620325"/>
                  </a:lnTo>
                  <a:lnTo>
                    <a:pt x="121345" y="86425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72" name="Freeform: Shape 2271">
              <a:extLst>
                <a:ext uri="{FF2B5EF4-FFF2-40B4-BE49-F238E27FC236}">
                  <a16:creationId xmlns:a16="http://schemas.microsoft.com/office/drawing/2014/main" id="{40D1BFBE-3B6E-4BF3-AAD7-9CAFDF817B32}"/>
                </a:ext>
              </a:extLst>
            </p:cNvPr>
            <p:cNvSpPr/>
            <p:nvPr/>
          </p:nvSpPr>
          <p:spPr>
            <a:xfrm>
              <a:off x="5768031" y="1490828"/>
              <a:ext cx="123533" cy="617669"/>
            </a:xfrm>
            <a:custGeom>
              <a:avLst/>
              <a:gdLst>
                <a:gd name="connsiteX0" fmla="*/ 121345 w 123533"/>
                <a:gd name="connsiteY0" fmla="*/ 617186 h 617669"/>
                <a:gd name="connsiteX1" fmla="*/ -2189 w 123533"/>
                <a:gd name="connsiteY1" fmla="*/ -483 h 617669"/>
                <a:gd name="connsiteX2" fmla="*/ 121345 w 123533"/>
                <a:gd name="connsiteY2" fmla="*/ 242211 h 617669"/>
                <a:gd name="connsiteX3" fmla="*/ 121345 w 123533"/>
                <a:gd name="connsiteY3" fmla="*/ 617175 h 61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17669">
                  <a:moveTo>
                    <a:pt x="121345" y="617186"/>
                  </a:moveTo>
                  <a:lnTo>
                    <a:pt x="-2189" y="-483"/>
                  </a:lnTo>
                  <a:lnTo>
                    <a:pt x="121345" y="242211"/>
                  </a:lnTo>
                  <a:lnTo>
                    <a:pt x="121345" y="61717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73" name="Freeform: Shape 2272">
              <a:extLst>
                <a:ext uri="{FF2B5EF4-FFF2-40B4-BE49-F238E27FC236}">
                  <a16:creationId xmlns:a16="http://schemas.microsoft.com/office/drawing/2014/main" id="{4ECBF9DD-07BC-4D40-A665-F942E3852287}"/>
                </a:ext>
              </a:extLst>
            </p:cNvPr>
            <p:cNvSpPr/>
            <p:nvPr/>
          </p:nvSpPr>
          <p:spPr>
            <a:xfrm>
              <a:off x="6104942" y="4405104"/>
              <a:ext cx="117918" cy="247067"/>
            </a:xfrm>
            <a:custGeom>
              <a:avLst/>
              <a:gdLst>
                <a:gd name="connsiteX0" fmla="*/ -2189 w 117918"/>
                <a:gd name="connsiteY0" fmla="*/ 246585 h 247067"/>
                <a:gd name="connsiteX1" fmla="*/ -2189 w 117918"/>
                <a:gd name="connsiteY1" fmla="*/ -483 h 247067"/>
                <a:gd name="connsiteX2" fmla="*/ 115730 w 117918"/>
                <a:gd name="connsiteY2" fmla="*/ 246585 h 247067"/>
                <a:gd name="connsiteX3" fmla="*/ -2189 w 117918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115730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74" name="Freeform: Shape 2273">
              <a:extLst>
                <a:ext uri="{FF2B5EF4-FFF2-40B4-BE49-F238E27FC236}">
                  <a16:creationId xmlns:a16="http://schemas.microsoft.com/office/drawing/2014/main" id="{60106711-4CF8-4BEA-926F-388E3A27428B}"/>
                </a:ext>
              </a:extLst>
            </p:cNvPr>
            <p:cNvSpPr/>
            <p:nvPr/>
          </p:nvSpPr>
          <p:spPr>
            <a:xfrm>
              <a:off x="6104942" y="3332606"/>
              <a:ext cx="117918" cy="1319566"/>
            </a:xfrm>
            <a:custGeom>
              <a:avLst/>
              <a:gdLst>
                <a:gd name="connsiteX0" fmla="*/ -2189 w 117918"/>
                <a:gd name="connsiteY0" fmla="*/ 1074767 h 1319566"/>
                <a:gd name="connsiteX1" fmla="*/ -2189 w 117918"/>
                <a:gd name="connsiteY1" fmla="*/ -483 h 1319566"/>
                <a:gd name="connsiteX2" fmla="*/ 115730 w 117918"/>
                <a:gd name="connsiteY2" fmla="*/ 1319083 h 1319566"/>
                <a:gd name="connsiteX3" fmla="*/ -2189 w 117918"/>
                <a:gd name="connsiteY3" fmla="*/ 1074767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319566">
                  <a:moveTo>
                    <a:pt x="-2189" y="1074767"/>
                  </a:moveTo>
                  <a:lnTo>
                    <a:pt x="-2189" y="-483"/>
                  </a:lnTo>
                  <a:lnTo>
                    <a:pt x="115730" y="1319083"/>
                  </a:lnTo>
                  <a:lnTo>
                    <a:pt x="-2189" y="107476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75" name="Freeform: Shape 2274">
              <a:extLst>
                <a:ext uri="{FF2B5EF4-FFF2-40B4-BE49-F238E27FC236}">
                  <a16:creationId xmlns:a16="http://schemas.microsoft.com/office/drawing/2014/main" id="{D2E44690-A44A-4775-B632-3081EE302EBC}"/>
                </a:ext>
              </a:extLst>
            </p:cNvPr>
            <p:cNvSpPr/>
            <p:nvPr/>
          </p:nvSpPr>
          <p:spPr>
            <a:xfrm>
              <a:off x="6104942" y="3085538"/>
              <a:ext cx="117918" cy="1566633"/>
            </a:xfrm>
            <a:custGeom>
              <a:avLst/>
              <a:gdLst>
                <a:gd name="connsiteX0" fmla="*/ -2189 w 117918"/>
                <a:gd name="connsiteY0" fmla="*/ 244226 h 1566633"/>
                <a:gd name="connsiteX1" fmla="*/ -2189 w 117918"/>
                <a:gd name="connsiteY1" fmla="*/ -483 h 1566633"/>
                <a:gd name="connsiteX2" fmla="*/ 115730 w 117918"/>
                <a:gd name="connsiteY2" fmla="*/ 1566151 h 1566633"/>
                <a:gd name="connsiteX3" fmla="*/ -2189 w 117918"/>
                <a:gd name="connsiteY3" fmla="*/ 244282 h 1566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566633">
                  <a:moveTo>
                    <a:pt x="-2189" y="244226"/>
                  </a:moveTo>
                  <a:lnTo>
                    <a:pt x="-2189" y="-483"/>
                  </a:lnTo>
                  <a:lnTo>
                    <a:pt x="115730" y="1566151"/>
                  </a:lnTo>
                  <a:lnTo>
                    <a:pt x="-2189" y="24428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76" name="Freeform: Shape 2275">
              <a:extLst>
                <a:ext uri="{FF2B5EF4-FFF2-40B4-BE49-F238E27FC236}">
                  <a16:creationId xmlns:a16="http://schemas.microsoft.com/office/drawing/2014/main" id="{41A6B1AD-5893-4325-95A5-EA3E118497CD}"/>
                </a:ext>
              </a:extLst>
            </p:cNvPr>
            <p:cNvSpPr/>
            <p:nvPr/>
          </p:nvSpPr>
          <p:spPr>
            <a:xfrm>
              <a:off x="6104942" y="2355565"/>
              <a:ext cx="117918" cy="2296606"/>
            </a:xfrm>
            <a:custGeom>
              <a:avLst/>
              <a:gdLst>
                <a:gd name="connsiteX0" fmla="*/ -2189 w 117918"/>
                <a:gd name="connsiteY0" fmla="*/ 730725 h 2296606"/>
                <a:gd name="connsiteX1" fmla="*/ -2189 w 117918"/>
                <a:gd name="connsiteY1" fmla="*/ -483 h 2296606"/>
                <a:gd name="connsiteX2" fmla="*/ 115730 w 117918"/>
                <a:gd name="connsiteY2" fmla="*/ 2296124 h 2296606"/>
                <a:gd name="connsiteX3" fmla="*/ -2189 w 117918"/>
                <a:gd name="connsiteY3" fmla="*/ 730725 h 229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296606">
                  <a:moveTo>
                    <a:pt x="-2189" y="730725"/>
                  </a:moveTo>
                  <a:lnTo>
                    <a:pt x="-2189" y="-483"/>
                  </a:lnTo>
                  <a:lnTo>
                    <a:pt x="115730" y="2296124"/>
                  </a:lnTo>
                  <a:lnTo>
                    <a:pt x="-2189" y="73072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77" name="Freeform: Shape 2276">
              <a:extLst>
                <a:ext uri="{FF2B5EF4-FFF2-40B4-BE49-F238E27FC236}">
                  <a16:creationId xmlns:a16="http://schemas.microsoft.com/office/drawing/2014/main" id="{173457EF-7174-449A-BEEE-57098842E089}"/>
                </a:ext>
              </a:extLst>
            </p:cNvPr>
            <p:cNvSpPr/>
            <p:nvPr/>
          </p:nvSpPr>
          <p:spPr>
            <a:xfrm>
              <a:off x="6104942" y="2108498"/>
              <a:ext cx="117918" cy="2543674"/>
            </a:xfrm>
            <a:custGeom>
              <a:avLst/>
              <a:gdLst>
                <a:gd name="connsiteX0" fmla="*/ -2189 w 117918"/>
                <a:gd name="connsiteY0" fmla="*/ 244299 h 2543674"/>
                <a:gd name="connsiteX1" fmla="*/ -2189 w 117918"/>
                <a:gd name="connsiteY1" fmla="*/ -483 h 2543674"/>
                <a:gd name="connsiteX2" fmla="*/ 115730 w 117918"/>
                <a:gd name="connsiteY2" fmla="*/ 2543191 h 2543674"/>
                <a:gd name="connsiteX3" fmla="*/ -2189 w 117918"/>
                <a:gd name="connsiteY3" fmla="*/ 244305 h 2543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543674">
                  <a:moveTo>
                    <a:pt x="-2189" y="244299"/>
                  </a:moveTo>
                  <a:lnTo>
                    <a:pt x="-2189" y="-483"/>
                  </a:lnTo>
                  <a:lnTo>
                    <a:pt x="115730" y="2543191"/>
                  </a:lnTo>
                  <a:lnTo>
                    <a:pt x="-2189" y="24430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78" name="Freeform: Shape 2277">
              <a:extLst>
                <a:ext uri="{FF2B5EF4-FFF2-40B4-BE49-F238E27FC236}">
                  <a16:creationId xmlns:a16="http://schemas.microsoft.com/office/drawing/2014/main" id="{7B194F31-C763-4760-9A27-736751C7C03A}"/>
                </a:ext>
              </a:extLst>
            </p:cNvPr>
            <p:cNvSpPr/>
            <p:nvPr/>
          </p:nvSpPr>
          <p:spPr>
            <a:xfrm>
              <a:off x="6104942" y="1732281"/>
              <a:ext cx="117918" cy="2919890"/>
            </a:xfrm>
            <a:custGeom>
              <a:avLst/>
              <a:gdLst>
                <a:gd name="connsiteX0" fmla="*/ -2189 w 117918"/>
                <a:gd name="connsiteY0" fmla="*/ 377458 h 2919890"/>
                <a:gd name="connsiteX1" fmla="*/ -2189 w 117918"/>
                <a:gd name="connsiteY1" fmla="*/ -483 h 2919890"/>
                <a:gd name="connsiteX2" fmla="*/ 115730 w 117918"/>
                <a:gd name="connsiteY2" fmla="*/ 2919408 h 2919890"/>
                <a:gd name="connsiteX3" fmla="*/ -2189 w 117918"/>
                <a:gd name="connsiteY3" fmla="*/ 377458 h 291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919890">
                  <a:moveTo>
                    <a:pt x="-2189" y="377458"/>
                  </a:moveTo>
                  <a:lnTo>
                    <a:pt x="-2189" y="-483"/>
                  </a:lnTo>
                  <a:lnTo>
                    <a:pt x="115730" y="2919408"/>
                  </a:lnTo>
                  <a:lnTo>
                    <a:pt x="-2189" y="37745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79" name="Freeform: Shape 2278">
              <a:extLst>
                <a:ext uri="{FF2B5EF4-FFF2-40B4-BE49-F238E27FC236}">
                  <a16:creationId xmlns:a16="http://schemas.microsoft.com/office/drawing/2014/main" id="{BA0B71EA-7DDB-46F5-AE9B-3045DE7C5F92}"/>
                </a:ext>
              </a:extLst>
            </p:cNvPr>
            <p:cNvSpPr/>
            <p:nvPr/>
          </p:nvSpPr>
          <p:spPr>
            <a:xfrm>
              <a:off x="6104942" y="1490828"/>
              <a:ext cx="117918" cy="3161343"/>
            </a:xfrm>
            <a:custGeom>
              <a:avLst/>
              <a:gdLst>
                <a:gd name="connsiteX0" fmla="*/ -2189 w 117918"/>
                <a:gd name="connsiteY0" fmla="*/ 243890 h 3161343"/>
                <a:gd name="connsiteX1" fmla="*/ -2189 w 117918"/>
                <a:gd name="connsiteY1" fmla="*/ -483 h 3161343"/>
                <a:gd name="connsiteX2" fmla="*/ 115730 w 117918"/>
                <a:gd name="connsiteY2" fmla="*/ 3160860 h 3161343"/>
                <a:gd name="connsiteX3" fmla="*/ -2189 w 117918"/>
                <a:gd name="connsiteY3" fmla="*/ 243890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161343">
                  <a:moveTo>
                    <a:pt x="-2189" y="243890"/>
                  </a:moveTo>
                  <a:lnTo>
                    <a:pt x="-2189" y="-483"/>
                  </a:lnTo>
                  <a:lnTo>
                    <a:pt x="115730" y="3160860"/>
                  </a:lnTo>
                  <a:lnTo>
                    <a:pt x="-2189" y="24389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80" name="Freeform: Shape 2279">
              <a:extLst>
                <a:ext uri="{FF2B5EF4-FFF2-40B4-BE49-F238E27FC236}">
                  <a16:creationId xmlns:a16="http://schemas.microsoft.com/office/drawing/2014/main" id="{FDB30F9B-41DF-4BA8-8DF3-00E1B720C344}"/>
                </a:ext>
              </a:extLst>
            </p:cNvPr>
            <p:cNvSpPr/>
            <p:nvPr/>
          </p:nvSpPr>
          <p:spPr>
            <a:xfrm>
              <a:off x="6104942" y="1002308"/>
              <a:ext cx="117918" cy="3649863"/>
            </a:xfrm>
            <a:custGeom>
              <a:avLst/>
              <a:gdLst>
                <a:gd name="connsiteX0" fmla="*/ 115730 w 117918"/>
                <a:gd name="connsiteY0" fmla="*/ 3649381 h 3649863"/>
                <a:gd name="connsiteX1" fmla="*/ -2189 w 117918"/>
                <a:gd name="connsiteY1" fmla="*/ -483 h 3649863"/>
                <a:gd name="connsiteX2" fmla="*/ 115730 w 117918"/>
                <a:gd name="connsiteY2" fmla="*/ 3404952 h 3649863"/>
                <a:gd name="connsiteX3" fmla="*/ 115730 w 117918"/>
                <a:gd name="connsiteY3" fmla="*/ 3649381 h 364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649863">
                  <a:moveTo>
                    <a:pt x="115730" y="3649381"/>
                  </a:moveTo>
                  <a:lnTo>
                    <a:pt x="-2189" y="-483"/>
                  </a:lnTo>
                  <a:lnTo>
                    <a:pt x="115730" y="3404952"/>
                  </a:lnTo>
                  <a:lnTo>
                    <a:pt x="115730" y="36493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81" name="Freeform: Shape 2280">
              <a:extLst>
                <a:ext uri="{FF2B5EF4-FFF2-40B4-BE49-F238E27FC236}">
                  <a16:creationId xmlns:a16="http://schemas.microsoft.com/office/drawing/2014/main" id="{5770BF93-D8C5-4BAB-9F4D-115F0603DF3F}"/>
                </a:ext>
              </a:extLst>
            </p:cNvPr>
            <p:cNvSpPr/>
            <p:nvPr/>
          </p:nvSpPr>
          <p:spPr>
            <a:xfrm>
              <a:off x="6104942" y="1002308"/>
              <a:ext cx="117918" cy="3402795"/>
            </a:xfrm>
            <a:custGeom>
              <a:avLst/>
              <a:gdLst>
                <a:gd name="connsiteX0" fmla="*/ 115730 w 117918"/>
                <a:gd name="connsiteY0" fmla="*/ 3402313 h 3402795"/>
                <a:gd name="connsiteX1" fmla="*/ -2189 w 117918"/>
                <a:gd name="connsiteY1" fmla="*/ -483 h 3402795"/>
                <a:gd name="connsiteX2" fmla="*/ 115730 w 117918"/>
                <a:gd name="connsiteY2" fmla="*/ 2327288 h 3402795"/>
                <a:gd name="connsiteX3" fmla="*/ 115730 w 117918"/>
                <a:gd name="connsiteY3" fmla="*/ 3402313 h 340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402795">
                  <a:moveTo>
                    <a:pt x="115730" y="3402313"/>
                  </a:moveTo>
                  <a:lnTo>
                    <a:pt x="-2189" y="-483"/>
                  </a:lnTo>
                  <a:lnTo>
                    <a:pt x="115730" y="2327288"/>
                  </a:lnTo>
                  <a:lnTo>
                    <a:pt x="115730" y="340231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82" name="Freeform: Shape 2281">
              <a:extLst>
                <a:ext uri="{FF2B5EF4-FFF2-40B4-BE49-F238E27FC236}">
                  <a16:creationId xmlns:a16="http://schemas.microsoft.com/office/drawing/2014/main" id="{8E7C3845-217E-4045-BB88-09C2A3350240}"/>
                </a:ext>
              </a:extLst>
            </p:cNvPr>
            <p:cNvSpPr/>
            <p:nvPr/>
          </p:nvSpPr>
          <p:spPr>
            <a:xfrm>
              <a:off x="6104942" y="1002308"/>
              <a:ext cx="117918" cy="2330297"/>
            </a:xfrm>
            <a:custGeom>
              <a:avLst/>
              <a:gdLst>
                <a:gd name="connsiteX0" fmla="*/ 115730 w 117918"/>
                <a:gd name="connsiteY0" fmla="*/ 2329815 h 2330297"/>
                <a:gd name="connsiteX1" fmla="*/ -2189 w 117918"/>
                <a:gd name="connsiteY1" fmla="*/ -483 h 2330297"/>
                <a:gd name="connsiteX2" fmla="*/ 115730 w 117918"/>
                <a:gd name="connsiteY2" fmla="*/ 2085273 h 2330297"/>
                <a:gd name="connsiteX3" fmla="*/ 115730 w 117918"/>
                <a:gd name="connsiteY3" fmla="*/ 2329815 h 233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330297">
                  <a:moveTo>
                    <a:pt x="115730" y="2329815"/>
                  </a:moveTo>
                  <a:lnTo>
                    <a:pt x="-2189" y="-483"/>
                  </a:lnTo>
                  <a:lnTo>
                    <a:pt x="115730" y="2085273"/>
                  </a:lnTo>
                  <a:lnTo>
                    <a:pt x="115730" y="23298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83" name="Freeform: Shape 2282">
              <a:extLst>
                <a:ext uri="{FF2B5EF4-FFF2-40B4-BE49-F238E27FC236}">
                  <a16:creationId xmlns:a16="http://schemas.microsoft.com/office/drawing/2014/main" id="{149170FE-8A8A-4112-9613-AF6C2727C0D7}"/>
                </a:ext>
              </a:extLst>
            </p:cNvPr>
            <p:cNvSpPr/>
            <p:nvPr/>
          </p:nvSpPr>
          <p:spPr>
            <a:xfrm>
              <a:off x="6104942" y="1002308"/>
              <a:ext cx="117918" cy="2083229"/>
            </a:xfrm>
            <a:custGeom>
              <a:avLst/>
              <a:gdLst>
                <a:gd name="connsiteX0" fmla="*/ 115730 w 117918"/>
                <a:gd name="connsiteY0" fmla="*/ 2082747 h 2083229"/>
                <a:gd name="connsiteX1" fmla="*/ -2189 w 117918"/>
                <a:gd name="connsiteY1" fmla="*/ -483 h 2083229"/>
                <a:gd name="connsiteX2" fmla="*/ 115730 w 117918"/>
                <a:gd name="connsiteY2" fmla="*/ 1352522 h 2083229"/>
                <a:gd name="connsiteX3" fmla="*/ 115730 w 117918"/>
                <a:gd name="connsiteY3" fmla="*/ 2082747 h 2083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083229">
                  <a:moveTo>
                    <a:pt x="115730" y="2082747"/>
                  </a:moveTo>
                  <a:lnTo>
                    <a:pt x="-2189" y="-483"/>
                  </a:lnTo>
                  <a:lnTo>
                    <a:pt x="115730" y="1352522"/>
                  </a:lnTo>
                  <a:lnTo>
                    <a:pt x="115730" y="208274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84" name="Freeform: Shape 2283">
              <a:extLst>
                <a:ext uri="{FF2B5EF4-FFF2-40B4-BE49-F238E27FC236}">
                  <a16:creationId xmlns:a16="http://schemas.microsoft.com/office/drawing/2014/main" id="{6F0CC630-211B-4BD4-9E39-48A50761A933}"/>
                </a:ext>
              </a:extLst>
            </p:cNvPr>
            <p:cNvSpPr/>
            <p:nvPr/>
          </p:nvSpPr>
          <p:spPr>
            <a:xfrm>
              <a:off x="6104942" y="1002308"/>
              <a:ext cx="117918" cy="1353257"/>
            </a:xfrm>
            <a:custGeom>
              <a:avLst/>
              <a:gdLst>
                <a:gd name="connsiteX0" fmla="*/ 115730 w 117918"/>
                <a:gd name="connsiteY0" fmla="*/ 1352774 h 1353257"/>
                <a:gd name="connsiteX1" fmla="*/ -2189 w 117918"/>
                <a:gd name="connsiteY1" fmla="*/ -483 h 1353257"/>
                <a:gd name="connsiteX2" fmla="*/ 115730 w 117918"/>
                <a:gd name="connsiteY2" fmla="*/ 1108497 h 1353257"/>
                <a:gd name="connsiteX3" fmla="*/ 115730 w 117918"/>
                <a:gd name="connsiteY3" fmla="*/ 1352763 h 135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353257">
                  <a:moveTo>
                    <a:pt x="115730" y="1352774"/>
                  </a:moveTo>
                  <a:lnTo>
                    <a:pt x="-2189" y="-483"/>
                  </a:lnTo>
                  <a:lnTo>
                    <a:pt x="115730" y="1108497"/>
                  </a:lnTo>
                  <a:lnTo>
                    <a:pt x="115730" y="135276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85" name="Freeform: Shape 2284">
              <a:extLst>
                <a:ext uri="{FF2B5EF4-FFF2-40B4-BE49-F238E27FC236}">
                  <a16:creationId xmlns:a16="http://schemas.microsoft.com/office/drawing/2014/main" id="{0B893200-3BE6-484A-8E76-412E3F094F70}"/>
                </a:ext>
              </a:extLst>
            </p:cNvPr>
            <p:cNvSpPr/>
            <p:nvPr/>
          </p:nvSpPr>
          <p:spPr>
            <a:xfrm>
              <a:off x="6104942" y="1002308"/>
              <a:ext cx="117918" cy="1106189"/>
            </a:xfrm>
            <a:custGeom>
              <a:avLst/>
              <a:gdLst>
                <a:gd name="connsiteX0" fmla="*/ 115730 w 117918"/>
                <a:gd name="connsiteY0" fmla="*/ 1105706 h 1106189"/>
                <a:gd name="connsiteX1" fmla="*/ -2189 w 117918"/>
                <a:gd name="connsiteY1" fmla="*/ -483 h 1106189"/>
                <a:gd name="connsiteX2" fmla="*/ 115730 w 117918"/>
                <a:gd name="connsiteY2" fmla="*/ 729259 h 1106189"/>
                <a:gd name="connsiteX3" fmla="*/ 115730 w 117918"/>
                <a:gd name="connsiteY3" fmla="*/ 1105706 h 110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06189">
                  <a:moveTo>
                    <a:pt x="115730" y="1105706"/>
                  </a:moveTo>
                  <a:lnTo>
                    <a:pt x="-2189" y="-483"/>
                  </a:lnTo>
                  <a:lnTo>
                    <a:pt x="115730" y="729259"/>
                  </a:lnTo>
                  <a:lnTo>
                    <a:pt x="115730" y="110570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86" name="Freeform: Shape 2285">
              <a:extLst>
                <a:ext uri="{FF2B5EF4-FFF2-40B4-BE49-F238E27FC236}">
                  <a16:creationId xmlns:a16="http://schemas.microsoft.com/office/drawing/2014/main" id="{B99DF9B1-7949-43D0-A561-436798E7A627}"/>
                </a:ext>
              </a:extLst>
            </p:cNvPr>
            <p:cNvSpPr/>
            <p:nvPr/>
          </p:nvSpPr>
          <p:spPr>
            <a:xfrm>
              <a:off x="6104942" y="1002308"/>
              <a:ext cx="117918" cy="729978"/>
            </a:xfrm>
            <a:custGeom>
              <a:avLst/>
              <a:gdLst>
                <a:gd name="connsiteX0" fmla="*/ 115730 w 117918"/>
                <a:gd name="connsiteY0" fmla="*/ 729495 h 729978"/>
                <a:gd name="connsiteX1" fmla="*/ -2189 w 117918"/>
                <a:gd name="connsiteY1" fmla="*/ -483 h 729978"/>
                <a:gd name="connsiteX2" fmla="*/ 115730 w 117918"/>
                <a:gd name="connsiteY2" fmla="*/ 485763 h 729978"/>
                <a:gd name="connsiteX3" fmla="*/ 115730 w 117918"/>
                <a:gd name="connsiteY3" fmla="*/ 729495 h 729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729978">
                  <a:moveTo>
                    <a:pt x="115730" y="729495"/>
                  </a:moveTo>
                  <a:lnTo>
                    <a:pt x="-2189" y="-483"/>
                  </a:lnTo>
                  <a:lnTo>
                    <a:pt x="115730" y="485763"/>
                  </a:lnTo>
                  <a:lnTo>
                    <a:pt x="115730" y="72949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87" name="Freeform: Shape 2286">
              <a:extLst>
                <a:ext uri="{FF2B5EF4-FFF2-40B4-BE49-F238E27FC236}">
                  <a16:creationId xmlns:a16="http://schemas.microsoft.com/office/drawing/2014/main" id="{366E3BD8-F3C4-4B81-A48F-65C8659CDEE7}"/>
                </a:ext>
              </a:extLst>
            </p:cNvPr>
            <p:cNvSpPr/>
            <p:nvPr/>
          </p:nvSpPr>
          <p:spPr>
            <a:xfrm>
              <a:off x="6104942" y="1002308"/>
              <a:ext cx="117918" cy="488520"/>
            </a:xfrm>
            <a:custGeom>
              <a:avLst/>
              <a:gdLst>
                <a:gd name="connsiteX0" fmla="*/ 115730 w 117918"/>
                <a:gd name="connsiteY0" fmla="*/ 488037 h 488520"/>
                <a:gd name="connsiteX1" fmla="*/ -2189 w 117918"/>
                <a:gd name="connsiteY1" fmla="*/ -483 h 488520"/>
                <a:gd name="connsiteX2" fmla="*/ 115730 w 117918"/>
                <a:gd name="connsiteY2" fmla="*/ 121956 h 488520"/>
                <a:gd name="connsiteX3" fmla="*/ 115730 w 117918"/>
                <a:gd name="connsiteY3" fmla="*/ 488037 h 48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488520">
                  <a:moveTo>
                    <a:pt x="115730" y="488037"/>
                  </a:moveTo>
                  <a:lnTo>
                    <a:pt x="-2189" y="-483"/>
                  </a:lnTo>
                  <a:lnTo>
                    <a:pt x="115730" y="121956"/>
                  </a:lnTo>
                  <a:lnTo>
                    <a:pt x="115730" y="4880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88" name="Freeform: Shape 2287">
              <a:extLst>
                <a:ext uri="{FF2B5EF4-FFF2-40B4-BE49-F238E27FC236}">
                  <a16:creationId xmlns:a16="http://schemas.microsoft.com/office/drawing/2014/main" id="{8E45294D-CE01-4774-9546-BE551EF914A7}"/>
                </a:ext>
              </a:extLst>
            </p:cNvPr>
            <p:cNvSpPr/>
            <p:nvPr/>
          </p:nvSpPr>
          <p:spPr>
            <a:xfrm>
              <a:off x="6436237" y="4405104"/>
              <a:ext cx="123533" cy="247067"/>
            </a:xfrm>
            <a:custGeom>
              <a:avLst/>
              <a:gdLst>
                <a:gd name="connsiteX0" fmla="*/ -2189 w 123533"/>
                <a:gd name="connsiteY0" fmla="*/ 246585 h 247067"/>
                <a:gd name="connsiteX1" fmla="*/ -2189 w 123533"/>
                <a:gd name="connsiteY1" fmla="*/ -483 h 247067"/>
                <a:gd name="connsiteX2" fmla="*/ 121345 w 123533"/>
                <a:gd name="connsiteY2" fmla="*/ 246585 h 247067"/>
                <a:gd name="connsiteX3" fmla="*/ -2189 w 123533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121345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89" name="Freeform: Shape 2288">
              <a:extLst>
                <a:ext uri="{FF2B5EF4-FFF2-40B4-BE49-F238E27FC236}">
                  <a16:creationId xmlns:a16="http://schemas.microsoft.com/office/drawing/2014/main" id="{0EB1C97B-E007-46B2-A58F-8B8FCE9B12BF}"/>
                </a:ext>
              </a:extLst>
            </p:cNvPr>
            <p:cNvSpPr/>
            <p:nvPr/>
          </p:nvSpPr>
          <p:spPr>
            <a:xfrm>
              <a:off x="6436237" y="3332606"/>
              <a:ext cx="123533" cy="1319566"/>
            </a:xfrm>
            <a:custGeom>
              <a:avLst/>
              <a:gdLst>
                <a:gd name="connsiteX0" fmla="*/ -2189 w 123533"/>
                <a:gd name="connsiteY0" fmla="*/ 1074767 h 1319566"/>
                <a:gd name="connsiteX1" fmla="*/ -2189 w 123533"/>
                <a:gd name="connsiteY1" fmla="*/ -483 h 1319566"/>
                <a:gd name="connsiteX2" fmla="*/ 121345 w 123533"/>
                <a:gd name="connsiteY2" fmla="*/ 1319083 h 1319566"/>
                <a:gd name="connsiteX3" fmla="*/ -2189 w 123533"/>
                <a:gd name="connsiteY3" fmla="*/ 1074767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19566">
                  <a:moveTo>
                    <a:pt x="-2189" y="1074767"/>
                  </a:moveTo>
                  <a:lnTo>
                    <a:pt x="-2189" y="-483"/>
                  </a:lnTo>
                  <a:lnTo>
                    <a:pt x="121345" y="1319083"/>
                  </a:lnTo>
                  <a:lnTo>
                    <a:pt x="-2189" y="107476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90" name="Freeform: Shape 2289">
              <a:extLst>
                <a:ext uri="{FF2B5EF4-FFF2-40B4-BE49-F238E27FC236}">
                  <a16:creationId xmlns:a16="http://schemas.microsoft.com/office/drawing/2014/main" id="{F513FB87-CAE8-4DFE-BE48-E77FC9F10088}"/>
                </a:ext>
              </a:extLst>
            </p:cNvPr>
            <p:cNvSpPr/>
            <p:nvPr/>
          </p:nvSpPr>
          <p:spPr>
            <a:xfrm>
              <a:off x="6436237" y="3085538"/>
              <a:ext cx="123533" cy="1566633"/>
            </a:xfrm>
            <a:custGeom>
              <a:avLst/>
              <a:gdLst>
                <a:gd name="connsiteX0" fmla="*/ -2189 w 123533"/>
                <a:gd name="connsiteY0" fmla="*/ 244226 h 1566633"/>
                <a:gd name="connsiteX1" fmla="*/ -2189 w 123533"/>
                <a:gd name="connsiteY1" fmla="*/ -483 h 1566633"/>
                <a:gd name="connsiteX2" fmla="*/ 121345 w 123533"/>
                <a:gd name="connsiteY2" fmla="*/ 1566151 h 1566633"/>
                <a:gd name="connsiteX3" fmla="*/ -2189 w 123533"/>
                <a:gd name="connsiteY3" fmla="*/ 244282 h 1566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566633">
                  <a:moveTo>
                    <a:pt x="-2189" y="244226"/>
                  </a:moveTo>
                  <a:lnTo>
                    <a:pt x="-2189" y="-483"/>
                  </a:lnTo>
                  <a:lnTo>
                    <a:pt x="121345" y="1566151"/>
                  </a:lnTo>
                  <a:lnTo>
                    <a:pt x="-2189" y="24428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91" name="Freeform: Shape 2290">
              <a:extLst>
                <a:ext uri="{FF2B5EF4-FFF2-40B4-BE49-F238E27FC236}">
                  <a16:creationId xmlns:a16="http://schemas.microsoft.com/office/drawing/2014/main" id="{D306A16D-8C6A-4059-928C-F5480AD4BFA2}"/>
                </a:ext>
              </a:extLst>
            </p:cNvPr>
            <p:cNvSpPr/>
            <p:nvPr/>
          </p:nvSpPr>
          <p:spPr>
            <a:xfrm>
              <a:off x="6436237" y="2355565"/>
              <a:ext cx="123533" cy="2296606"/>
            </a:xfrm>
            <a:custGeom>
              <a:avLst/>
              <a:gdLst>
                <a:gd name="connsiteX0" fmla="*/ -2189 w 123533"/>
                <a:gd name="connsiteY0" fmla="*/ 730725 h 2296606"/>
                <a:gd name="connsiteX1" fmla="*/ -2189 w 123533"/>
                <a:gd name="connsiteY1" fmla="*/ -483 h 2296606"/>
                <a:gd name="connsiteX2" fmla="*/ 121345 w 123533"/>
                <a:gd name="connsiteY2" fmla="*/ 2296124 h 2296606"/>
                <a:gd name="connsiteX3" fmla="*/ -2189 w 123533"/>
                <a:gd name="connsiteY3" fmla="*/ 730725 h 229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296606">
                  <a:moveTo>
                    <a:pt x="-2189" y="730725"/>
                  </a:moveTo>
                  <a:lnTo>
                    <a:pt x="-2189" y="-483"/>
                  </a:lnTo>
                  <a:lnTo>
                    <a:pt x="121345" y="2296124"/>
                  </a:lnTo>
                  <a:lnTo>
                    <a:pt x="-2189" y="73072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92" name="Freeform: Shape 2291">
              <a:extLst>
                <a:ext uri="{FF2B5EF4-FFF2-40B4-BE49-F238E27FC236}">
                  <a16:creationId xmlns:a16="http://schemas.microsoft.com/office/drawing/2014/main" id="{FCBFE257-3C89-4682-8937-43917B81D9A8}"/>
                </a:ext>
              </a:extLst>
            </p:cNvPr>
            <p:cNvSpPr/>
            <p:nvPr/>
          </p:nvSpPr>
          <p:spPr>
            <a:xfrm>
              <a:off x="6436237" y="2108498"/>
              <a:ext cx="123533" cy="2543674"/>
            </a:xfrm>
            <a:custGeom>
              <a:avLst/>
              <a:gdLst>
                <a:gd name="connsiteX0" fmla="*/ -2189 w 123533"/>
                <a:gd name="connsiteY0" fmla="*/ 244299 h 2543674"/>
                <a:gd name="connsiteX1" fmla="*/ -2189 w 123533"/>
                <a:gd name="connsiteY1" fmla="*/ -483 h 2543674"/>
                <a:gd name="connsiteX2" fmla="*/ 121345 w 123533"/>
                <a:gd name="connsiteY2" fmla="*/ 2543191 h 2543674"/>
                <a:gd name="connsiteX3" fmla="*/ -2189 w 123533"/>
                <a:gd name="connsiteY3" fmla="*/ 244305 h 2543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43674">
                  <a:moveTo>
                    <a:pt x="-2189" y="244299"/>
                  </a:moveTo>
                  <a:lnTo>
                    <a:pt x="-2189" y="-483"/>
                  </a:lnTo>
                  <a:lnTo>
                    <a:pt x="121345" y="2543191"/>
                  </a:lnTo>
                  <a:lnTo>
                    <a:pt x="-2189" y="24430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93" name="Freeform: Shape 2292">
              <a:extLst>
                <a:ext uri="{FF2B5EF4-FFF2-40B4-BE49-F238E27FC236}">
                  <a16:creationId xmlns:a16="http://schemas.microsoft.com/office/drawing/2014/main" id="{02B127B6-9045-4CB7-9E3E-9CFECD50B821}"/>
                </a:ext>
              </a:extLst>
            </p:cNvPr>
            <p:cNvSpPr/>
            <p:nvPr/>
          </p:nvSpPr>
          <p:spPr>
            <a:xfrm>
              <a:off x="6436237" y="1732281"/>
              <a:ext cx="123533" cy="2919890"/>
            </a:xfrm>
            <a:custGeom>
              <a:avLst/>
              <a:gdLst>
                <a:gd name="connsiteX0" fmla="*/ -2189 w 123533"/>
                <a:gd name="connsiteY0" fmla="*/ 377458 h 2919890"/>
                <a:gd name="connsiteX1" fmla="*/ -2189 w 123533"/>
                <a:gd name="connsiteY1" fmla="*/ -483 h 2919890"/>
                <a:gd name="connsiteX2" fmla="*/ 121345 w 123533"/>
                <a:gd name="connsiteY2" fmla="*/ 2919408 h 2919890"/>
                <a:gd name="connsiteX3" fmla="*/ -2189 w 123533"/>
                <a:gd name="connsiteY3" fmla="*/ 377458 h 291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919890">
                  <a:moveTo>
                    <a:pt x="-2189" y="377458"/>
                  </a:moveTo>
                  <a:lnTo>
                    <a:pt x="-2189" y="-483"/>
                  </a:lnTo>
                  <a:lnTo>
                    <a:pt x="121345" y="2919408"/>
                  </a:lnTo>
                  <a:lnTo>
                    <a:pt x="-2189" y="37745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94" name="Freeform: Shape 2293">
              <a:extLst>
                <a:ext uri="{FF2B5EF4-FFF2-40B4-BE49-F238E27FC236}">
                  <a16:creationId xmlns:a16="http://schemas.microsoft.com/office/drawing/2014/main" id="{14F4DC5B-6B10-43F9-8625-E797F7B63080}"/>
                </a:ext>
              </a:extLst>
            </p:cNvPr>
            <p:cNvSpPr/>
            <p:nvPr/>
          </p:nvSpPr>
          <p:spPr>
            <a:xfrm>
              <a:off x="6436237" y="1490828"/>
              <a:ext cx="123533" cy="3161343"/>
            </a:xfrm>
            <a:custGeom>
              <a:avLst/>
              <a:gdLst>
                <a:gd name="connsiteX0" fmla="*/ -2189 w 123533"/>
                <a:gd name="connsiteY0" fmla="*/ 243890 h 3161343"/>
                <a:gd name="connsiteX1" fmla="*/ -2189 w 123533"/>
                <a:gd name="connsiteY1" fmla="*/ -483 h 3161343"/>
                <a:gd name="connsiteX2" fmla="*/ 121345 w 123533"/>
                <a:gd name="connsiteY2" fmla="*/ 3160860 h 3161343"/>
                <a:gd name="connsiteX3" fmla="*/ -2189 w 123533"/>
                <a:gd name="connsiteY3" fmla="*/ 243890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161343">
                  <a:moveTo>
                    <a:pt x="-2189" y="243890"/>
                  </a:moveTo>
                  <a:lnTo>
                    <a:pt x="-2189" y="-483"/>
                  </a:lnTo>
                  <a:lnTo>
                    <a:pt x="121345" y="3160860"/>
                  </a:lnTo>
                  <a:lnTo>
                    <a:pt x="-2189" y="24389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95" name="Freeform: Shape 2294">
              <a:extLst>
                <a:ext uri="{FF2B5EF4-FFF2-40B4-BE49-F238E27FC236}">
                  <a16:creationId xmlns:a16="http://schemas.microsoft.com/office/drawing/2014/main" id="{D3FD98D7-FA0C-413D-86E2-14501F4DE278}"/>
                </a:ext>
              </a:extLst>
            </p:cNvPr>
            <p:cNvSpPr/>
            <p:nvPr/>
          </p:nvSpPr>
          <p:spPr>
            <a:xfrm>
              <a:off x="6436237" y="1125842"/>
              <a:ext cx="123533" cy="3526329"/>
            </a:xfrm>
            <a:custGeom>
              <a:avLst/>
              <a:gdLst>
                <a:gd name="connsiteX0" fmla="*/ -2189 w 123533"/>
                <a:gd name="connsiteY0" fmla="*/ 364823 h 3526329"/>
                <a:gd name="connsiteX1" fmla="*/ -2189 w 123533"/>
                <a:gd name="connsiteY1" fmla="*/ -483 h 3526329"/>
                <a:gd name="connsiteX2" fmla="*/ 121345 w 123533"/>
                <a:gd name="connsiteY2" fmla="*/ 3525847 h 3526329"/>
                <a:gd name="connsiteX3" fmla="*/ -2189 w 123533"/>
                <a:gd name="connsiteY3" fmla="*/ 364823 h 3526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526329">
                  <a:moveTo>
                    <a:pt x="-2189" y="364823"/>
                  </a:moveTo>
                  <a:lnTo>
                    <a:pt x="-2189" y="-483"/>
                  </a:lnTo>
                  <a:lnTo>
                    <a:pt x="121345" y="3525847"/>
                  </a:lnTo>
                  <a:lnTo>
                    <a:pt x="-2189" y="36482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96" name="Freeform: Shape 2295">
              <a:extLst>
                <a:ext uri="{FF2B5EF4-FFF2-40B4-BE49-F238E27FC236}">
                  <a16:creationId xmlns:a16="http://schemas.microsoft.com/office/drawing/2014/main" id="{893CCA68-5FC1-47A8-BC85-E8EDE47D3CC7}"/>
                </a:ext>
              </a:extLst>
            </p:cNvPr>
            <p:cNvSpPr/>
            <p:nvPr/>
          </p:nvSpPr>
          <p:spPr>
            <a:xfrm>
              <a:off x="6436237" y="1002308"/>
              <a:ext cx="123533" cy="3649863"/>
            </a:xfrm>
            <a:custGeom>
              <a:avLst/>
              <a:gdLst>
                <a:gd name="connsiteX0" fmla="*/ 121345 w 123533"/>
                <a:gd name="connsiteY0" fmla="*/ 3649381 h 3649863"/>
                <a:gd name="connsiteX1" fmla="*/ -2189 w 123533"/>
                <a:gd name="connsiteY1" fmla="*/ -483 h 3649863"/>
                <a:gd name="connsiteX2" fmla="*/ 121345 w 123533"/>
                <a:gd name="connsiteY2" fmla="*/ 3404952 h 3649863"/>
                <a:gd name="connsiteX3" fmla="*/ 121345 w 123533"/>
                <a:gd name="connsiteY3" fmla="*/ 3649381 h 364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649863">
                  <a:moveTo>
                    <a:pt x="121345" y="3649381"/>
                  </a:moveTo>
                  <a:lnTo>
                    <a:pt x="-2189" y="-483"/>
                  </a:lnTo>
                  <a:lnTo>
                    <a:pt x="121345" y="3404952"/>
                  </a:lnTo>
                  <a:lnTo>
                    <a:pt x="121345" y="36493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97" name="Freeform: Shape 2296">
              <a:extLst>
                <a:ext uri="{FF2B5EF4-FFF2-40B4-BE49-F238E27FC236}">
                  <a16:creationId xmlns:a16="http://schemas.microsoft.com/office/drawing/2014/main" id="{B1B2DC05-69B9-4A89-86BA-48F53C6B7A1C}"/>
                </a:ext>
              </a:extLst>
            </p:cNvPr>
            <p:cNvSpPr/>
            <p:nvPr/>
          </p:nvSpPr>
          <p:spPr>
            <a:xfrm>
              <a:off x="6436237" y="1002308"/>
              <a:ext cx="123533" cy="3402795"/>
            </a:xfrm>
            <a:custGeom>
              <a:avLst/>
              <a:gdLst>
                <a:gd name="connsiteX0" fmla="*/ 121345 w 123533"/>
                <a:gd name="connsiteY0" fmla="*/ 3402313 h 3402795"/>
                <a:gd name="connsiteX1" fmla="*/ -2189 w 123533"/>
                <a:gd name="connsiteY1" fmla="*/ -483 h 3402795"/>
                <a:gd name="connsiteX2" fmla="*/ 121345 w 123533"/>
                <a:gd name="connsiteY2" fmla="*/ 2327288 h 3402795"/>
                <a:gd name="connsiteX3" fmla="*/ 121345 w 123533"/>
                <a:gd name="connsiteY3" fmla="*/ 3402313 h 340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402795">
                  <a:moveTo>
                    <a:pt x="121345" y="3402313"/>
                  </a:moveTo>
                  <a:lnTo>
                    <a:pt x="-2189" y="-483"/>
                  </a:lnTo>
                  <a:lnTo>
                    <a:pt x="121345" y="2327288"/>
                  </a:lnTo>
                  <a:lnTo>
                    <a:pt x="121345" y="340231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98" name="Freeform: Shape 2297">
              <a:extLst>
                <a:ext uri="{FF2B5EF4-FFF2-40B4-BE49-F238E27FC236}">
                  <a16:creationId xmlns:a16="http://schemas.microsoft.com/office/drawing/2014/main" id="{B91986AC-A3DA-44C6-9988-E41D00A90FD3}"/>
                </a:ext>
              </a:extLst>
            </p:cNvPr>
            <p:cNvSpPr/>
            <p:nvPr/>
          </p:nvSpPr>
          <p:spPr>
            <a:xfrm>
              <a:off x="6436237" y="1002308"/>
              <a:ext cx="123533" cy="2330297"/>
            </a:xfrm>
            <a:custGeom>
              <a:avLst/>
              <a:gdLst>
                <a:gd name="connsiteX0" fmla="*/ 121345 w 123533"/>
                <a:gd name="connsiteY0" fmla="*/ 2329815 h 2330297"/>
                <a:gd name="connsiteX1" fmla="*/ -2189 w 123533"/>
                <a:gd name="connsiteY1" fmla="*/ -483 h 2330297"/>
                <a:gd name="connsiteX2" fmla="*/ 121345 w 123533"/>
                <a:gd name="connsiteY2" fmla="*/ 2085273 h 2330297"/>
                <a:gd name="connsiteX3" fmla="*/ 121345 w 123533"/>
                <a:gd name="connsiteY3" fmla="*/ 2329815 h 233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330297">
                  <a:moveTo>
                    <a:pt x="121345" y="2329815"/>
                  </a:moveTo>
                  <a:lnTo>
                    <a:pt x="-2189" y="-483"/>
                  </a:lnTo>
                  <a:lnTo>
                    <a:pt x="121345" y="2085273"/>
                  </a:lnTo>
                  <a:lnTo>
                    <a:pt x="121345" y="23298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99" name="Freeform: Shape 2298">
              <a:extLst>
                <a:ext uri="{FF2B5EF4-FFF2-40B4-BE49-F238E27FC236}">
                  <a16:creationId xmlns:a16="http://schemas.microsoft.com/office/drawing/2014/main" id="{2C1EA112-797E-4681-9FE4-74F36F0BDAAA}"/>
                </a:ext>
              </a:extLst>
            </p:cNvPr>
            <p:cNvSpPr/>
            <p:nvPr/>
          </p:nvSpPr>
          <p:spPr>
            <a:xfrm>
              <a:off x="6436237" y="1002308"/>
              <a:ext cx="123533" cy="2083229"/>
            </a:xfrm>
            <a:custGeom>
              <a:avLst/>
              <a:gdLst>
                <a:gd name="connsiteX0" fmla="*/ 121345 w 123533"/>
                <a:gd name="connsiteY0" fmla="*/ 2082747 h 2083229"/>
                <a:gd name="connsiteX1" fmla="*/ -2189 w 123533"/>
                <a:gd name="connsiteY1" fmla="*/ -483 h 2083229"/>
                <a:gd name="connsiteX2" fmla="*/ 121345 w 123533"/>
                <a:gd name="connsiteY2" fmla="*/ 1352522 h 2083229"/>
                <a:gd name="connsiteX3" fmla="*/ 121345 w 123533"/>
                <a:gd name="connsiteY3" fmla="*/ 2082747 h 2083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083229">
                  <a:moveTo>
                    <a:pt x="121345" y="2082747"/>
                  </a:moveTo>
                  <a:lnTo>
                    <a:pt x="-2189" y="-483"/>
                  </a:lnTo>
                  <a:lnTo>
                    <a:pt x="121345" y="1352522"/>
                  </a:lnTo>
                  <a:lnTo>
                    <a:pt x="121345" y="208274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00" name="Freeform: Shape 2299">
              <a:extLst>
                <a:ext uri="{FF2B5EF4-FFF2-40B4-BE49-F238E27FC236}">
                  <a16:creationId xmlns:a16="http://schemas.microsoft.com/office/drawing/2014/main" id="{6979B564-A7B9-4297-8DC3-BEB8ADBFF1D1}"/>
                </a:ext>
              </a:extLst>
            </p:cNvPr>
            <p:cNvSpPr/>
            <p:nvPr/>
          </p:nvSpPr>
          <p:spPr>
            <a:xfrm>
              <a:off x="6436237" y="1002308"/>
              <a:ext cx="123533" cy="1353257"/>
            </a:xfrm>
            <a:custGeom>
              <a:avLst/>
              <a:gdLst>
                <a:gd name="connsiteX0" fmla="*/ 121345 w 123533"/>
                <a:gd name="connsiteY0" fmla="*/ 1352774 h 1353257"/>
                <a:gd name="connsiteX1" fmla="*/ -2189 w 123533"/>
                <a:gd name="connsiteY1" fmla="*/ -483 h 1353257"/>
                <a:gd name="connsiteX2" fmla="*/ 121345 w 123533"/>
                <a:gd name="connsiteY2" fmla="*/ 1108497 h 1353257"/>
                <a:gd name="connsiteX3" fmla="*/ 121345 w 123533"/>
                <a:gd name="connsiteY3" fmla="*/ 1352763 h 135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53257">
                  <a:moveTo>
                    <a:pt x="121345" y="1352774"/>
                  </a:moveTo>
                  <a:lnTo>
                    <a:pt x="-2189" y="-483"/>
                  </a:lnTo>
                  <a:lnTo>
                    <a:pt x="121345" y="1108497"/>
                  </a:lnTo>
                  <a:lnTo>
                    <a:pt x="121345" y="135276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01" name="Freeform: Shape 2300">
              <a:extLst>
                <a:ext uri="{FF2B5EF4-FFF2-40B4-BE49-F238E27FC236}">
                  <a16:creationId xmlns:a16="http://schemas.microsoft.com/office/drawing/2014/main" id="{403412A8-3222-4BA1-B0AC-A6962F683D4D}"/>
                </a:ext>
              </a:extLst>
            </p:cNvPr>
            <p:cNvSpPr/>
            <p:nvPr/>
          </p:nvSpPr>
          <p:spPr>
            <a:xfrm>
              <a:off x="6436237" y="1002308"/>
              <a:ext cx="123533" cy="1106189"/>
            </a:xfrm>
            <a:custGeom>
              <a:avLst/>
              <a:gdLst>
                <a:gd name="connsiteX0" fmla="*/ 121345 w 123533"/>
                <a:gd name="connsiteY0" fmla="*/ 1105706 h 1106189"/>
                <a:gd name="connsiteX1" fmla="*/ -2189 w 123533"/>
                <a:gd name="connsiteY1" fmla="*/ -483 h 1106189"/>
                <a:gd name="connsiteX2" fmla="*/ 121345 w 123533"/>
                <a:gd name="connsiteY2" fmla="*/ 729259 h 1106189"/>
                <a:gd name="connsiteX3" fmla="*/ 121345 w 123533"/>
                <a:gd name="connsiteY3" fmla="*/ 1105706 h 110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06189">
                  <a:moveTo>
                    <a:pt x="121345" y="1105706"/>
                  </a:moveTo>
                  <a:lnTo>
                    <a:pt x="-2189" y="-483"/>
                  </a:lnTo>
                  <a:lnTo>
                    <a:pt x="121345" y="729259"/>
                  </a:lnTo>
                  <a:lnTo>
                    <a:pt x="121345" y="110570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02" name="Freeform: Shape 2301">
              <a:extLst>
                <a:ext uri="{FF2B5EF4-FFF2-40B4-BE49-F238E27FC236}">
                  <a16:creationId xmlns:a16="http://schemas.microsoft.com/office/drawing/2014/main" id="{95C15B63-65A9-424F-9808-84155B2F8B5C}"/>
                </a:ext>
              </a:extLst>
            </p:cNvPr>
            <p:cNvSpPr/>
            <p:nvPr/>
          </p:nvSpPr>
          <p:spPr>
            <a:xfrm>
              <a:off x="6436237" y="1002308"/>
              <a:ext cx="123533" cy="729978"/>
            </a:xfrm>
            <a:custGeom>
              <a:avLst/>
              <a:gdLst>
                <a:gd name="connsiteX0" fmla="*/ 121345 w 123533"/>
                <a:gd name="connsiteY0" fmla="*/ 729495 h 729978"/>
                <a:gd name="connsiteX1" fmla="*/ -2189 w 123533"/>
                <a:gd name="connsiteY1" fmla="*/ -483 h 729978"/>
                <a:gd name="connsiteX2" fmla="*/ 121345 w 123533"/>
                <a:gd name="connsiteY2" fmla="*/ 485763 h 729978"/>
                <a:gd name="connsiteX3" fmla="*/ 121345 w 123533"/>
                <a:gd name="connsiteY3" fmla="*/ 729495 h 729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29978">
                  <a:moveTo>
                    <a:pt x="121345" y="729495"/>
                  </a:moveTo>
                  <a:lnTo>
                    <a:pt x="-2189" y="-483"/>
                  </a:lnTo>
                  <a:lnTo>
                    <a:pt x="121345" y="485763"/>
                  </a:lnTo>
                  <a:lnTo>
                    <a:pt x="121345" y="72949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03" name="Freeform: Shape 2302">
              <a:extLst>
                <a:ext uri="{FF2B5EF4-FFF2-40B4-BE49-F238E27FC236}">
                  <a16:creationId xmlns:a16="http://schemas.microsoft.com/office/drawing/2014/main" id="{E8A23A24-49DA-4F10-97D0-ECB0E638380E}"/>
                </a:ext>
              </a:extLst>
            </p:cNvPr>
            <p:cNvSpPr/>
            <p:nvPr/>
          </p:nvSpPr>
          <p:spPr>
            <a:xfrm>
              <a:off x="6436237" y="1002308"/>
              <a:ext cx="123533" cy="488520"/>
            </a:xfrm>
            <a:custGeom>
              <a:avLst/>
              <a:gdLst>
                <a:gd name="connsiteX0" fmla="*/ 121345 w 123533"/>
                <a:gd name="connsiteY0" fmla="*/ 488037 h 488520"/>
                <a:gd name="connsiteX1" fmla="*/ -2189 w 123533"/>
                <a:gd name="connsiteY1" fmla="*/ -483 h 488520"/>
                <a:gd name="connsiteX2" fmla="*/ 121345 w 123533"/>
                <a:gd name="connsiteY2" fmla="*/ 121956 h 488520"/>
                <a:gd name="connsiteX3" fmla="*/ 121345 w 123533"/>
                <a:gd name="connsiteY3" fmla="*/ 488037 h 48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488520">
                  <a:moveTo>
                    <a:pt x="121345" y="488037"/>
                  </a:moveTo>
                  <a:lnTo>
                    <a:pt x="-2189" y="-483"/>
                  </a:lnTo>
                  <a:lnTo>
                    <a:pt x="121345" y="121956"/>
                  </a:lnTo>
                  <a:lnTo>
                    <a:pt x="121345" y="4880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04" name="Freeform: Shape 2303">
              <a:extLst>
                <a:ext uri="{FF2B5EF4-FFF2-40B4-BE49-F238E27FC236}">
                  <a16:creationId xmlns:a16="http://schemas.microsoft.com/office/drawing/2014/main" id="{A9856AD1-D555-4847-A284-942501529BC8}"/>
                </a:ext>
              </a:extLst>
            </p:cNvPr>
            <p:cNvSpPr/>
            <p:nvPr/>
          </p:nvSpPr>
          <p:spPr>
            <a:xfrm>
              <a:off x="6773148" y="477009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05" name="Freeform: Shape 2304">
              <a:extLst>
                <a:ext uri="{FF2B5EF4-FFF2-40B4-BE49-F238E27FC236}">
                  <a16:creationId xmlns:a16="http://schemas.microsoft.com/office/drawing/2014/main" id="{D6861EEC-76D3-49AC-9724-DD9382B0A422}"/>
                </a:ext>
              </a:extLst>
            </p:cNvPr>
            <p:cNvSpPr/>
            <p:nvPr/>
          </p:nvSpPr>
          <p:spPr>
            <a:xfrm>
              <a:off x="6773148" y="4652172"/>
              <a:ext cx="123533" cy="241452"/>
            </a:xfrm>
            <a:custGeom>
              <a:avLst/>
              <a:gdLst>
                <a:gd name="connsiteX0" fmla="*/ -2189 w 123533"/>
                <a:gd name="connsiteY0" fmla="*/ 120243 h 241452"/>
                <a:gd name="connsiteX1" fmla="*/ -2189 w 123533"/>
                <a:gd name="connsiteY1" fmla="*/ -483 h 241452"/>
                <a:gd name="connsiteX2" fmla="*/ 121345 w 123533"/>
                <a:gd name="connsiteY2" fmla="*/ 240970 h 241452"/>
                <a:gd name="connsiteX3" fmla="*/ -2189 w 123533"/>
                <a:gd name="connsiteY3" fmla="*/ 120243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1452">
                  <a:moveTo>
                    <a:pt x="-2189" y="120243"/>
                  </a:moveTo>
                  <a:lnTo>
                    <a:pt x="-2189" y="-483"/>
                  </a:lnTo>
                  <a:lnTo>
                    <a:pt x="121345" y="240970"/>
                  </a:lnTo>
                  <a:lnTo>
                    <a:pt x="-2189" y="12024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06" name="Freeform: Shape 2305">
              <a:extLst>
                <a:ext uri="{FF2B5EF4-FFF2-40B4-BE49-F238E27FC236}">
                  <a16:creationId xmlns:a16="http://schemas.microsoft.com/office/drawing/2014/main" id="{C4F40B21-4152-4C57-BFAB-C0BBA701A852}"/>
                </a:ext>
              </a:extLst>
            </p:cNvPr>
            <p:cNvSpPr/>
            <p:nvPr/>
          </p:nvSpPr>
          <p:spPr>
            <a:xfrm>
              <a:off x="6773148" y="4405104"/>
              <a:ext cx="123533" cy="488520"/>
            </a:xfrm>
            <a:custGeom>
              <a:avLst/>
              <a:gdLst>
                <a:gd name="connsiteX0" fmla="*/ -2189 w 123533"/>
                <a:gd name="connsiteY0" fmla="*/ 243777 h 488520"/>
                <a:gd name="connsiteX1" fmla="*/ -2189 w 123533"/>
                <a:gd name="connsiteY1" fmla="*/ -483 h 488520"/>
                <a:gd name="connsiteX2" fmla="*/ 121345 w 123533"/>
                <a:gd name="connsiteY2" fmla="*/ 488037 h 488520"/>
                <a:gd name="connsiteX3" fmla="*/ -2189 w 123533"/>
                <a:gd name="connsiteY3" fmla="*/ 243777 h 48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488520">
                  <a:moveTo>
                    <a:pt x="-2189" y="243777"/>
                  </a:moveTo>
                  <a:lnTo>
                    <a:pt x="-2189" y="-483"/>
                  </a:lnTo>
                  <a:lnTo>
                    <a:pt x="121345" y="488037"/>
                  </a:lnTo>
                  <a:lnTo>
                    <a:pt x="-2189" y="24377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07" name="Freeform: Shape 2306">
              <a:extLst>
                <a:ext uri="{FF2B5EF4-FFF2-40B4-BE49-F238E27FC236}">
                  <a16:creationId xmlns:a16="http://schemas.microsoft.com/office/drawing/2014/main" id="{E5440F9B-8BB6-4907-A35A-62494426D384}"/>
                </a:ext>
              </a:extLst>
            </p:cNvPr>
            <p:cNvSpPr/>
            <p:nvPr/>
          </p:nvSpPr>
          <p:spPr>
            <a:xfrm>
              <a:off x="6773148" y="3332606"/>
              <a:ext cx="123533" cy="1561018"/>
            </a:xfrm>
            <a:custGeom>
              <a:avLst/>
              <a:gdLst>
                <a:gd name="connsiteX0" fmla="*/ -2189 w 123533"/>
                <a:gd name="connsiteY0" fmla="*/ 1072802 h 1561018"/>
                <a:gd name="connsiteX1" fmla="*/ -2189 w 123533"/>
                <a:gd name="connsiteY1" fmla="*/ -483 h 1561018"/>
                <a:gd name="connsiteX2" fmla="*/ 121345 w 123533"/>
                <a:gd name="connsiteY2" fmla="*/ 1560536 h 1561018"/>
                <a:gd name="connsiteX3" fmla="*/ -2189 w 123533"/>
                <a:gd name="connsiteY3" fmla="*/ 1072802 h 1561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561018">
                  <a:moveTo>
                    <a:pt x="-2189" y="1072802"/>
                  </a:moveTo>
                  <a:lnTo>
                    <a:pt x="-2189" y="-483"/>
                  </a:lnTo>
                  <a:lnTo>
                    <a:pt x="121345" y="1560536"/>
                  </a:lnTo>
                  <a:lnTo>
                    <a:pt x="-2189" y="107280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08" name="Freeform: Shape 2307">
              <a:extLst>
                <a:ext uri="{FF2B5EF4-FFF2-40B4-BE49-F238E27FC236}">
                  <a16:creationId xmlns:a16="http://schemas.microsoft.com/office/drawing/2014/main" id="{7BCA80D5-5610-4998-ABA6-A94D8094421D}"/>
                </a:ext>
              </a:extLst>
            </p:cNvPr>
            <p:cNvSpPr/>
            <p:nvPr/>
          </p:nvSpPr>
          <p:spPr>
            <a:xfrm>
              <a:off x="6773148" y="3085538"/>
              <a:ext cx="123533" cy="1808086"/>
            </a:xfrm>
            <a:custGeom>
              <a:avLst/>
              <a:gdLst>
                <a:gd name="connsiteX0" fmla="*/ -2189 w 123533"/>
                <a:gd name="connsiteY0" fmla="*/ 243833 h 1808086"/>
                <a:gd name="connsiteX1" fmla="*/ -2189 w 123533"/>
                <a:gd name="connsiteY1" fmla="*/ -483 h 1808086"/>
                <a:gd name="connsiteX2" fmla="*/ 121345 w 123533"/>
                <a:gd name="connsiteY2" fmla="*/ 1807603 h 1808086"/>
                <a:gd name="connsiteX3" fmla="*/ -2189 w 123533"/>
                <a:gd name="connsiteY3" fmla="*/ 243833 h 180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808086">
                  <a:moveTo>
                    <a:pt x="-2189" y="243833"/>
                  </a:moveTo>
                  <a:lnTo>
                    <a:pt x="-2189" y="-483"/>
                  </a:lnTo>
                  <a:lnTo>
                    <a:pt x="121345" y="1807603"/>
                  </a:lnTo>
                  <a:lnTo>
                    <a:pt x="-2189" y="24383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09" name="Freeform: Shape 2308">
              <a:extLst>
                <a:ext uri="{FF2B5EF4-FFF2-40B4-BE49-F238E27FC236}">
                  <a16:creationId xmlns:a16="http://schemas.microsoft.com/office/drawing/2014/main" id="{E401F01C-9886-439A-9D56-A3712189C79E}"/>
                </a:ext>
              </a:extLst>
            </p:cNvPr>
            <p:cNvSpPr/>
            <p:nvPr/>
          </p:nvSpPr>
          <p:spPr>
            <a:xfrm>
              <a:off x="6773148" y="2355565"/>
              <a:ext cx="123533" cy="2538058"/>
            </a:xfrm>
            <a:custGeom>
              <a:avLst/>
              <a:gdLst>
                <a:gd name="connsiteX0" fmla="*/ -2189 w 123533"/>
                <a:gd name="connsiteY0" fmla="*/ 729827 h 2538058"/>
                <a:gd name="connsiteX1" fmla="*/ -2189 w 123533"/>
                <a:gd name="connsiteY1" fmla="*/ -483 h 2538058"/>
                <a:gd name="connsiteX2" fmla="*/ 121345 w 123533"/>
                <a:gd name="connsiteY2" fmla="*/ 2537576 h 2538058"/>
                <a:gd name="connsiteX3" fmla="*/ -2189 w 123533"/>
                <a:gd name="connsiteY3" fmla="*/ 729827 h 2538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38058">
                  <a:moveTo>
                    <a:pt x="-2189" y="729827"/>
                  </a:moveTo>
                  <a:lnTo>
                    <a:pt x="-2189" y="-483"/>
                  </a:lnTo>
                  <a:lnTo>
                    <a:pt x="121345" y="2537576"/>
                  </a:lnTo>
                  <a:lnTo>
                    <a:pt x="-2189" y="7298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10" name="Freeform: Shape 2309">
              <a:extLst>
                <a:ext uri="{FF2B5EF4-FFF2-40B4-BE49-F238E27FC236}">
                  <a16:creationId xmlns:a16="http://schemas.microsoft.com/office/drawing/2014/main" id="{D6E1ACA4-B005-4F28-A3DF-211D9CD4ED29}"/>
                </a:ext>
              </a:extLst>
            </p:cNvPr>
            <p:cNvSpPr/>
            <p:nvPr/>
          </p:nvSpPr>
          <p:spPr>
            <a:xfrm>
              <a:off x="6773148" y="2108498"/>
              <a:ext cx="123533" cy="2785126"/>
            </a:xfrm>
            <a:custGeom>
              <a:avLst/>
              <a:gdLst>
                <a:gd name="connsiteX0" fmla="*/ -2189 w 123533"/>
                <a:gd name="connsiteY0" fmla="*/ 244007 h 2785126"/>
                <a:gd name="connsiteX1" fmla="*/ -2189 w 123533"/>
                <a:gd name="connsiteY1" fmla="*/ -483 h 2785126"/>
                <a:gd name="connsiteX2" fmla="*/ 121345 w 123533"/>
                <a:gd name="connsiteY2" fmla="*/ 2784644 h 2785126"/>
                <a:gd name="connsiteX3" fmla="*/ -2189 w 123533"/>
                <a:gd name="connsiteY3" fmla="*/ 244007 h 278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785126">
                  <a:moveTo>
                    <a:pt x="-2189" y="244007"/>
                  </a:moveTo>
                  <a:lnTo>
                    <a:pt x="-2189" y="-483"/>
                  </a:lnTo>
                  <a:lnTo>
                    <a:pt x="121345" y="2784644"/>
                  </a:lnTo>
                  <a:lnTo>
                    <a:pt x="-2189" y="24400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11" name="Freeform: Shape 2310">
              <a:extLst>
                <a:ext uri="{FF2B5EF4-FFF2-40B4-BE49-F238E27FC236}">
                  <a16:creationId xmlns:a16="http://schemas.microsoft.com/office/drawing/2014/main" id="{BD015CBD-9979-4F93-9031-5720FCB0CE1D}"/>
                </a:ext>
              </a:extLst>
            </p:cNvPr>
            <p:cNvSpPr/>
            <p:nvPr/>
          </p:nvSpPr>
          <p:spPr>
            <a:xfrm>
              <a:off x="6773148" y="1732281"/>
              <a:ext cx="123533" cy="3161343"/>
            </a:xfrm>
            <a:custGeom>
              <a:avLst/>
              <a:gdLst>
                <a:gd name="connsiteX0" fmla="*/ -2189 w 123533"/>
                <a:gd name="connsiteY0" fmla="*/ 377081 h 3161343"/>
                <a:gd name="connsiteX1" fmla="*/ -2189 w 123533"/>
                <a:gd name="connsiteY1" fmla="*/ -483 h 3161343"/>
                <a:gd name="connsiteX2" fmla="*/ 121345 w 123533"/>
                <a:gd name="connsiteY2" fmla="*/ 3160860 h 3161343"/>
                <a:gd name="connsiteX3" fmla="*/ -2189 w 123533"/>
                <a:gd name="connsiteY3" fmla="*/ 377081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161343">
                  <a:moveTo>
                    <a:pt x="-2189" y="377081"/>
                  </a:moveTo>
                  <a:lnTo>
                    <a:pt x="-2189" y="-483"/>
                  </a:lnTo>
                  <a:lnTo>
                    <a:pt x="121345" y="3160860"/>
                  </a:lnTo>
                  <a:lnTo>
                    <a:pt x="-2189" y="3770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12" name="Freeform: Shape 2311">
              <a:extLst>
                <a:ext uri="{FF2B5EF4-FFF2-40B4-BE49-F238E27FC236}">
                  <a16:creationId xmlns:a16="http://schemas.microsoft.com/office/drawing/2014/main" id="{1AC725EC-8B95-4EEF-871D-436E2E2EDF37}"/>
                </a:ext>
              </a:extLst>
            </p:cNvPr>
            <p:cNvSpPr/>
            <p:nvPr/>
          </p:nvSpPr>
          <p:spPr>
            <a:xfrm>
              <a:off x="6773148" y="1490828"/>
              <a:ext cx="123533" cy="3402795"/>
            </a:xfrm>
            <a:custGeom>
              <a:avLst/>
              <a:gdLst>
                <a:gd name="connsiteX0" fmla="*/ -2189 w 123533"/>
                <a:gd name="connsiteY0" fmla="*/ 243681 h 3402795"/>
                <a:gd name="connsiteX1" fmla="*/ -2189 w 123533"/>
                <a:gd name="connsiteY1" fmla="*/ -483 h 3402795"/>
                <a:gd name="connsiteX2" fmla="*/ 121345 w 123533"/>
                <a:gd name="connsiteY2" fmla="*/ 3402313 h 3402795"/>
                <a:gd name="connsiteX3" fmla="*/ -2189 w 123533"/>
                <a:gd name="connsiteY3" fmla="*/ 243687 h 340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402795">
                  <a:moveTo>
                    <a:pt x="-2189" y="243681"/>
                  </a:moveTo>
                  <a:lnTo>
                    <a:pt x="-2189" y="-483"/>
                  </a:lnTo>
                  <a:lnTo>
                    <a:pt x="121345" y="3402313"/>
                  </a:lnTo>
                  <a:lnTo>
                    <a:pt x="-2189" y="24368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13" name="Freeform: Shape 2312">
              <a:extLst>
                <a:ext uri="{FF2B5EF4-FFF2-40B4-BE49-F238E27FC236}">
                  <a16:creationId xmlns:a16="http://schemas.microsoft.com/office/drawing/2014/main" id="{57C41B8D-529D-4595-8335-53F74E741013}"/>
                </a:ext>
              </a:extLst>
            </p:cNvPr>
            <p:cNvSpPr/>
            <p:nvPr/>
          </p:nvSpPr>
          <p:spPr>
            <a:xfrm>
              <a:off x="6773148" y="1125842"/>
              <a:ext cx="123533" cy="3767782"/>
            </a:xfrm>
            <a:custGeom>
              <a:avLst/>
              <a:gdLst>
                <a:gd name="connsiteX0" fmla="*/ -2189 w 123533"/>
                <a:gd name="connsiteY0" fmla="*/ 364543 h 3767782"/>
                <a:gd name="connsiteX1" fmla="*/ -2189 w 123533"/>
                <a:gd name="connsiteY1" fmla="*/ -483 h 3767782"/>
                <a:gd name="connsiteX2" fmla="*/ 121345 w 123533"/>
                <a:gd name="connsiteY2" fmla="*/ 3767299 h 3767782"/>
                <a:gd name="connsiteX3" fmla="*/ -2189 w 123533"/>
                <a:gd name="connsiteY3" fmla="*/ 364543 h 376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7782">
                  <a:moveTo>
                    <a:pt x="-2189" y="364543"/>
                  </a:moveTo>
                  <a:lnTo>
                    <a:pt x="-2189" y="-483"/>
                  </a:lnTo>
                  <a:lnTo>
                    <a:pt x="121345" y="3767299"/>
                  </a:lnTo>
                  <a:lnTo>
                    <a:pt x="-2189" y="36454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14" name="Freeform: Shape 2313">
              <a:extLst>
                <a:ext uri="{FF2B5EF4-FFF2-40B4-BE49-F238E27FC236}">
                  <a16:creationId xmlns:a16="http://schemas.microsoft.com/office/drawing/2014/main" id="{FD784637-2AB9-458F-9575-FE285F301C8A}"/>
                </a:ext>
              </a:extLst>
            </p:cNvPr>
            <p:cNvSpPr/>
            <p:nvPr/>
          </p:nvSpPr>
          <p:spPr>
            <a:xfrm>
              <a:off x="4571999" y="249875"/>
              <a:ext cx="123533" cy="1358872"/>
            </a:xfrm>
            <a:custGeom>
              <a:avLst/>
              <a:gdLst>
                <a:gd name="connsiteX0" fmla="*/ -2189 w 123533"/>
                <a:gd name="connsiteY0" fmla="*/ 1358389 h 1358872"/>
                <a:gd name="connsiteX1" fmla="*/ -2189 w 123533"/>
                <a:gd name="connsiteY1" fmla="*/ -483 h 1358872"/>
                <a:gd name="connsiteX2" fmla="*/ 121345 w 123533"/>
                <a:gd name="connsiteY2" fmla="*/ 1358389 h 1358872"/>
                <a:gd name="connsiteX3" fmla="*/ -2189 w 123533"/>
                <a:gd name="connsiteY3" fmla="*/ 1358389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58872">
                  <a:moveTo>
                    <a:pt x="-2189" y="1358389"/>
                  </a:moveTo>
                  <a:lnTo>
                    <a:pt x="-2189" y="-483"/>
                  </a:lnTo>
                  <a:lnTo>
                    <a:pt x="121345" y="1358389"/>
                  </a:lnTo>
                  <a:lnTo>
                    <a:pt x="-2189" y="135838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15" name="Freeform: Shape 2314">
              <a:extLst>
                <a:ext uri="{FF2B5EF4-FFF2-40B4-BE49-F238E27FC236}">
                  <a16:creationId xmlns:a16="http://schemas.microsoft.com/office/drawing/2014/main" id="{0063A672-6623-4470-AF45-3C712493F028}"/>
                </a:ext>
              </a:extLst>
            </p:cNvPr>
            <p:cNvSpPr/>
            <p:nvPr/>
          </p:nvSpPr>
          <p:spPr>
            <a:xfrm>
              <a:off x="4571999" y="249875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16" name="Freeform: Shape 2315">
              <a:extLst>
                <a:ext uri="{FF2B5EF4-FFF2-40B4-BE49-F238E27FC236}">
                  <a16:creationId xmlns:a16="http://schemas.microsoft.com/office/drawing/2014/main" id="{4A7DBAF3-D356-4D8A-80F0-8E94749B03D2}"/>
                </a:ext>
              </a:extLst>
            </p:cNvPr>
            <p:cNvSpPr/>
            <p:nvPr/>
          </p:nvSpPr>
          <p:spPr>
            <a:xfrm>
              <a:off x="4695533" y="1490828"/>
              <a:ext cx="123533" cy="117918"/>
            </a:xfrm>
            <a:custGeom>
              <a:avLst/>
              <a:gdLst>
                <a:gd name="connsiteX0" fmla="*/ -2189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117436 h 117918"/>
                <a:gd name="connsiteX3" fmla="*/ -2189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1345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17" name="Freeform: Shape 2316">
              <a:extLst>
                <a:ext uri="{FF2B5EF4-FFF2-40B4-BE49-F238E27FC236}">
                  <a16:creationId xmlns:a16="http://schemas.microsoft.com/office/drawing/2014/main" id="{8EC460C7-6FC8-4F20-8A67-9BC00E391F2D}"/>
                </a:ext>
              </a:extLst>
            </p:cNvPr>
            <p:cNvSpPr/>
            <p:nvPr/>
          </p:nvSpPr>
          <p:spPr>
            <a:xfrm>
              <a:off x="4695533" y="1490828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18" name="Freeform: Shape 2317">
              <a:extLst>
                <a:ext uri="{FF2B5EF4-FFF2-40B4-BE49-F238E27FC236}">
                  <a16:creationId xmlns:a16="http://schemas.microsoft.com/office/drawing/2014/main" id="{EBAB3053-84B3-4B0E-8A41-F4B45E0E2510}"/>
                </a:ext>
              </a:extLst>
            </p:cNvPr>
            <p:cNvSpPr/>
            <p:nvPr/>
          </p:nvSpPr>
          <p:spPr>
            <a:xfrm>
              <a:off x="4695533" y="1243761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19" name="Freeform: Shape 2318">
              <a:extLst>
                <a:ext uri="{FF2B5EF4-FFF2-40B4-BE49-F238E27FC236}">
                  <a16:creationId xmlns:a16="http://schemas.microsoft.com/office/drawing/2014/main" id="{8BA01761-B690-4E11-AB6A-9DB9CF045F2C}"/>
                </a:ext>
              </a:extLst>
            </p:cNvPr>
            <p:cNvSpPr/>
            <p:nvPr/>
          </p:nvSpPr>
          <p:spPr>
            <a:xfrm>
              <a:off x="4695533" y="1243761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20" name="Freeform: Shape 2319">
              <a:extLst>
                <a:ext uri="{FF2B5EF4-FFF2-40B4-BE49-F238E27FC236}">
                  <a16:creationId xmlns:a16="http://schemas.microsoft.com/office/drawing/2014/main" id="{F9CF6B35-F523-475B-801C-FDE7B0EADD22}"/>
                </a:ext>
              </a:extLst>
            </p:cNvPr>
            <p:cNvSpPr/>
            <p:nvPr/>
          </p:nvSpPr>
          <p:spPr>
            <a:xfrm>
              <a:off x="4695533" y="1002308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21" name="Freeform: Shape 2320">
              <a:extLst>
                <a:ext uri="{FF2B5EF4-FFF2-40B4-BE49-F238E27FC236}">
                  <a16:creationId xmlns:a16="http://schemas.microsoft.com/office/drawing/2014/main" id="{3E5A09D3-BEEE-45FF-A802-0711A8E6EF84}"/>
                </a:ext>
              </a:extLst>
            </p:cNvPr>
            <p:cNvSpPr/>
            <p:nvPr/>
          </p:nvSpPr>
          <p:spPr>
            <a:xfrm>
              <a:off x="4695533" y="1002308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22" name="Freeform: Shape 2321">
              <a:extLst>
                <a:ext uri="{FF2B5EF4-FFF2-40B4-BE49-F238E27FC236}">
                  <a16:creationId xmlns:a16="http://schemas.microsoft.com/office/drawing/2014/main" id="{3F5DA0C0-239A-4FD8-B9B1-CE514A9BD3BA}"/>
                </a:ext>
              </a:extLst>
            </p:cNvPr>
            <p:cNvSpPr/>
            <p:nvPr/>
          </p:nvSpPr>
          <p:spPr>
            <a:xfrm>
              <a:off x="4695533" y="75524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23" name="Freeform: Shape 2322">
              <a:extLst>
                <a:ext uri="{FF2B5EF4-FFF2-40B4-BE49-F238E27FC236}">
                  <a16:creationId xmlns:a16="http://schemas.microsoft.com/office/drawing/2014/main" id="{2219C6EE-2B1E-4509-A04A-69C34517F371}"/>
                </a:ext>
              </a:extLst>
            </p:cNvPr>
            <p:cNvSpPr/>
            <p:nvPr/>
          </p:nvSpPr>
          <p:spPr>
            <a:xfrm>
              <a:off x="4695533" y="755240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24" name="Freeform: Shape 2323">
              <a:extLst>
                <a:ext uri="{FF2B5EF4-FFF2-40B4-BE49-F238E27FC236}">
                  <a16:creationId xmlns:a16="http://schemas.microsoft.com/office/drawing/2014/main" id="{51819895-820E-441E-9233-DAB304B08E57}"/>
                </a:ext>
              </a:extLst>
            </p:cNvPr>
            <p:cNvSpPr/>
            <p:nvPr/>
          </p:nvSpPr>
          <p:spPr>
            <a:xfrm>
              <a:off x="4695533" y="502558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25" name="Freeform: Shape 2324">
              <a:extLst>
                <a:ext uri="{FF2B5EF4-FFF2-40B4-BE49-F238E27FC236}">
                  <a16:creationId xmlns:a16="http://schemas.microsoft.com/office/drawing/2014/main" id="{F55DD8B7-22A8-409A-9A0C-9C3497658CAC}"/>
                </a:ext>
              </a:extLst>
            </p:cNvPr>
            <p:cNvSpPr/>
            <p:nvPr/>
          </p:nvSpPr>
          <p:spPr>
            <a:xfrm>
              <a:off x="4695533" y="502558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26" name="Freeform: Shape 2325">
              <a:extLst>
                <a:ext uri="{FF2B5EF4-FFF2-40B4-BE49-F238E27FC236}">
                  <a16:creationId xmlns:a16="http://schemas.microsoft.com/office/drawing/2014/main" id="{20AB8DB2-0198-4E75-A2F7-63DE3F9EABBF}"/>
                </a:ext>
              </a:extLst>
            </p:cNvPr>
            <p:cNvSpPr/>
            <p:nvPr/>
          </p:nvSpPr>
          <p:spPr>
            <a:xfrm>
              <a:off x="4695533" y="249875"/>
              <a:ext cx="123533" cy="117918"/>
            </a:xfrm>
            <a:custGeom>
              <a:avLst/>
              <a:gdLst>
                <a:gd name="connsiteX0" fmla="*/ -2189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117436 h 117918"/>
                <a:gd name="connsiteX3" fmla="*/ -2189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1345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27" name="Freeform: Shape 2326">
              <a:extLst>
                <a:ext uri="{FF2B5EF4-FFF2-40B4-BE49-F238E27FC236}">
                  <a16:creationId xmlns:a16="http://schemas.microsoft.com/office/drawing/2014/main" id="{75BE854E-686C-44A1-87ED-867998774FDA}"/>
                </a:ext>
              </a:extLst>
            </p:cNvPr>
            <p:cNvSpPr/>
            <p:nvPr/>
          </p:nvSpPr>
          <p:spPr>
            <a:xfrm>
              <a:off x="4695533" y="249875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28" name="Freeform: Shape 2327">
              <a:extLst>
                <a:ext uri="{FF2B5EF4-FFF2-40B4-BE49-F238E27FC236}">
                  <a16:creationId xmlns:a16="http://schemas.microsoft.com/office/drawing/2014/main" id="{F97C983D-6A90-4FAD-9608-B8B7154F6FB8}"/>
                </a:ext>
              </a:extLst>
            </p:cNvPr>
            <p:cNvSpPr/>
            <p:nvPr/>
          </p:nvSpPr>
          <p:spPr>
            <a:xfrm>
              <a:off x="4819067" y="249875"/>
              <a:ext cx="117918" cy="1358872"/>
            </a:xfrm>
            <a:custGeom>
              <a:avLst/>
              <a:gdLst>
                <a:gd name="connsiteX0" fmla="*/ -2189 w 117918"/>
                <a:gd name="connsiteY0" fmla="*/ 121305 h 1358872"/>
                <a:gd name="connsiteX1" fmla="*/ -2189 w 117918"/>
                <a:gd name="connsiteY1" fmla="*/ -483 h 1358872"/>
                <a:gd name="connsiteX2" fmla="*/ 115730 w 117918"/>
                <a:gd name="connsiteY2" fmla="*/ 1358389 h 1358872"/>
                <a:gd name="connsiteX3" fmla="*/ -2189 w 117918"/>
                <a:gd name="connsiteY3" fmla="*/ 121305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358872">
                  <a:moveTo>
                    <a:pt x="-2189" y="121305"/>
                  </a:moveTo>
                  <a:lnTo>
                    <a:pt x="-2189" y="-483"/>
                  </a:lnTo>
                  <a:lnTo>
                    <a:pt x="115730" y="1358389"/>
                  </a:lnTo>
                  <a:lnTo>
                    <a:pt x="-2189" y="12130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29" name="Freeform: Shape 2328">
              <a:extLst>
                <a:ext uri="{FF2B5EF4-FFF2-40B4-BE49-F238E27FC236}">
                  <a16:creationId xmlns:a16="http://schemas.microsoft.com/office/drawing/2014/main" id="{4C12E211-3AC8-421A-84D3-BFBFD851DF0B}"/>
                </a:ext>
              </a:extLst>
            </p:cNvPr>
            <p:cNvSpPr/>
            <p:nvPr/>
          </p:nvSpPr>
          <p:spPr>
            <a:xfrm>
              <a:off x="4819067" y="249875"/>
              <a:ext cx="117918" cy="117918"/>
            </a:xfrm>
            <a:custGeom>
              <a:avLst/>
              <a:gdLst>
                <a:gd name="connsiteX0" fmla="*/ 115730 w 117918"/>
                <a:gd name="connsiteY0" fmla="*/ 117436 h 117918"/>
                <a:gd name="connsiteX1" fmla="*/ -2189 w 117918"/>
                <a:gd name="connsiteY1" fmla="*/ -483 h 117918"/>
                <a:gd name="connsiteX2" fmla="*/ 115730 w 117918"/>
                <a:gd name="connsiteY2" fmla="*/ -483 h 117918"/>
                <a:gd name="connsiteX3" fmla="*/ 115730 w 11791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7918">
                  <a:moveTo>
                    <a:pt x="115730" y="117436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30" name="Freeform: Shape 2329">
              <a:extLst>
                <a:ext uri="{FF2B5EF4-FFF2-40B4-BE49-F238E27FC236}">
                  <a16:creationId xmlns:a16="http://schemas.microsoft.com/office/drawing/2014/main" id="{D747F89F-6D23-4B0B-9898-BF1E823337C9}"/>
                </a:ext>
              </a:extLst>
            </p:cNvPr>
            <p:cNvSpPr/>
            <p:nvPr/>
          </p:nvSpPr>
          <p:spPr>
            <a:xfrm>
              <a:off x="4936985" y="1490828"/>
              <a:ext cx="342525" cy="117918"/>
            </a:xfrm>
            <a:custGeom>
              <a:avLst/>
              <a:gdLst>
                <a:gd name="connsiteX0" fmla="*/ -2189 w 342525"/>
                <a:gd name="connsiteY0" fmla="*/ 117436 h 117918"/>
                <a:gd name="connsiteX1" fmla="*/ -2189 w 342525"/>
                <a:gd name="connsiteY1" fmla="*/ -483 h 117918"/>
                <a:gd name="connsiteX2" fmla="*/ 340337 w 342525"/>
                <a:gd name="connsiteY2" fmla="*/ 117436 h 117918"/>
                <a:gd name="connsiteX3" fmla="*/ -2189 w 34252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340337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31" name="Freeform: Shape 2330">
              <a:extLst>
                <a:ext uri="{FF2B5EF4-FFF2-40B4-BE49-F238E27FC236}">
                  <a16:creationId xmlns:a16="http://schemas.microsoft.com/office/drawing/2014/main" id="{3E229607-2FC1-4719-B60A-06B4EE098D0A}"/>
                </a:ext>
              </a:extLst>
            </p:cNvPr>
            <p:cNvSpPr/>
            <p:nvPr/>
          </p:nvSpPr>
          <p:spPr>
            <a:xfrm>
              <a:off x="4936985" y="1490828"/>
              <a:ext cx="342525" cy="117918"/>
            </a:xfrm>
            <a:custGeom>
              <a:avLst/>
              <a:gdLst>
                <a:gd name="connsiteX0" fmla="*/ 340337 w 342525"/>
                <a:gd name="connsiteY0" fmla="*/ 117436 h 117918"/>
                <a:gd name="connsiteX1" fmla="*/ -2189 w 342525"/>
                <a:gd name="connsiteY1" fmla="*/ -483 h 117918"/>
                <a:gd name="connsiteX2" fmla="*/ 340337 w 342525"/>
                <a:gd name="connsiteY2" fmla="*/ -483 h 117918"/>
                <a:gd name="connsiteX3" fmla="*/ 340337 w 34252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17918">
                  <a:moveTo>
                    <a:pt x="340337" y="117436"/>
                  </a:moveTo>
                  <a:lnTo>
                    <a:pt x="-2189" y="-483"/>
                  </a:lnTo>
                  <a:lnTo>
                    <a:pt x="340337" y="-483"/>
                  </a:lnTo>
                  <a:lnTo>
                    <a:pt x="340337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32" name="Freeform: Shape 2331">
              <a:extLst>
                <a:ext uri="{FF2B5EF4-FFF2-40B4-BE49-F238E27FC236}">
                  <a16:creationId xmlns:a16="http://schemas.microsoft.com/office/drawing/2014/main" id="{04EE11CD-463A-4DF6-9A73-6A7DCB199267}"/>
                </a:ext>
              </a:extLst>
            </p:cNvPr>
            <p:cNvSpPr/>
            <p:nvPr/>
          </p:nvSpPr>
          <p:spPr>
            <a:xfrm>
              <a:off x="4936985" y="1243761"/>
              <a:ext cx="342525" cy="123533"/>
            </a:xfrm>
            <a:custGeom>
              <a:avLst/>
              <a:gdLst>
                <a:gd name="connsiteX0" fmla="*/ -2189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123051 h 123533"/>
                <a:gd name="connsiteX3" fmla="*/ -2189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34033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33" name="Freeform: Shape 2332">
              <a:extLst>
                <a:ext uri="{FF2B5EF4-FFF2-40B4-BE49-F238E27FC236}">
                  <a16:creationId xmlns:a16="http://schemas.microsoft.com/office/drawing/2014/main" id="{DC392270-12F0-4EF0-A462-8CAE57F376F9}"/>
                </a:ext>
              </a:extLst>
            </p:cNvPr>
            <p:cNvSpPr/>
            <p:nvPr/>
          </p:nvSpPr>
          <p:spPr>
            <a:xfrm>
              <a:off x="4936985" y="1243761"/>
              <a:ext cx="342525" cy="123533"/>
            </a:xfrm>
            <a:custGeom>
              <a:avLst/>
              <a:gdLst>
                <a:gd name="connsiteX0" fmla="*/ 340337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-483 h 123533"/>
                <a:gd name="connsiteX3" fmla="*/ 340337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340337" y="123051"/>
                  </a:moveTo>
                  <a:lnTo>
                    <a:pt x="-2189" y="-483"/>
                  </a:lnTo>
                  <a:lnTo>
                    <a:pt x="340337" y="-483"/>
                  </a:lnTo>
                  <a:lnTo>
                    <a:pt x="34033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34" name="Freeform: Shape 2333">
              <a:extLst>
                <a:ext uri="{FF2B5EF4-FFF2-40B4-BE49-F238E27FC236}">
                  <a16:creationId xmlns:a16="http://schemas.microsoft.com/office/drawing/2014/main" id="{723289F8-F8C9-44CB-994D-0E85409DF47E}"/>
                </a:ext>
              </a:extLst>
            </p:cNvPr>
            <p:cNvSpPr/>
            <p:nvPr/>
          </p:nvSpPr>
          <p:spPr>
            <a:xfrm>
              <a:off x="4936985" y="1002308"/>
              <a:ext cx="342525" cy="123533"/>
            </a:xfrm>
            <a:custGeom>
              <a:avLst/>
              <a:gdLst>
                <a:gd name="connsiteX0" fmla="*/ -2189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123051 h 123533"/>
                <a:gd name="connsiteX3" fmla="*/ -2189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34033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35" name="Freeform: Shape 2334">
              <a:extLst>
                <a:ext uri="{FF2B5EF4-FFF2-40B4-BE49-F238E27FC236}">
                  <a16:creationId xmlns:a16="http://schemas.microsoft.com/office/drawing/2014/main" id="{DC31EED7-2440-440D-8708-0B1A1BB036F7}"/>
                </a:ext>
              </a:extLst>
            </p:cNvPr>
            <p:cNvSpPr/>
            <p:nvPr/>
          </p:nvSpPr>
          <p:spPr>
            <a:xfrm>
              <a:off x="4936985" y="1002308"/>
              <a:ext cx="342525" cy="123533"/>
            </a:xfrm>
            <a:custGeom>
              <a:avLst/>
              <a:gdLst>
                <a:gd name="connsiteX0" fmla="*/ 340337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-483 h 123533"/>
                <a:gd name="connsiteX3" fmla="*/ 340337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340337" y="123051"/>
                  </a:moveTo>
                  <a:lnTo>
                    <a:pt x="-2189" y="-483"/>
                  </a:lnTo>
                  <a:lnTo>
                    <a:pt x="340337" y="-483"/>
                  </a:lnTo>
                  <a:lnTo>
                    <a:pt x="34033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36" name="Freeform: Shape 2335">
              <a:extLst>
                <a:ext uri="{FF2B5EF4-FFF2-40B4-BE49-F238E27FC236}">
                  <a16:creationId xmlns:a16="http://schemas.microsoft.com/office/drawing/2014/main" id="{3E5BC5CE-17A4-4352-BF6E-5986D3A5E750}"/>
                </a:ext>
              </a:extLst>
            </p:cNvPr>
            <p:cNvSpPr/>
            <p:nvPr/>
          </p:nvSpPr>
          <p:spPr>
            <a:xfrm>
              <a:off x="4936985" y="755240"/>
              <a:ext cx="342525" cy="123533"/>
            </a:xfrm>
            <a:custGeom>
              <a:avLst/>
              <a:gdLst>
                <a:gd name="connsiteX0" fmla="*/ -2189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123051 h 123533"/>
                <a:gd name="connsiteX3" fmla="*/ -2189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34033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37" name="Freeform: Shape 2336">
              <a:extLst>
                <a:ext uri="{FF2B5EF4-FFF2-40B4-BE49-F238E27FC236}">
                  <a16:creationId xmlns:a16="http://schemas.microsoft.com/office/drawing/2014/main" id="{49666742-E6DB-47FE-8F93-65D067348975}"/>
                </a:ext>
              </a:extLst>
            </p:cNvPr>
            <p:cNvSpPr/>
            <p:nvPr/>
          </p:nvSpPr>
          <p:spPr>
            <a:xfrm>
              <a:off x="4936985" y="755240"/>
              <a:ext cx="342525" cy="123533"/>
            </a:xfrm>
            <a:custGeom>
              <a:avLst/>
              <a:gdLst>
                <a:gd name="connsiteX0" fmla="*/ 340337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-483 h 123533"/>
                <a:gd name="connsiteX3" fmla="*/ 340337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340337" y="123051"/>
                  </a:moveTo>
                  <a:lnTo>
                    <a:pt x="-2189" y="-483"/>
                  </a:lnTo>
                  <a:lnTo>
                    <a:pt x="340337" y="-483"/>
                  </a:lnTo>
                  <a:lnTo>
                    <a:pt x="34033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38" name="Freeform: Shape 2337">
              <a:extLst>
                <a:ext uri="{FF2B5EF4-FFF2-40B4-BE49-F238E27FC236}">
                  <a16:creationId xmlns:a16="http://schemas.microsoft.com/office/drawing/2014/main" id="{923BE255-BB33-4AB9-9DC1-1126080B9E34}"/>
                </a:ext>
              </a:extLst>
            </p:cNvPr>
            <p:cNvSpPr/>
            <p:nvPr/>
          </p:nvSpPr>
          <p:spPr>
            <a:xfrm>
              <a:off x="4936985" y="502558"/>
              <a:ext cx="342525" cy="123533"/>
            </a:xfrm>
            <a:custGeom>
              <a:avLst/>
              <a:gdLst>
                <a:gd name="connsiteX0" fmla="*/ -2189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123051 h 123533"/>
                <a:gd name="connsiteX3" fmla="*/ -2189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34033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39" name="Freeform: Shape 2338">
              <a:extLst>
                <a:ext uri="{FF2B5EF4-FFF2-40B4-BE49-F238E27FC236}">
                  <a16:creationId xmlns:a16="http://schemas.microsoft.com/office/drawing/2014/main" id="{6E47B473-AA4C-4664-94EC-4B1A6D9CF791}"/>
                </a:ext>
              </a:extLst>
            </p:cNvPr>
            <p:cNvSpPr/>
            <p:nvPr/>
          </p:nvSpPr>
          <p:spPr>
            <a:xfrm>
              <a:off x="4936985" y="502558"/>
              <a:ext cx="342525" cy="123533"/>
            </a:xfrm>
            <a:custGeom>
              <a:avLst/>
              <a:gdLst>
                <a:gd name="connsiteX0" fmla="*/ 340337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-483 h 123533"/>
                <a:gd name="connsiteX3" fmla="*/ 340337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340337" y="123051"/>
                  </a:moveTo>
                  <a:lnTo>
                    <a:pt x="-2189" y="-483"/>
                  </a:lnTo>
                  <a:lnTo>
                    <a:pt x="340337" y="-483"/>
                  </a:lnTo>
                  <a:lnTo>
                    <a:pt x="34033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40" name="Freeform: Shape 2339">
              <a:extLst>
                <a:ext uri="{FF2B5EF4-FFF2-40B4-BE49-F238E27FC236}">
                  <a16:creationId xmlns:a16="http://schemas.microsoft.com/office/drawing/2014/main" id="{ED6FA277-2B96-4BEC-9512-6C7E8E0C1FA1}"/>
                </a:ext>
              </a:extLst>
            </p:cNvPr>
            <p:cNvSpPr/>
            <p:nvPr/>
          </p:nvSpPr>
          <p:spPr>
            <a:xfrm>
              <a:off x="4936985" y="249875"/>
              <a:ext cx="342525" cy="117918"/>
            </a:xfrm>
            <a:custGeom>
              <a:avLst/>
              <a:gdLst>
                <a:gd name="connsiteX0" fmla="*/ -2189 w 342525"/>
                <a:gd name="connsiteY0" fmla="*/ 117436 h 117918"/>
                <a:gd name="connsiteX1" fmla="*/ -2189 w 342525"/>
                <a:gd name="connsiteY1" fmla="*/ -483 h 117918"/>
                <a:gd name="connsiteX2" fmla="*/ 340337 w 342525"/>
                <a:gd name="connsiteY2" fmla="*/ 117436 h 117918"/>
                <a:gd name="connsiteX3" fmla="*/ -2189 w 34252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340337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41" name="Freeform: Shape 2340">
              <a:extLst>
                <a:ext uri="{FF2B5EF4-FFF2-40B4-BE49-F238E27FC236}">
                  <a16:creationId xmlns:a16="http://schemas.microsoft.com/office/drawing/2014/main" id="{DBEE7F1E-6B60-4095-A8DF-B4BECFCB0272}"/>
                </a:ext>
              </a:extLst>
            </p:cNvPr>
            <p:cNvSpPr/>
            <p:nvPr/>
          </p:nvSpPr>
          <p:spPr>
            <a:xfrm>
              <a:off x="4936985" y="249875"/>
              <a:ext cx="342525" cy="117918"/>
            </a:xfrm>
            <a:custGeom>
              <a:avLst/>
              <a:gdLst>
                <a:gd name="connsiteX0" fmla="*/ 340337 w 342525"/>
                <a:gd name="connsiteY0" fmla="*/ 117436 h 117918"/>
                <a:gd name="connsiteX1" fmla="*/ -2189 w 342525"/>
                <a:gd name="connsiteY1" fmla="*/ -483 h 117918"/>
                <a:gd name="connsiteX2" fmla="*/ 340337 w 342525"/>
                <a:gd name="connsiteY2" fmla="*/ -483 h 117918"/>
                <a:gd name="connsiteX3" fmla="*/ 340337 w 34252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17918">
                  <a:moveTo>
                    <a:pt x="340337" y="117436"/>
                  </a:moveTo>
                  <a:lnTo>
                    <a:pt x="-2189" y="-483"/>
                  </a:lnTo>
                  <a:lnTo>
                    <a:pt x="340337" y="-483"/>
                  </a:lnTo>
                  <a:lnTo>
                    <a:pt x="340337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42" name="Freeform: Shape 2341">
              <a:extLst>
                <a:ext uri="{FF2B5EF4-FFF2-40B4-BE49-F238E27FC236}">
                  <a16:creationId xmlns:a16="http://schemas.microsoft.com/office/drawing/2014/main" id="{4EE1DC25-FB3F-46AD-B6C9-1675AAF01E58}"/>
                </a:ext>
              </a:extLst>
            </p:cNvPr>
            <p:cNvSpPr/>
            <p:nvPr/>
          </p:nvSpPr>
          <p:spPr>
            <a:xfrm>
              <a:off x="5279511" y="249875"/>
              <a:ext cx="123533" cy="1358872"/>
            </a:xfrm>
            <a:custGeom>
              <a:avLst/>
              <a:gdLst>
                <a:gd name="connsiteX0" fmla="*/ -2189 w 123533"/>
                <a:gd name="connsiteY0" fmla="*/ 121305 h 1358872"/>
                <a:gd name="connsiteX1" fmla="*/ -2189 w 123533"/>
                <a:gd name="connsiteY1" fmla="*/ -483 h 1358872"/>
                <a:gd name="connsiteX2" fmla="*/ 121345 w 123533"/>
                <a:gd name="connsiteY2" fmla="*/ 1358389 h 1358872"/>
                <a:gd name="connsiteX3" fmla="*/ -2189 w 123533"/>
                <a:gd name="connsiteY3" fmla="*/ 121305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58872">
                  <a:moveTo>
                    <a:pt x="-2189" y="121305"/>
                  </a:moveTo>
                  <a:lnTo>
                    <a:pt x="-2189" y="-483"/>
                  </a:lnTo>
                  <a:lnTo>
                    <a:pt x="121345" y="1358389"/>
                  </a:lnTo>
                  <a:lnTo>
                    <a:pt x="-2189" y="12130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43" name="Freeform: Shape 2342">
              <a:extLst>
                <a:ext uri="{FF2B5EF4-FFF2-40B4-BE49-F238E27FC236}">
                  <a16:creationId xmlns:a16="http://schemas.microsoft.com/office/drawing/2014/main" id="{0DA7B9AC-3E06-4E45-BCEF-D701987C88B5}"/>
                </a:ext>
              </a:extLst>
            </p:cNvPr>
            <p:cNvSpPr/>
            <p:nvPr/>
          </p:nvSpPr>
          <p:spPr>
            <a:xfrm>
              <a:off x="5279511" y="249875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44" name="Freeform: Shape 2343">
              <a:extLst>
                <a:ext uri="{FF2B5EF4-FFF2-40B4-BE49-F238E27FC236}">
                  <a16:creationId xmlns:a16="http://schemas.microsoft.com/office/drawing/2014/main" id="{417EEB68-9F00-4B04-BAF7-32ED5D505974}"/>
                </a:ext>
              </a:extLst>
            </p:cNvPr>
            <p:cNvSpPr/>
            <p:nvPr/>
          </p:nvSpPr>
          <p:spPr>
            <a:xfrm>
              <a:off x="5403045" y="1490828"/>
              <a:ext cx="117918" cy="117918"/>
            </a:xfrm>
            <a:custGeom>
              <a:avLst/>
              <a:gdLst>
                <a:gd name="connsiteX0" fmla="*/ -2189 w 117918"/>
                <a:gd name="connsiteY0" fmla="*/ 117436 h 117918"/>
                <a:gd name="connsiteX1" fmla="*/ -2189 w 117918"/>
                <a:gd name="connsiteY1" fmla="*/ -483 h 117918"/>
                <a:gd name="connsiteX2" fmla="*/ 115730 w 117918"/>
                <a:gd name="connsiteY2" fmla="*/ 117436 h 117918"/>
                <a:gd name="connsiteX3" fmla="*/ -2189 w 11791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15730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45" name="Freeform: Shape 2344">
              <a:extLst>
                <a:ext uri="{FF2B5EF4-FFF2-40B4-BE49-F238E27FC236}">
                  <a16:creationId xmlns:a16="http://schemas.microsoft.com/office/drawing/2014/main" id="{107095D1-C96E-4F0C-8958-118237A2DFA6}"/>
                </a:ext>
              </a:extLst>
            </p:cNvPr>
            <p:cNvSpPr/>
            <p:nvPr/>
          </p:nvSpPr>
          <p:spPr>
            <a:xfrm>
              <a:off x="5403045" y="1490828"/>
              <a:ext cx="117918" cy="117918"/>
            </a:xfrm>
            <a:custGeom>
              <a:avLst/>
              <a:gdLst>
                <a:gd name="connsiteX0" fmla="*/ 115730 w 117918"/>
                <a:gd name="connsiteY0" fmla="*/ 117436 h 117918"/>
                <a:gd name="connsiteX1" fmla="*/ -2189 w 117918"/>
                <a:gd name="connsiteY1" fmla="*/ -483 h 117918"/>
                <a:gd name="connsiteX2" fmla="*/ 115730 w 117918"/>
                <a:gd name="connsiteY2" fmla="*/ -483 h 117918"/>
                <a:gd name="connsiteX3" fmla="*/ 115730 w 11791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7918">
                  <a:moveTo>
                    <a:pt x="115730" y="117436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46" name="Freeform: Shape 2345">
              <a:extLst>
                <a:ext uri="{FF2B5EF4-FFF2-40B4-BE49-F238E27FC236}">
                  <a16:creationId xmlns:a16="http://schemas.microsoft.com/office/drawing/2014/main" id="{541A5158-108C-4B95-B32A-CCD4C839AC3A}"/>
                </a:ext>
              </a:extLst>
            </p:cNvPr>
            <p:cNvSpPr/>
            <p:nvPr/>
          </p:nvSpPr>
          <p:spPr>
            <a:xfrm>
              <a:off x="5403045" y="1243761"/>
              <a:ext cx="117918" cy="123533"/>
            </a:xfrm>
            <a:custGeom>
              <a:avLst/>
              <a:gdLst>
                <a:gd name="connsiteX0" fmla="*/ -2189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123051 h 123533"/>
                <a:gd name="connsiteX3" fmla="*/ -2189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47" name="Freeform: Shape 2346">
              <a:extLst>
                <a:ext uri="{FF2B5EF4-FFF2-40B4-BE49-F238E27FC236}">
                  <a16:creationId xmlns:a16="http://schemas.microsoft.com/office/drawing/2014/main" id="{9607C9DA-D5CC-4C87-A652-190A3E890BE7}"/>
                </a:ext>
              </a:extLst>
            </p:cNvPr>
            <p:cNvSpPr/>
            <p:nvPr/>
          </p:nvSpPr>
          <p:spPr>
            <a:xfrm>
              <a:off x="5403045" y="1243761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48" name="Freeform: Shape 2347">
              <a:extLst>
                <a:ext uri="{FF2B5EF4-FFF2-40B4-BE49-F238E27FC236}">
                  <a16:creationId xmlns:a16="http://schemas.microsoft.com/office/drawing/2014/main" id="{CB8E3560-6656-4D51-B65A-7B864A419968}"/>
                </a:ext>
              </a:extLst>
            </p:cNvPr>
            <p:cNvSpPr/>
            <p:nvPr/>
          </p:nvSpPr>
          <p:spPr>
            <a:xfrm>
              <a:off x="5403045" y="1002308"/>
              <a:ext cx="117918" cy="123533"/>
            </a:xfrm>
            <a:custGeom>
              <a:avLst/>
              <a:gdLst>
                <a:gd name="connsiteX0" fmla="*/ -2189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123051 h 123533"/>
                <a:gd name="connsiteX3" fmla="*/ -2189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49" name="Freeform: Shape 2348">
              <a:extLst>
                <a:ext uri="{FF2B5EF4-FFF2-40B4-BE49-F238E27FC236}">
                  <a16:creationId xmlns:a16="http://schemas.microsoft.com/office/drawing/2014/main" id="{EE6B3318-1B2D-4CB0-86CD-90BE8989E7E8}"/>
                </a:ext>
              </a:extLst>
            </p:cNvPr>
            <p:cNvSpPr/>
            <p:nvPr/>
          </p:nvSpPr>
          <p:spPr>
            <a:xfrm>
              <a:off x="5403045" y="1002308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50" name="Freeform: Shape 2349">
              <a:extLst>
                <a:ext uri="{FF2B5EF4-FFF2-40B4-BE49-F238E27FC236}">
                  <a16:creationId xmlns:a16="http://schemas.microsoft.com/office/drawing/2014/main" id="{C2CE768E-F32C-4004-8603-09BBD83CDA33}"/>
                </a:ext>
              </a:extLst>
            </p:cNvPr>
            <p:cNvSpPr/>
            <p:nvPr/>
          </p:nvSpPr>
          <p:spPr>
            <a:xfrm>
              <a:off x="5403045" y="755240"/>
              <a:ext cx="117918" cy="123533"/>
            </a:xfrm>
            <a:custGeom>
              <a:avLst/>
              <a:gdLst>
                <a:gd name="connsiteX0" fmla="*/ -2189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123051 h 123533"/>
                <a:gd name="connsiteX3" fmla="*/ -2189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51" name="Freeform: Shape 2350">
              <a:extLst>
                <a:ext uri="{FF2B5EF4-FFF2-40B4-BE49-F238E27FC236}">
                  <a16:creationId xmlns:a16="http://schemas.microsoft.com/office/drawing/2014/main" id="{4C686308-50A2-44AB-A93F-0ED3F6322FAF}"/>
                </a:ext>
              </a:extLst>
            </p:cNvPr>
            <p:cNvSpPr/>
            <p:nvPr/>
          </p:nvSpPr>
          <p:spPr>
            <a:xfrm>
              <a:off x="5403045" y="755240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52" name="Freeform: Shape 2351">
              <a:extLst>
                <a:ext uri="{FF2B5EF4-FFF2-40B4-BE49-F238E27FC236}">
                  <a16:creationId xmlns:a16="http://schemas.microsoft.com/office/drawing/2014/main" id="{63094419-07C5-48A6-A522-DA72A9BEEBB1}"/>
                </a:ext>
              </a:extLst>
            </p:cNvPr>
            <p:cNvSpPr/>
            <p:nvPr/>
          </p:nvSpPr>
          <p:spPr>
            <a:xfrm>
              <a:off x="5403045" y="502558"/>
              <a:ext cx="117918" cy="123533"/>
            </a:xfrm>
            <a:custGeom>
              <a:avLst/>
              <a:gdLst>
                <a:gd name="connsiteX0" fmla="*/ -2189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123051 h 123533"/>
                <a:gd name="connsiteX3" fmla="*/ -2189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53" name="Freeform: Shape 2352">
              <a:extLst>
                <a:ext uri="{FF2B5EF4-FFF2-40B4-BE49-F238E27FC236}">
                  <a16:creationId xmlns:a16="http://schemas.microsoft.com/office/drawing/2014/main" id="{20C5C987-E989-4F8E-B0CE-B10EBAB55939}"/>
                </a:ext>
              </a:extLst>
            </p:cNvPr>
            <p:cNvSpPr/>
            <p:nvPr/>
          </p:nvSpPr>
          <p:spPr>
            <a:xfrm>
              <a:off x="5403045" y="502558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54" name="Freeform: Shape 2353">
              <a:extLst>
                <a:ext uri="{FF2B5EF4-FFF2-40B4-BE49-F238E27FC236}">
                  <a16:creationId xmlns:a16="http://schemas.microsoft.com/office/drawing/2014/main" id="{BD7D922B-22BD-48F2-9673-2D66F699EE8F}"/>
                </a:ext>
              </a:extLst>
            </p:cNvPr>
            <p:cNvSpPr/>
            <p:nvPr/>
          </p:nvSpPr>
          <p:spPr>
            <a:xfrm>
              <a:off x="5403045" y="249875"/>
              <a:ext cx="117918" cy="117918"/>
            </a:xfrm>
            <a:custGeom>
              <a:avLst/>
              <a:gdLst>
                <a:gd name="connsiteX0" fmla="*/ -2189 w 117918"/>
                <a:gd name="connsiteY0" fmla="*/ 117436 h 117918"/>
                <a:gd name="connsiteX1" fmla="*/ -2189 w 117918"/>
                <a:gd name="connsiteY1" fmla="*/ -483 h 117918"/>
                <a:gd name="connsiteX2" fmla="*/ 115730 w 117918"/>
                <a:gd name="connsiteY2" fmla="*/ 117436 h 117918"/>
                <a:gd name="connsiteX3" fmla="*/ -2189 w 11791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15730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55" name="Freeform: Shape 2354">
              <a:extLst>
                <a:ext uri="{FF2B5EF4-FFF2-40B4-BE49-F238E27FC236}">
                  <a16:creationId xmlns:a16="http://schemas.microsoft.com/office/drawing/2014/main" id="{0405AD93-7DA8-49D3-A981-811E0DF2D9C6}"/>
                </a:ext>
              </a:extLst>
            </p:cNvPr>
            <p:cNvSpPr/>
            <p:nvPr/>
          </p:nvSpPr>
          <p:spPr>
            <a:xfrm>
              <a:off x="5403045" y="249875"/>
              <a:ext cx="117918" cy="117918"/>
            </a:xfrm>
            <a:custGeom>
              <a:avLst/>
              <a:gdLst>
                <a:gd name="connsiteX0" fmla="*/ 115730 w 117918"/>
                <a:gd name="connsiteY0" fmla="*/ 117436 h 117918"/>
                <a:gd name="connsiteX1" fmla="*/ -2189 w 117918"/>
                <a:gd name="connsiteY1" fmla="*/ -483 h 117918"/>
                <a:gd name="connsiteX2" fmla="*/ 115730 w 117918"/>
                <a:gd name="connsiteY2" fmla="*/ -483 h 117918"/>
                <a:gd name="connsiteX3" fmla="*/ 115730 w 11791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7918">
                  <a:moveTo>
                    <a:pt x="115730" y="117436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56" name="Freeform: Shape 2355">
              <a:extLst>
                <a:ext uri="{FF2B5EF4-FFF2-40B4-BE49-F238E27FC236}">
                  <a16:creationId xmlns:a16="http://schemas.microsoft.com/office/drawing/2014/main" id="{EB445745-9EC2-41F0-B50D-7C440020D4B8}"/>
                </a:ext>
              </a:extLst>
            </p:cNvPr>
            <p:cNvSpPr/>
            <p:nvPr/>
          </p:nvSpPr>
          <p:spPr>
            <a:xfrm>
              <a:off x="5520964" y="249875"/>
              <a:ext cx="123533" cy="1358872"/>
            </a:xfrm>
            <a:custGeom>
              <a:avLst/>
              <a:gdLst>
                <a:gd name="connsiteX0" fmla="*/ -2189 w 123533"/>
                <a:gd name="connsiteY0" fmla="*/ 121305 h 1358872"/>
                <a:gd name="connsiteX1" fmla="*/ -2189 w 123533"/>
                <a:gd name="connsiteY1" fmla="*/ -483 h 1358872"/>
                <a:gd name="connsiteX2" fmla="*/ 121345 w 123533"/>
                <a:gd name="connsiteY2" fmla="*/ 1358389 h 1358872"/>
                <a:gd name="connsiteX3" fmla="*/ -2189 w 123533"/>
                <a:gd name="connsiteY3" fmla="*/ 121305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58872">
                  <a:moveTo>
                    <a:pt x="-2189" y="121305"/>
                  </a:moveTo>
                  <a:lnTo>
                    <a:pt x="-2189" y="-483"/>
                  </a:lnTo>
                  <a:lnTo>
                    <a:pt x="121345" y="1358389"/>
                  </a:lnTo>
                  <a:lnTo>
                    <a:pt x="-2189" y="12130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57" name="Freeform: Shape 2356">
              <a:extLst>
                <a:ext uri="{FF2B5EF4-FFF2-40B4-BE49-F238E27FC236}">
                  <a16:creationId xmlns:a16="http://schemas.microsoft.com/office/drawing/2014/main" id="{385C92B6-E55E-41A0-8C12-F479B8087F71}"/>
                </a:ext>
              </a:extLst>
            </p:cNvPr>
            <p:cNvSpPr/>
            <p:nvPr/>
          </p:nvSpPr>
          <p:spPr>
            <a:xfrm>
              <a:off x="5520964" y="249875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58" name="Freeform: Shape 2357">
              <a:extLst>
                <a:ext uri="{FF2B5EF4-FFF2-40B4-BE49-F238E27FC236}">
                  <a16:creationId xmlns:a16="http://schemas.microsoft.com/office/drawing/2014/main" id="{8C89E1B3-31B2-45E9-87D8-AAD34F8FBFE4}"/>
                </a:ext>
              </a:extLst>
            </p:cNvPr>
            <p:cNvSpPr/>
            <p:nvPr/>
          </p:nvSpPr>
          <p:spPr>
            <a:xfrm>
              <a:off x="5644497" y="75524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59" name="Freeform: Shape 2358">
              <a:extLst>
                <a:ext uri="{FF2B5EF4-FFF2-40B4-BE49-F238E27FC236}">
                  <a16:creationId xmlns:a16="http://schemas.microsoft.com/office/drawing/2014/main" id="{8DF35933-6FB3-420F-86AB-3654B848887A}"/>
                </a:ext>
              </a:extLst>
            </p:cNvPr>
            <p:cNvSpPr/>
            <p:nvPr/>
          </p:nvSpPr>
          <p:spPr>
            <a:xfrm>
              <a:off x="5644497" y="755240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60" name="Freeform: Shape 2359">
              <a:extLst>
                <a:ext uri="{FF2B5EF4-FFF2-40B4-BE49-F238E27FC236}">
                  <a16:creationId xmlns:a16="http://schemas.microsoft.com/office/drawing/2014/main" id="{D26B76AA-3C19-4BF9-8ECD-26F27CB04EA3}"/>
                </a:ext>
              </a:extLst>
            </p:cNvPr>
            <p:cNvSpPr/>
            <p:nvPr/>
          </p:nvSpPr>
          <p:spPr>
            <a:xfrm>
              <a:off x="5644497" y="502558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61" name="Freeform: Shape 2360">
              <a:extLst>
                <a:ext uri="{FF2B5EF4-FFF2-40B4-BE49-F238E27FC236}">
                  <a16:creationId xmlns:a16="http://schemas.microsoft.com/office/drawing/2014/main" id="{5A97C88D-9BF6-4D9C-B69B-FA1ACA1C5116}"/>
                </a:ext>
              </a:extLst>
            </p:cNvPr>
            <p:cNvSpPr/>
            <p:nvPr/>
          </p:nvSpPr>
          <p:spPr>
            <a:xfrm>
              <a:off x="5644497" y="502558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62" name="Freeform: Shape 2361">
              <a:extLst>
                <a:ext uri="{FF2B5EF4-FFF2-40B4-BE49-F238E27FC236}">
                  <a16:creationId xmlns:a16="http://schemas.microsoft.com/office/drawing/2014/main" id="{E455775B-CB79-4FCF-9519-532A0482B341}"/>
                </a:ext>
              </a:extLst>
            </p:cNvPr>
            <p:cNvSpPr/>
            <p:nvPr/>
          </p:nvSpPr>
          <p:spPr>
            <a:xfrm>
              <a:off x="5644497" y="249875"/>
              <a:ext cx="123533" cy="117918"/>
            </a:xfrm>
            <a:custGeom>
              <a:avLst/>
              <a:gdLst>
                <a:gd name="connsiteX0" fmla="*/ -2189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117436 h 117918"/>
                <a:gd name="connsiteX3" fmla="*/ -2189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1345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63" name="Freeform: Shape 2362">
              <a:extLst>
                <a:ext uri="{FF2B5EF4-FFF2-40B4-BE49-F238E27FC236}">
                  <a16:creationId xmlns:a16="http://schemas.microsoft.com/office/drawing/2014/main" id="{1947BC72-A7C6-4154-8DCE-DFD178D5D654}"/>
                </a:ext>
              </a:extLst>
            </p:cNvPr>
            <p:cNvSpPr/>
            <p:nvPr/>
          </p:nvSpPr>
          <p:spPr>
            <a:xfrm>
              <a:off x="5644497" y="249875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64" name="Freeform: Shape 2363">
              <a:extLst>
                <a:ext uri="{FF2B5EF4-FFF2-40B4-BE49-F238E27FC236}">
                  <a16:creationId xmlns:a16="http://schemas.microsoft.com/office/drawing/2014/main" id="{B7DEF7DE-BBC4-468A-B3E4-95CDC3C07B17}"/>
                </a:ext>
              </a:extLst>
            </p:cNvPr>
            <p:cNvSpPr/>
            <p:nvPr/>
          </p:nvSpPr>
          <p:spPr>
            <a:xfrm>
              <a:off x="5768031" y="249875"/>
              <a:ext cx="123533" cy="628899"/>
            </a:xfrm>
            <a:custGeom>
              <a:avLst/>
              <a:gdLst>
                <a:gd name="connsiteX0" fmla="*/ -2189 w 123533"/>
                <a:gd name="connsiteY0" fmla="*/ 121220 h 628899"/>
                <a:gd name="connsiteX1" fmla="*/ -2189 w 123533"/>
                <a:gd name="connsiteY1" fmla="*/ -483 h 628899"/>
                <a:gd name="connsiteX2" fmla="*/ 121345 w 123533"/>
                <a:gd name="connsiteY2" fmla="*/ 628417 h 628899"/>
                <a:gd name="connsiteX3" fmla="*/ -2189 w 123533"/>
                <a:gd name="connsiteY3" fmla="*/ 121220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-2189" y="121220"/>
                  </a:moveTo>
                  <a:lnTo>
                    <a:pt x="-2189" y="-483"/>
                  </a:lnTo>
                  <a:lnTo>
                    <a:pt x="121345" y="628417"/>
                  </a:lnTo>
                  <a:lnTo>
                    <a:pt x="-2189" y="1212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65" name="Freeform: Shape 2364">
              <a:extLst>
                <a:ext uri="{FF2B5EF4-FFF2-40B4-BE49-F238E27FC236}">
                  <a16:creationId xmlns:a16="http://schemas.microsoft.com/office/drawing/2014/main" id="{5E98ED8B-9DB2-4B0C-9F37-651446D6EAEC}"/>
                </a:ext>
              </a:extLst>
            </p:cNvPr>
            <p:cNvSpPr/>
            <p:nvPr/>
          </p:nvSpPr>
          <p:spPr>
            <a:xfrm>
              <a:off x="5768031" y="249875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66" name="Freeform: Shape 2365">
              <a:extLst>
                <a:ext uri="{FF2B5EF4-FFF2-40B4-BE49-F238E27FC236}">
                  <a16:creationId xmlns:a16="http://schemas.microsoft.com/office/drawing/2014/main" id="{EE3C87D5-FFC1-4085-B285-991D07C128EB}"/>
                </a:ext>
              </a:extLst>
            </p:cNvPr>
            <p:cNvSpPr/>
            <p:nvPr/>
          </p:nvSpPr>
          <p:spPr>
            <a:xfrm>
              <a:off x="5891565" y="755240"/>
              <a:ext cx="213376" cy="123533"/>
            </a:xfrm>
            <a:custGeom>
              <a:avLst/>
              <a:gdLst>
                <a:gd name="connsiteX0" fmla="*/ -2189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123051 h 123533"/>
                <a:gd name="connsiteX3" fmla="*/ -2189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1118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67" name="Freeform: Shape 2366">
              <a:extLst>
                <a:ext uri="{FF2B5EF4-FFF2-40B4-BE49-F238E27FC236}">
                  <a16:creationId xmlns:a16="http://schemas.microsoft.com/office/drawing/2014/main" id="{900AE54D-02B7-45AC-9E6E-1056C8013657}"/>
                </a:ext>
              </a:extLst>
            </p:cNvPr>
            <p:cNvSpPr/>
            <p:nvPr/>
          </p:nvSpPr>
          <p:spPr>
            <a:xfrm>
              <a:off x="5891565" y="755240"/>
              <a:ext cx="213376" cy="123533"/>
            </a:xfrm>
            <a:custGeom>
              <a:avLst/>
              <a:gdLst>
                <a:gd name="connsiteX0" fmla="*/ 211188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-483 h 123533"/>
                <a:gd name="connsiteX3" fmla="*/ 211188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211188" y="123051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68" name="Freeform: Shape 2367">
              <a:extLst>
                <a:ext uri="{FF2B5EF4-FFF2-40B4-BE49-F238E27FC236}">
                  <a16:creationId xmlns:a16="http://schemas.microsoft.com/office/drawing/2014/main" id="{EC8E9993-E70C-4AE1-8F6E-88DBFB356858}"/>
                </a:ext>
              </a:extLst>
            </p:cNvPr>
            <p:cNvSpPr/>
            <p:nvPr/>
          </p:nvSpPr>
          <p:spPr>
            <a:xfrm>
              <a:off x="5891565" y="502558"/>
              <a:ext cx="213376" cy="123533"/>
            </a:xfrm>
            <a:custGeom>
              <a:avLst/>
              <a:gdLst>
                <a:gd name="connsiteX0" fmla="*/ -2189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123051 h 123533"/>
                <a:gd name="connsiteX3" fmla="*/ -2189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1118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69" name="Freeform: Shape 2368">
              <a:extLst>
                <a:ext uri="{FF2B5EF4-FFF2-40B4-BE49-F238E27FC236}">
                  <a16:creationId xmlns:a16="http://schemas.microsoft.com/office/drawing/2014/main" id="{FE7FB8F2-77FC-485D-9437-3330BC2500F2}"/>
                </a:ext>
              </a:extLst>
            </p:cNvPr>
            <p:cNvSpPr/>
            <p:nvPr/>
          </p:nvSpPr>
          <p:spPr>
            <a:xfrm>
              <a:off x="5891565" y="502558"/>
              <a:ext cx="213376" cy="123533"/>
            </a:xfrm>
            <a:custGeom>
              <a:avLst/>
              <a:gdLst>
                <a:gd name="connsiteX0" fmla="*/ 211188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-483 h 123533"/>
                <a:gd name="connsiteX3" fmla="*/ 211188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211188" y="123051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70" name="Freeform: Shape 2369">
              <a:extLst>
                <a:ext uri="{FF2B5EF4-FFF2-40B4-BE49-F238E27FC236}">
                  <a16:creationId xmlns:a16="http://schemas.microsoft.com/office/drawing/2014/main" id="{1CADFD7A-1E32-4AD4-95DC-B6323DF271F3}"/>
                </a:ext>
              </a:extLst>
            </p:cNvPr>
            <p:cNvSpPr/>
            <p:nvPr/>
          </p:nvSpPr>
          <p:spPr>
            <a:xfrm>
              <a:off x="5891565" y="249875"/>
              <a:ext cx="213376" cy="117918"/>
            </a:xfrm>
            <a:custGeom>
              <a:avLst/>
              <a:gdLst>
                <a:gd name="connsiteX0" fmla="*/ -2189 w 213376"/>
                <a:gd name="connsiteY0" fmla="*/ 117436 h 117918"/>
                <a:gd name="connsiteX1" fmla="*/ -2189 w 213376"/>
                <a:gd name="connsiteY1" fmla="*/ -483 h 117918"/>
                <a:gd name="connsiteX2" fmla="*/ 211188 w 213376"/>
                <a:gd name="connsiteY2" fmla="*/ 117436 h 117918"/>
                <a:gd name="connsiteX3" fmla="*/ -2189 w 21337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211188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71" name="Freeform: Shape 2370">
              <a:extLst>
                <a:ext uri="{FF2B5EF4-FFF2-40B4-BE49-F238E27FC236}">
                  <a16:creationId xmlns:a16="http://schemas.microsoft.com/office/drawing/2014/main" id="{C232186A-0C9B-44CC-B38E-38F2B83E0D64}"/>
                </a:ext>
              </a:extLst>
            </p:cNvPr>
            <p:cNvSpPr/>
            <p:nvPr/>
          </p:nvSpPr>
          <p:spPr>
            <a:xfrm>
              <a:off x="5891565" y="249875"/>
              <a:ext cx="213376" cy="117918"/>
            </a:xfrm>
            <a:custGeom>
              <a:avLst/>
              <a:gdLst>
                <a:gd name="connsiteX0" fmla="*/ 211188 w 213376"/>
                <a:gd name="connsiteY0" fmla="*/ 117436 h 117918"/>
                <a:gd name="connsiteX1" fmla="*/ -2189 w 213376"/>
                <a:gd name="connsiteY1" fmla="*/ -483 h 117918"/>
                <a:gd name="connsiteX2" fmla="*/ 211188 w 213376"/>
                <a:gd name="connsiteY2" fmla="*/ -483 h 117918"/>
                <a:gd name="connsiteX3" fmla="*/ 211188 w 21337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17918">
                  <a:moveTo>
                    <a:pt x="211188" y="117436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72" name="Freeform: Shape 2371">
              <a:extLst>
                <a:ext uri="{FF2B5EF4-FFF2-40B4-BE49-F238E27FC236}">
                  <a16:creationId xmlns:a16="http://schemas.microsoft.com/office/drawing/2014/main" id="{6DFA25AC-0256-4B2A-8523-0853F6C5C094}"/>
                </a:ext>
              </a:extLst>
            </p:cNvPr>
            <p:cNvSpPr/>
            <p:nvPr/>
          </p:nvSpPr>
          <p:spPr>
            <a:xfrm>
              <a:off x="6104942" y="249875"/>
              <a:ext cx="106688" cy="628899"/>
            </a:xfrm>
            <a:custGeom>
              <a:avLst/>
              <a:gdLst>
                <a:gd name="connsiteX0" fmla="*/ -2189 w 106688"/>
                <a:gd name="connsiteY0" fmla="*/ 121220 h 628899"/>
                <a:gd name="connsiteX1" fmla="*/ -2189 w 106688"/>
                <a:gd name="connsiteY1" fmla="*/ -483 h 628899"/>
                <a:gd name="connsiteX2" fmla="*/ 104499 w 106688"/>
                <a:gd name="connsiteY2" fmla="*/ 628417 h 628899"/>
                <a:gd name="connsiteX3" fmla="*/ -2189 w 106688"/>
                <a:gd name="connsiteY3" fmla="*/ 121220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628899">
                  <a:moveTo>
                    <a:pt x="-2189" y="121220"/>
                  </a:moveTo>
                  <a:lnTo>
                    <a:pt x="-2189" y="-483"/>
                  </a:lnTo>
                  <a:lnTo>
                    <a:pt x="104499" y="628417"/>
                  </a:lnTo>
                  <a:lnTo>
                    <a:pt x="-2189" y="1212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73" name="Freeform: Shape 2372">
              <a:extLst>
                <a:ext uri="{FF2B5EF4-FFF2-40B4-BE49-F238E27FC236}">
                  <a16:creationId xmlns:a16="http://schemas.microsoft.com/office/drawing/2014/main" id="{AA5E3039-EF52-4F36-8E84-109D6F1864B8}"/>
                </a:ext>
              </a:extLst>
            </p:cNvPr>
            <p:cNvSpPr/>
            <p:nvPr/>
          </p:nvSpPr>
          <p:spPr>
            <a:xfrm>
              <a:off x="6104942" y="249875"/>
              <a:ext cx="106688" cy="117918"/>
            </a:xfrm>
            <a:custGeom>
              <a:avLst/>
              <a:gdLst>
                <a:gd name="connsiteX0" fmla="*/ 104499 w 106688"/>
                <a:gd name="connsiteY0" fmla="*/ 117436 h 117918"/>
                <a:gd name="connsiteX1" fmla="*/ -2189 w 106688"/>
                <a:gd name="connsiteY1" fmla="*/ -483 h 117918"/>
                <a:gd name="connsiteX2" fmla="*/ 104499 w 106688"/>
                <a:gd name="connsiteY2" fmla="*/ -483 h 117918"/>
                <a:gd name="connsiteX3" fmla="*/ 104499 w 10668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117918">
                  <a:moveTo>
                    <a:pt x="104499" y="117436"/>
                  </a:moveTo>
                  <a:lnTo>
                    <a:pt x="-2189" y="-483"/>
                  </a:lnTo>
                  <a:lnTo>
                    <a:pt x="104499" y="-483"/>
                  </a:lnTo>
                  <a:lnTo>
                    <a:pt x="10449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74" name="Freeform: Shape 2373">
              <a:extLst>
                <a:ext uri="{FF2B5EF4-FFF2-40B4-BE49-F238E27FC236}">
                  <a16:creationId xmlns:a16="http://schemas.microsoft.com/office/drawing/2014/main" id="{0A896EEB-77DF-461E-8513-B587AB65DC26}"/>
                </a:ext>
              </a:extLst>
            </p:cNvPr>
            <p:cNvSpPr/>
            <p:nvPr/>
          </p:nvSpPr>
          <p:spPr>
            <a:xfrm>
              <a:off x="6211630" y="755240"/>
              <a:ext cx="224606" cy="123533"/>
            </a:xfrm>
            <a:custGeom>
              <a:avLst/>
              <a:gdLst>
                <a:gd name="connsiteX0" fmla="*/ -2189 w 224606"/>
                <a:gd name="connsiteY0" fmla="*/ 123051 h 123533"/>
                <a:gd name="connsiteX1" fmla="*/ -2189 w 224606"/>
                <a:gd name="connsiteY1" fmla="*/ -483 h 123533"/>
                <a:gd name="connsiteX2" fmla="*/ 222418 w 224606"/>
                <a:gd name="connsiteY2" fmla="*/ 123051 h 123533"/>
                <a:gd name="connsiteX3" fmla="*/ -2189 w 22460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2241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75" name="Freeform: Shape 2374">
              <a:extLst>
                <a:ext uri="{FF2B5EF4-FFF2-40B4-BE49-F238E27FC236}">
                  <a16:creationId xmlns:a16="http://schemas.microsoft.com/office/drawing/2014/main" id="{8EA65F12-5E89-4B28-BBF2-EE6F82FD85DF}"/>
                </a:ext>
              </a:extLst>
            </p:cNvPr>
            <p:cNvSpPr/>
            <p:nvPr/>
          </p:nvSpPr>
          <p:spPr>
            <a:xfrm>
              <a:off x="6211630" y="755240"/>
              <a:ext cx="224606" cy="123533"/>
            </a:xfrm>
            <a:custGeom>
              <a:avLst/>
              <a:gdLst>
                <a:gd name="connsiteX0" fmla="*/ 222418 w 224606"/>
                <a:gd name="connsiteY0" fmla="*/ 123051 h 123533"/>
                <a:gd name="connsiteX1" fmla="*/ -2189 w 224606"/>
                <a:gd name="connsiteY1" fmla="*/ -483 h 123533"/>
                <a:gd name="connsiteX2" fmla="*/ 222418 w 224606"/>
                <a:gd name="connsiteY2" fmla="*/ -483 h 123533"/>
                <a:gd name="connsiteX3" fmla="*/ 222418 w 22460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6" h="123533">
                  <a:moveTo>
                    <a:pt x="222418" y="123051"/>
                  </a:moveTo>
                  <a:lnTo>
                    <a:pt x="-2189" y="-483"/>
                  </a:lnTo>
                  <a:lnTo>
                    <a:pt x="222418" y="-483"/>
                  </a:lnTo>
                  <a:lnTo>
                    <a:pt x="22241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76" name="Freeform: Shape 2375">
              <a:extLst>
                <a:ext uri="{FF2B5EF4-FFF2-40B4-BE49-F238E27FC236}">
                  <a16:creationId xmlns:a16="http://schemas.microsoft.com/office/drawing/2014/main" id="{9622B606-22B0-4672-A29B-6FC002C143B6}"/>
                </a:ext>
              </a:extLst>
            </p:cNvPr>
            <p:cNvSpPr/>
            <p:nvPr/>
          </p:nvSpPr>
          <p:spPr>
            <a:xfrm>
              <a:off x="6211630" y="502558"/>
              <a:ext cx="224606" cy="123533"/>
            </a:xfrm>
            <a:custGeom>
              <a:avLst/>
              <a:gdLst>
                <a:gd name="connsiteX0" fmla="*/ -2189 w 224606"/>
                <a:gd name="connsiteY0" fmla="*/ 123051 h 123533"/>
                <a:gd name="connsiteX1" fmla="*/ -2189 w 224606"/>
                <a:gd name="connsiteY1" fmla="*/ -483 h 123533"/>
                <a:gd name="connsiteX2" fmla="*/ 222418 w 224606"/>
                <a:gd name="connsiteY2" fmla="*/ 123051 h 123533"/>
                <a:gd name="connsiteX3" fmla="*/ -2189 w 22460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2241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77" name="Freeform: Shape 2376">
              <a:extLst>
                <a:ext uri="{FF2B5EF4-FFF2-40B4-BE49-F238E27FC236}">
                  <a16:creationId xmlns:a16="http://schemas.microsoft.com/office/drawing/2014/main" id="{9570A23F-8226-4486-951C-21A3A7FC5FB0}"/>
                </a:ext>
              </a:extLst>
            </p:cNvPr>
            <p:cNvSpPr/>
            <p:nvPr/>
          </p:nvSpPr>
          <p:spPr>
            <a:xfrm>
              <a:off x="6211630" y="502558"/>
              <a:ext cx="224606" cy="123533"/>
            </a:xfrm>
            <a:custGeom>
              <a:avLst/>
              <a:gdLst>
                <a:gd name="connsiteX0" fmla="*/ 222418 w 224606"/>
                <a:gd name="connsiteY0" fmla="*/ 123051 h 123533"/>
                <a:gd name="connsiteX1" fmla="*/ -2189 w 224606"/>
                <a:gd name="connsiteY1" fmla="*/ -483 h 123533"/>
                <a:gd name="connsiteX2" fmla="*/ 222418 w 224606"/>
                <a:gd name="connsiteY2" fmla="*/ -483 h 123533"/>
                <a:gd name="connsiteX3" fmla="*/ 222418 w 22460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6" h="123533">
                  <a:moveTo>
                    <a:pt x="222418" y="123051"/>
                  </a:moveTo>
                  <a:lnTo>
                    <a:pt x="-2189" y="-483"/>
                  </a:lnTo>
                  <a:lnTo>
                    <a:pt x="222418" y="-483"/>
                  </a:lnTo>
                  <a:lnTo>
                    <a:pt x="22241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78" name="Freeform: Shape 2377">
              <a:extLst>
                <a:ext uri="{FF2B5EF4-FFF2-40B4-BE49-F238E27FC236}">
                  <a16:creationId xmlns:a16="http://schemas.microsoft.com/office/drawing/2014/main" id="{64201E6B-FD81-41B7-9AC6-7A9395BE337B}"/>
                </a:ext>
              </a:extLst>
            </p:cNvPr>
            <p:cNvSpPr/>
            <p:nvPr/>
          </p:nvSpPr>
          <p:spPr>
            <a:xfrm>
              <a:off x="6211630" y="249875"/>
              <a:ext cx="224606" cy="117918"/>
            </a:xfrm>
            <a:custGeom>
              <a:avLst/>
              <a:gdLst>
                <a:gd name="connsiteX0" fmla="*/ -2189 w 224606"/>
                <a:gd name="connsiteY0" fmla="*/ 117436 h 117918"/>
                <a:gd name="connsiteX1" fmla="*/ -2189 w 224606"/>
                <a:gd name="connsiteY1" fmla="*/ -483 h 117918"/>
                <a:gd name="connsiteX2" fmla="*/ 222418 w 224606"/>
                <a:gd name="connsiteY2" fmla="*/ 117436 h 117918"/>
                <a:gd name="connsiteX3" fmla="*/ -2189 w 22460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6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222418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79" name="Freeform: Shape 2378">
              <a:extLst>
                <a:ext uri="{FF2B5EF4-FFF2-40B4-BE49-F238E27FC236}">
                  <a16:creationId xmlns:a16="http://schemas.microsoft.com/office/drawing/2014/main" id="{49FC50F2-CE95-44E5-9DC9-9CFF34E70F17}"/>
                </a:ext>
              </a:extLst>
            </p:cNvPr>
            <p:cNvSpPr/>
            <p:nvPr/>
          </p:nvSpPr>
          <p:spPr>
            <a:xfrm>
              <a:off x="6211630" y="249875"/>
              <a:ext cx="224606" cy="117918"/>
            </a:xfrm>
            <a:custGeom>
              <a:avLst/>
              <a:gdLst>
                <a:gd name="connsiteX0" fmla="*/ 222418 w 224606"/>
                <a:gd name="connsiteY0" fmla="*/ 117436 h 117918"/>
                <a:gd name="connsiteX1" fmla="*/ -2189 w 224606"/>
                <a:gd name="connsiteY1" fmla="*/ -483 h 117918"/>
                <a:gd name="connsiteX2" fmla="*/ 222418 w 224606"/>
                <a:gd name="connsiteY2" fmla="*/ -483 h 117918"/>
                <a:gd name="connsiteX3" fmla="*/ 222418 w 22460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6" h="117918">
                  <a:moveTo>
                    <a:pt x="222418" y="117436"/>
                  </a:moveTo>
                  <a:lnTo>
                    <a:pt x="-2189" y="-483"/>
                  </a:lnTo>
                  <a:lnTo>
                    <a:pt x="222418" y="-483"/>
                  </a:lnTo>
                  <a:lnTo>
                    <a:pt x="222418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80" name="Freeform: Shape 2379">
              <a:extLst>
                <a:ext uri="{FF2B5EF4-FFF2-40B4-BE49-F238E27FC236}">
                  <a16:creationId xmlns:a16="http://schemas.microsoft.com/office/drawing/2014/main" id="{DB220A90-B3F3-4AF4-81BE-847738A6A6E5}"/>
                </a:ext>
              </a:extLst>
            </p:cNvPr>
            <p:cNvSpPr/>
            <p:nvPr/>
          </p:nvSpPr>
          <p:spPr>
            <a:xfrm>
              <a:off x="6436237" y="249875"/>
              <a:ext cx="123533" cy="628899"/>
            </a:xfrm>
            <a:custGeom>
              <a:avLst/>
              <a:gdLst>
                <a:gd name="connsiteX0" fmla="*/ -2189 w 123533"/>
                <a:gd name="connsiteY0" fmla="*/ 121220 h 628899"/>
                <a:gd name="connsiteX1" fmla="*/ -2189 w 123533"/>
                <a:gd name="connsiteY1" fmla="*/ -483 h 628899"/>
                <a:gd name="connsiteX2" fmla="*/ 121345 w 123533"/>
                <a:gd name="connsiteY2" fmla="*/ 628417 h 628899"/>
                <a:gd name="connsiteX3" fmla="*/ -2189 w 123533"/>
                <a:gd name="connsiteY3" fmla="*/ 121220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-2189" y="121220"/>
                  </a:moveTo>
                  <a:lnTo>
                    <a:pt x="-2189" y="-483"/>
                  </a:lnTo>
                  <a:lnTo>
                    <a:pt x="121345" y="628417"/>
                  </a:lnTo>
                  <a:lnTo>
                    <a:pt x="-2189" y="1212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81" name="Freeform: Shape 2380">
              <a:extLst>
                <a:ext uri="{FF2B5EF4-FFF2-40B4-BE49-F238E27FC236}">
                  <a16:creationId xmlns:a16="http://schemas.microsoft.com/office/drawing/2014/main" id="{0FE52B76-762D-475A-8CB5-4E8BA3767632}"/>
                </a:ext>
              </a:extLst>
            </p:cNvPr>
            <p:cNvSpPr/>
            <p:nvPr/>
          </p:nvSpPr>
          <p:spPr>
            <a:xfrm>
              <a:off x="6436237" y="249875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82" name="Freeform: Shape 2381">
              <a:extLst>
                <a:ext uri="{FF2B5EF4-FFF2-40B4-BE49-F238E27FC236}">
                  <a16:creationId xmlns:a16="http://schemas.microsoft.com/office/drawing/2014/main" id="{A84BB4D8-1062-4634-B064-72FF05559371}"/>
                </a:ext>
              </a:extLst>
            </p:cNvPr>
            <p:cNvSpPr/>
            <p:nvPr/>
          </p:nvSpPr>
          <p:spPr>
            <a:xfrm>
              <a:off x="6559771" y="755240"/>
              <a:ext cx="213376" cy="123533"/>
            </a:xfrm>
            <a:custGeom>
              <a:avLst/>
              <a:gdLst>
                <a:gd name="connsiteX0" fmla="*/ -2189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123051 h 123533"/>
                <a:gd name="connsiteX3" fmla="*/ -2189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1118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83" name="Freeform: Shape 2382">
              <a:extLst>
                <a:ext uri="{FF2B5EF4-FFF2-40B4-BE49-F238E27FC236}">
                  <a16:creationId xmlns:a16="http://schemas.microsoft.com/office/drawing/2014/main" id="{7055F37B-13A4-4120-BB04-456CB0921E00}"/>
                </a:ext>
              </a:extLst>
            </p:cNvPr>
            <p:cNvSpPr/>
            <p:nvPr/>
          </p:nvSpPr>
          <p:spPr>
            <a:xfrm>
              <a:off x="6559771" y="755240"/>
              <a:ext cx="213376" cy="123533"/>
            </a:xfrm>
            <a:custGeom>
              <a:avLst/>
              <a:gdLst>
                <a:gd name="connsiteX0" fmla="*/ 211188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-483 h 123533"/>
                <a:gd name="connsiteX3" fmla="*/ 211188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211188" y="123051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84" name="Freeform: Shape 2383">
              <a:extLst>
                <a:ext uri="{FF2B5EF4-FFF2-40B4-BE49-F238E27FC236}">
                  <a16:creationId xmlns:a16="http://schemas.microsoft.com/office/drawing/2014/main" id="{24DC9D35-9123-470C-A5E4-AD8DAB7A0AD8}"/>
                </a:ext>
              </a:extLst>
            </p:cNvPr>
            <p:cNvSpPr/>
            <p:nvPr/>
          </p:nvSpPr>
          <p:spPr>
            <a:xfrm>
              <a:off x="6559771" y="502558"/>
              <a:ext cx="213376" cy="123533"/>
            </a:xfrm>
            <a:custGeom>
              <a:avLst/>
              <a:gdLst>
                <a:gd name="connsiteX0" fmla="*/ -2189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123051 h 123533"/>
                <a:gd name="connsiteX3" fmla="*/ -2189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1118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85" name="Freeform: Shape 2384">
              <a:extLst>
                <a:ext uri="{FF2B5EF4-FFF2-40B4-BE49-F238E27FC236}">
                  <a16:creationId xmlns:a16="http://schemas.microsoft.com/office/drawing/2014/main" id="{2C38E663-200C-4CF6-8F09-A3A99A17EF19}"/>
                </a:ext>
              </a:extLst>
            </p:cNvPr>
            <p:cNvSpPr/>
            <p:nvPr/>
          </p:nvSpPr>
          <p:spPr>
            <a:xfrm>
              <a:off x="6559771" y="502558"/>
              <a:ext cx="213376" cy="123533"/>
            </a:xfrm>
            <a:custGeom>
              <a:avLst/>
              <a:gdLst>
                <a:gd name="connsiteX0" fmla="*/ 211188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-483 h 123533"/>
                <a:gd name="connsiteX3" fmla="*/ 211188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211188" y="123051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86" name="Freeform: Shape 2385">
              <a:extLst>
                <a:ext uri="{FF2B5EF4-FFF2-40B4-BE49-F238E27FC236}">
                  <a16:creationId xmlns:a16="http://schemas.microsoft.com/office/drawing/2014/main" id="{099C796F-36B5-43B7-9C51-6A9F30AF315E}"/>
                </a:ext>
              </a:extLst>
            </p:cNvPr>
            <p:cNvSpPr/>
            <p:nvPr/>
          </p:nvSpPr>
          <p:spPr>
            <a:xfrm>
              <a:off x="6559771" y="249875"/>
              <a:ext cx="213376" cy="117918"/>
            </a:xfrm>
            <a:custGeom>
              <a:avLst/>
              <a:gdLst>
                <a:gd name="connsiteX0" fmla="*/ -2189 w 213376"/>
                <a:gd name="connsiteY0" fmla="*/ 117436 h 117918"/>
                <a:gd name="connsiteX1" fmla="*/ -2189 w 213376"/>
                <a:gd name="connsiteY1" fmla="*/ -483 h 117918"/>
                <a:gd name="connsiteX2" fmla="*/ 211188 w 213376"/>
                <a:gd name="connsiteY2" fmla="*/ 117436 h 117918"/>
                <a:gd name="connsiteX3" fmla="*/ -2189 w 21337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211188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87" name="Freeform: Shape 2386">
              <a:extLst>
                <a:ext uri="{FF2B5EF4-FFF2-40B4-BE49-F238E27FC236}">
                  <a16:creationId xmlns:a16="http://schemas.microsoft.com/office/drawing/2014/main" id="{AC0461F1-1F68-4BBC-ABF5-D7AE15FED272}"/>
                </a:ext>
              </a:extLst>
            </p:cNvPr>
            <p:cNvSpPr/>
            <p:nvPr/>
          </p:nvSpPr>
          <p:spPr>
            <a:xfrm>
              <a:off x="6559771" y="249875"/>
              <a:ext cx="213376" cy="117918"/>
            </a:xfrm>
            <a:custGeom>
              <a:avLst/>
              <a:gdLst>
                <a:gd name="connsiteX0" fmla="*/ 211188 w 213376"/>
                <a:gd name="connsiteY0" fmla="*/ 117436 h 117918"/>
                <a:gd name="connsiteX1" fmla="*/ -2189 w 213376"/>
                <a:gd name="connsiteY1" fmla="*/ -483 h 117918"/>
                <a:gd name="connsiteX2" fmla="*/ 211188 w 213376"/>
                <a:gd name="connsiteY2" fmla="*/ -483 h 117918"/>
                <a:gd name="connsiteX3" fmla="*/ 211188 w 21337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17918">
                  <a:moveTo>
                    <a:pt x="211188" y="117436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88" name="Freeform: Shape 2387">
              <a:extLst>
                <a:ext uri="{FF2B5EF4-FFF2-40B4-BE49-F238E27FC236}">
                  <a16:creationId xmlns:a16="http://schemas.microsoft.com/office/drawing/2014/main" id="{067A7EA7-E74B-441B-99C8-60C5A6899A75}"/>
                </a:ext>
              </a:extLst>
            </p:cNvPr>
            <p:cNvSpPr/>
            <p:nvPr/>
          </p:nvSpPr>
          <p:spPr>
            <a:xfrm>
              <a:off x="6773148" y="249875"/>
              <a:ext cx="123533" cy="628899"/>
            </a:xfrm>
            <a:custGeom>
              <a:avLst/>
              <a:gdLst>
                <a:gd name="connsiteX0" fmla="*/ -2189 w 123533"/>
                <a:gd name="connsiteY0" fmla="*/ 121220 h 628899"/>
                <a:gd name="connsiteX1" fmla="*/ -2189 w 123533"/>
                <a:gd name="connsiteY1" fmla="*/ -483 h 628899"/>
                <a:gd name="connsiteX2" fmla="*/ 121345 w 123533"/>
                <a:gd name="connsiteY2" fmla="*/ 628417 h 628899"/>
                <a:gd name="connsiteX3" fmla="*/ -2189 w 123533"/>
                <a:gd name="connsiteY3" fmla="*/ 121220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-2189" y="121220"/>
                  </a:moveTo>
                  <a:lnTo>
                    <a:pt x="-2189" y="-483"/>
                  </a:lnTo>
                  <a:lnTo>
                    <a:pt x="121345" y="628417"/>
                  </a:lnTo>
                  <a:lnTo>
                    <a:pt x="-2189" y="1212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89" name="Freeform: Shape 2388">
              <a:extLst>
                <a:ext uri="{FF2B5EF4-FFF2-40B4-BE49-F238E27FC236}">
                  <a16:creationId xmlns:a16="http://schemas.microsoft.com/office/drawing/2014/main" id="{A6D26BC1-2AC0-4093-B70A-E579E2197D15}"/>
                </a:ext>
              </a:extLst>
            </p:cNvPr>
            <p:cNvSpPr/>
            <p:nvPr/>
          </p:nvSpPr>
          <p:spPr>
            <a:xfrm>
              <a:off x="6773148" y="249875"/>
              <a:ext cx="123533" cy="628899"/>
            </a:xfrm>
            <a:custGeom>
              <a:avLst/>
              <a:gdLst>
                <a:gd name="connsiteX0" fmla="*/ 121345 w 123533"/>
                <a:gd name="connsiteY0" fmla="*/ 628417 h 628899"/>
                <a:gd name="connsiteX1" fmla="*/ -2189 w 123533"/>
                <a:gd name="connsiteY1" fmla="*/ -483 h 628899"/>
                <a:gd name="connsiteX2" fmla="*/ 121345 w 123533"/>
                <a:gd name="connsiteY2" fmla="*/ -483 h 628899"/>
                <a:gd name="connsiteX3" fmla="*/ 121345 w 123533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121345" y="628417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90" name="Freeform: Shape 2389">
              <a:extLst>
                <a:ext uri="{FF2B5EF4-FFF2-40B4-BE49-F238E27FC236}">
                  <a16:creationId xmlns:a16="http://schemas.microsoft.com/office/drawing/2014/main" id="{85F11EE2-D1A7-40DB-9179-2F492F63DA40}"/>
                </a:ext>
              </a:extLst>
            </p:cNvPr>
            <p:cNvSpPr/>
            <p:nvPr/>
          </p:nvSpPr>
          <p:spPr>
            <a:xfrm>
              <a:off x="4571999" y="249875"/>
              <a:ext cx="123533" cy="1358872"/>
            </a:xfrm>
            <a:custGeom>
              <a:avLst/>
              <a:gdLst>
                <a:gd name="connsiteX0" fmla="*/ 121345 w 123533"/>
                <a:gd name="connsiteY0" fmla="*/ 1358389 h 1358872"/>
                <a:gd name="connsiteX1" fmla="*/ -2189 w 123533"/>
                <a:gd name="connsiteY1" fmla="*/ -483 h 1358872"/>
                <a:gd name="connsiteX2" fmla="*/ 121345 w 123533"/>
                <a:gd name="connsiteY2" fmla="*/ 1236602 h 1358872"/>
                <a:gd name="connsiteX3" fmla="*/ 121345 w 123533"/>
                <a:gd name="connsiteY3" fmla="*/ 1358389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58872">
                  <a:moveTo>
                    <a:pt x="121345" y="1358389"/>
                  </a:moveTo>
                  <a:lnTo>
                    <a:pt x="-2189" y="-483"/>
                  </a:lnTo>
                  <a:lnTo>
                    <a:pt x="121345" y="1236602"/>
                  </a:lnTo>
                  <a:lnTo>
                    <a:pt x="121345" y="135838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91" name="Freeform: Shape 2390">
              <a:extLst>
                <a:ext uri="{FF2B5EF4-FFF2-40B4-BE49-F238E27FC236}">
                  <a16:creationId xmlns:a16="http://schemas.microsoft.com/office/drawing/2014/main" id="{175BCF90-27F8-4BAE-9ACC-64AFEBD026BB}"/>
                </a:ext>
              </a:extLst>
            </p:cNvPr>
            <p:cNvSpPr/>
            <p:nvPr/>
          </p:nvSpPr>
          <p:spPr>
            <a:xfrm>
              <a:off x="4571999" y="249875"/>
              <a:ext cx="123533" cy="1240953"/>
            </a:xfrm>
            <a:custGeom>
              <a:avLst/>
              <a:gdLst>
                <a:gd name="connsiteX0" fmla="*/ 121345 w 123533"/>
                <a:gd name="connsiteY0" fmla="*/ 1240471 h 1240953"/>
                <a:gd name="connsiteX1" fmla="*/ -2189 w 123533"/>
                <a:gd name="connsiteY1" fmla="*/ -483 h 1240953"/>
                <a:gd name="connsiteX2" fmla="*/ 121345 w 123533"/>
                <a:gd name="connsiteY2" fmla="*/ 1118296 h 1240953"/>
                <a:gd name="connsiteX3" fmla="*/ 121345 w 123533"/>
                <a:gd name="connsiteY3" fmla="*/ 1240471 h 124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40953">
                  <a:moveTo>
                    <a:pt x="121345" y="1240471"/>
                  </a:moveTo>
                  <a:lnTo>
                    <a:pt x="-2189" y="-483"/>
                  </a:lnTo>
                  <a:lnTo>
                    <a:pt x="121345" y="1118296"/>
                  </a:lnTo>
                  <a:lnTo>
                    <a:pt x="121345" y="124047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92" name="Freeform: Shape 2391">
              <a:extLst>
                <a:ext uri="{FF2B5EF4-FFF2-40B4-BE49-F238E27FC236}">
                  <a16:creationId xmlns:a16="http://schemas.microsoft.com/office/drawing/2014/main" id="{44690CC3-8200-4010-90E9-571B425DF050}"/>
                </a:ext>
              </a:extLst>
            </p:cNvPr>
            <p:cNvSpPr/>
            <p:nvPr/>
          </p:nvSpPr>
          <p:spPr>
            <a:xfrm>
              <a:off x="4571999" y="249875"/>
              <a:ext cx="123533" cy="1117419"/>
            </a:xfrm>
            <a:custGeom>
              <a:avLst/>
              <a:gdLst>
                <a:gd name="connsiteX0" fmla="*/ 121345 w 123533"/>
                <a:gd name="connsiteY0" fmla="*/ 1116937 h 1117419"/>
                <a:gd name="connsiteX1" fmla="*/ -2189 w 123533"/>
                <a:gd name="connsiteY1" fmla="*/ -483 h 1117419"/>
                <a:gd name="connsiteX2" fmla="*/ 121345 w 123533"/>
                <a:gd name="connsiteY2" fmla="*/ 994919 h 1117419"/>
                <a:gd name="connsiteX3" fmla="*/ 121345 w 123533"/>
                <a:gd name="connsiteY3" fmla="*/ 1116937 h 111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17419">
                  <a:moveTo>
                    <a:pt x="121345" y="1116937"/>
                  </a:moveTo>
                  <a:lnTo>
                    <a:pt x="-2189" y="-483"/>
                  </a:lnTo>
                  <a:lnTo>
                    <a:pt x="121345" y="994919"/>
                  </a:lnTo>
                  <a:lnTo>
                    <a:pt x="121345" y="11169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93" name="Freeform: Shape 2392">
              <a:extLst>
                <a:ext uri="{FF2B5EF4-FFF2-40B4-BE49-F238E27FC236}">
                  <a16:creationId xmlns:a16="http://schemas.microsoft.com/office/drawing/2014/main" id="{FD2380FD-D08E-4D87-BB3D-205199D67F5A}"/>
                </a:ext>
              </a:extLst>
            </p:cNvPr>
            <p:cNvSpPr/>
            <p:nvPr/>
          </p:nvSpPr>
          <p:spPr>
            <a:xfrm>
              <a:off x="4571999" y="249875"/>
              <a:ext cx="123533" cy="993885"/>
            </a:xfrm>
            <a:custGeom>
              <a:avLst/>
              <a:gdLst>
                <a:gd name="connsiteX0" fmla="*/ 121345 w 123533"/>
                <a:gd name="connsiteY0" fmla="*/ 993392 h 993885"/>
                <a:gd name="connsiteX1" fmla="*/ -2189 w 123533"/>
                <a:gd name="connsiteY1" fmla="*/ -483 h 993885"/>
                <a:gd name="connsiteX2" fmla="*/ 121345 w 123533"/>
                <a:gd name="connsiteY2" fmla="*/ 872783 h 993885"/>
                <a:gd name="connsiteX3" fmla="*/ 121345 w 123533"/>
                <a:gd name="connsiteY3" fmla="*/ 993403 h 99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993885">
                  <a:moveTo>
                    <a:pt x="121345" y="993392"/>
                  </a:moveTo>
                  <a:lnTo>
                    <a:pt x="-2189" y="-483"/>
                  </a:lnTo>
                  <a:lnTo>
                    <a:pt x="121345" y="872783"/>
                  </a:lnTo>
                  <a:lnTo>
                    <a:pt x="121345" y="99340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94" name="Freeform: Shape 2393">
              <a:extLst>
                <a:ext uri="{FF2B5EF4-FFF2-40B4-BE49-F238E27FC236}">
                  <a16:creationId xmlns:a16="http://schemas.microsoft.com/office/drawing/2014/main" id="{F7CE637B-0BCD-42FB-A2E8-800152D5487C}"/>
                </a:ext>
              </a:extLst>
            </p:cNvPr>
            <p:cNvSpPr/>
            <p:nvPr/>
          </p:nvSpPr>
          <p:spPr>
            <a:xfrm>
              <a:off x="4571999" y="249875"/>
              <a:ext cx="123533" cy="875967"/>
            </a:xfrm>
            <a:custGeom>
              <a:avLst/>
              <a:gdLst>
                <a:gd name="connsiteX0" fmla="*/ 121345 w 123533"/>
                <a:gd name="connsiteY0" fmla="*/ 875484 h 875967"/>
                <a:gd name="connsiteX1" fmla="*/ -2189 w 123533"/>
                <a:gd name="connsiteY1" fmla="*/ -483 h 875967"/>
                <a:gd name="connsiteX2" fmla="*/ 121345 w 123533"/>
                <a:gd name="connsiteY2" fmla="*/ 753264 h 875967"/>
                <a:gd name="connsiteX3" fmla="*/ 121345 w 123533"/>
                <a:gd name="connsiteY3" fmla="*/ 875484 h 87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75967">
                  <a:moveTo>
                    <a:pt x="121345" y="875484"/>
                  </a:moveTo>
                  <a:lnTo>
                    <a:pt x="-2189" y="-483"/>
                  </a:lnTo>
                  <a:lnTo>
                    <a:pt x="121345" y="753264"/>
                  </a:lnTo>
                  <a:lnTo>
                    <a:pt x="121345" y="87548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95" name="Freeform: Shape 2394">
              <a:extLst>
                <a:ext uri="{FF2B5EF4-FFF2-40B4-BE49-F238E27FC236}">
                  <a16:creationId xmlns:a16="http://schemas.microsoft.com/office/drawing/2014/main" id="{0AAE6C38-BDCF-4506-8BE1-9E96CBEBB0E8}"/>
                </a:ext>
              </a:extLst>
            </p:cNvPr>
            <p:cNvSpPr/>
            <p:nvPr/>
          </p:nvSpPr>
          <p:spPr>
            <a:xfrm>
              <a:off x="4571999" y="249875"/>
              <a:ext cx="123533" cy="752433"/>
            </a:xfrm>
            <a:custGeom>
              <a:avLst/>
              <a:gdLst>
                <a:gd name="connsiteX0" fmla="*/ 121345 w 123533"/>
                <a:gd name="connsiteY0" fmla="*/ 751950 h 752433"/>
                <a:gd name="connsiteX1" fmla="*/ -2189 w 123533"/>
                <a:gd name="connsiteY1" fmla="*/ -483 h 752433"/>
                <a:gd name="connsiteX2" fmla="*/ 121345 w 123533"/>
                <a:gd name="connsiteY2" fmla="*/ 629955 h 752433"/>
                <a:gd name="connsiteX3" fmla="*/ 121345 w 123533"/>
                <a:gd name="connsiteY3" fmla="*/ 751950 h 75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52433">
                  <a:moveTo>
                    <a:pt x="121345" y="751950"/>
                  </a:moveTo>
                  <a:lnTo>
                    <a:pt x="-2189" y="-483"/>
                  </a:lnTo>
                  <a:lnTo>
                    <a:pt x="121345" y="629955"/>
                  </a:lnTo>
                  <a:lnTo>
                    <a:pt x="121345" y="75195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96" name="Freeform: Shape 2395">
              <a:extLst>
                <a:ext uri="{FF2B5EF4-FFF2-40B4-BE49-F238E27FC236}">
                  <a16:creationId xmlns:a16="http://schemas.microsoft.com/office/drawing/2014/main" id="{7A3D795F-E04D-49B5-A078-B554BB9BFB93}"/>
                </a:ext>
              </a:extLst>
            </p:cNvPr>
            <p:cNvSpPr/>
            <p:nvPr/>
          </p:nvSpPr>
          <p:spPr>
            <a:xfrm>
              <a:off x="4571999" y="249875"/>
              <a:ext cx="123533" cy="628899"/>
            </a:xfrm>
            <a:custGeom>
              <a:avLst/>
              <a:gdLst>
                <a:gd name="connsiteX0" fmla="*/ 121345 w 123533"/>
                <a:gd name="connsiteY0" fmla="*/ 628417 h 628899"/>
                <a:gd name="connsiteX1" fmla="*/ -2189 w 123533"/>
                <a:gd name="connsiteY1" fmla="*/ -483 h 628899"/>
                <a:gd name="connsiteX2" fmla="*/ 121345 w 123533"/>
                <a:gd name="connsiteY2" fmla="*/ 506719 h 628899"/>
                <a:gd name="connsiteX3" fmla="*/ 121345 w 123533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121345" y="628417"/>
                  </a:moveTo>
                  <a:lnTo>
                    <a:pt x="-2189" y="-483"/>
                  </a:lnTo>
                  <a:lnTo>
                    <a:pt x="121345" y="506719"/>
                  </a:lnTo>
                  <a:lnTo>
                    <a:pt x="121345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97" name="Freeform: Shape 2396">
              <a:extLst>
                <a:ext uri="{FF2B5EF4-FFF2-40B4-BE49-F238E27FC236}">
                  <a16:creationId xmlns:a16="http://schemas.microsoft.com/office/drawing/2014/main" id="{6D36DB95-E343-4A68-9DDB-138C132B6CE2}"/>
                </a:ext>
              </a:extLst>
            </p:cNvPr>
            <p:cNvSpPr/>
            <p:nvPr/>
          </p:nvSpPr>
          <p:spPr>
            <a:xfrm>
              <a:off x="4571999" y="249875"/>
              <a:ext cx="123533" cy="505365"/>
            </a:xfrm>
            <a:custGeom>
              <a:avLst/>
              <a:gdLst>
                <a:gd name="connsiteX0" fmla="*/ 121345 w 123533"/>
                <a:gd name="connsiteY0" fmla="*/ 504883 h 505365"/>
                <a:gd name="connsiteX1" fmla="*/ -2189 w 123533"/>
                <a:gd name="connsiteY1" fmla="*/ -483 h 505365"/>
                <a:gd name="connsiteX2" fmla="*/ 121345 w 123533"/>
                <a:gd name="connsiteY2" fmla="*/ 373465 h 505365"/>
                <a:gd name="connsiteX3" fmla="*/ 121345 w 123533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05365">
                  <a:moveTo>
                    <a:pt x="121345" y="504883"/>
                  </a:moveTo>
                  <a:lnTo>
                    <a:pt x="-2189" y="-483"/>
                  </a:lnTo>
                  <a:lnTo>
                    <a:pt x="121345" y="373465"/>
                  </a:lnTo>
                  <a:lnTo>
                    <a:pt x="121345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98" name="Freeform: Shape 2397">
              <a:extLst>
                <a:ext uri="{FF2B5EF4-FFF2-40B4-BE49-F238E27FC236}">
                  <a16:creationId xmlns:a16="http://schemas.microsoft.com/office/drawing/2014/main" id="{BA1DBF78-5CBF-46E2-9C72-C5DBE29C9550}"/>
                </a:ext>
              </a:extLst>
            </p:cNvPr>
            <p:cNvSpPr/>
            <p:nvPr/>
          </p:nvSpPr>
          <p:spPr>
            <a:xfrm>
              <a:off x="4571999" y="249875"/>
              <a:ext cx="123533" cy="376216"/>
            </a:xfrm>
            <a:custGeom>
              <a:avLst/>
              <a:gdLst>
                <a:gd name="connsiteX0" fmla="*/ 121345 w 123533"/>
                <a:gd name="connsiteY0" fmla="*/ 375734 h 376216"/>
                <a:gd name="connsiteX1" fmla="*/ -2189 w 123533"/>
                <a:gd name="connsiteY1" fmla="*/ -483 h 376216"/>
                <a:gd name="connsiteX2" fmla="*/ 121345 w 123533"/>
                <a:gd name="connsiteY2" fmla="*/ 253727 h 376216"/>
                <a:gd name="connsiteX3" fmla="*/ 121345 w 123533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121345" y="375734"/>
                  </a:moveTo>
                  <a:lnTo>
                    <a:pt x="-2189" y="-483"/>
                  </a:lnTo>
                  <a:lnTo>
                    <a:pt x="121345" y="253727"/>
                  </a:lnTo>
                  <a:lnTo>
                    <a:pt x="121345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99" name="Freeform: Shape 2398">
              <a:extLst>
                <a:ext uri="{FF2B5EF4-FFF2-40B4-BE49-F238E27FC236}">
                  <a16:creationId xmlns:a16="http://schemas.microsoft.com/office/drawing/2014/main" id="{CF5E18C0-D765-4D6D-93ED-ED814C5DA35B}"/>
                </a:ext>
              </a:extLst>
            </p:cNvPr>
            <p:cNvSpPr/>
            <p:nvPr/>
          </p:nvSpPr>
          <p:spPr>
            <a:xfrm>
              <a:off x="4571999" y="249875"/>
              <a:ext cx="123533" cy="252682"/>
            </a:xfrm>
            <a:custGeom>
              <a:avLst/>
              <a:gdLst>
                <a:gd name="connsiteX0" fmla="*/ 121345 w 123533"/>
                <a:gd name="connsiteY0" fmla="*/ 252200 h 252682"/>
                <a:gd name="connsiteX1" fmla="*/ -2189 w 123533"/>
                <a:gd name="connsiteY1" fmla="*/ -483 h 252682"/>
                <a:gd name="connsiteX2" fmla="*/ 121345 w 123533"/>
                <a:gd name="connsiteY2" fmla="*/ 120777 h 252682"/>
                <a:gd name="connsiteX3" fmla="*/ 121345 w 123533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121345" y="252200"/>
                  </a:moveTo>
                  <a:lnTo>
                    <a:pt x="-2189" y="-483"/>
                  </a:lnTo>
                  <a:lnTo>
                    <a:pt x="121345" y="120777"/>
                  </a:lnTo>
                  <a:lnTo>
                    <a:pt x="121345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00" name="Freeform: Shape 2399">
              <a:extLst>
                <a:ext uri="{FF2B5EF4-FFF2-40B4-BE49-F238E27FC236}">
                  <a16:creationId xmlns:a16="http://schemas.microsoft.com/office/drawing/2014/main" id="{5DE81DDE-AB14-4F83-81ED-2BEA091ADB5D}"/>
                </a:ext>
              </a:extLst>
            </p:cNvPr>
            <p:cNvSpPr/>
            <p:nvPr/>
          </p:nvSpPr>
          <p:spPr>
            <a:xfrm>
              <a:off x="4819067" y="1490828"/>
              <a:ext cx="117918" cy="117918"/>
            </a:xfrm>
            <a:custGeom>
              <a:avLst/>
              <a:gdLst>
                <a:gd name="connsiteX0" fmla="*/ -2189 w 117918"/>
                <a:gd name="connsiteY0" fmla="*/ 117436 h 117918"/>
                <a:gd name="connsiteX1" fmla="*/ -2189 w 117918"/>
                <a:gd name="connsiteY1" fmla="*/ -483 h 117918"/>
                <a:gd name="connsiteX2" fmla="*/ 115730 w 117918"/>
                <a:gd name="connsiteY2" fmla="*/ 117436 h 117918"/>
                <a:gd name="connsiteX3" fmla="*/ -2189 w 11791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15730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01" name="Freeform: Shape 2400">
              <a:extLst>
                <a:ext uri="{FF2B5EF4-FFF2-40B4-BE49-F238E27FC236}">
                  <a16:creationId xmlns:a16="http://schemas.microsoft.com/office/drawing/2014/main" id="{EB04CB36-1111-496E-9766-7C56EC675EAB}"/>
                </a:ext>
              </a:extLst>
            </p:cNvPr>
            <p:cNvSpPr/>
            <p:nvPr/>
          </p:nvSpPr>
          <p:spPr>
            <a:xfrm>
              <a:off x="4819067" y="1367295"/>
              <a:ext cx="117918" cy="241452"/>
            </a:xfrm>
            <a:custGeom>
              <a:avLst/>
              <a:gdLst>
                <a:gd name="connsiteX0" fmla="*/ -2189 w 117918"/>
                <a:gd name="connsiteY0" fmla="*/ 120255 h 241452"/>
                <a:gd name="connsiteX1" fmla="*/ -2189 w 117918"/>
                <a:gd name="connsiteY1" fmla="*/ -483 h 241452"/>
                <a:gd name="connsiteX2" fmla="*/ 115730 w 117918"/>
                <a:gd name="connsiteY2" fmla="*/ 240970 h 241452"/>
                <a:gd name="connsiteX3" fmla="*/ -2189 w 117918"/>
                <a:gd name="connsiteY3" fmla="*/ 120243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41452">
                  <a:moveTo>
                    <a:pt x="-2189" y="120255"/>
                  </a:moveTo>
                  <a:lnTo>
                    <a:pt x="-2189" y="-483"/>
                  </a:lnTo>
                  <a:lnTo>
                    <a:pt x="115730" y="240970"/>
                  </a:lnTo>
                  <a:lnTo>
                    <a:pt x="-2189" y="12024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02" name="Freeform: Shape 2401">
              <a:extLst>
                <a:ext uri="{FF2B5EF4-FFF2-40B4-BE49-F238E27FC236}">
                  <a16:creationId xmlns:a16="http://schemas.microsoft.com/office/drawing/2014/main" id="{7BE8C6F5-9C19-419C-A2EA-F7DBDB0472CE}"/>
                </a:ext>
              </a:extLst>
            </p:cNvPr>
            <p:cNvSpPr/>
            <p:nvPr/>
          </p:nvSpPr>
          <p:spPr>
            <a:xfrm>
              <a:off x="4819067" y="1243761"/>
              <a:ext cx="117918" cy="364986"/>
            </a:xfrm>
            <a:custGeom>
              <a:avLst/>
              <a:gdLst>
                <a:gd name="connsiteX0" fmla="*/ -2189 w 117918"/>
                <a:gd name="connsiteY0" fmla="*/ 121181 h 364986"/>
                <a:gd name="connsiteX1" fmla="*/ -2189 w 117918"/>
                <a:gd name="connsiteY1" fmla="*/ -483 h 364986"/>
                <a:gd name="connsiteX2" fmla="*/ 115730 w 117918"/>
                <a:gd name="connsiteY2" fmla="*/ 364503 h 364986"/>
                <a:gd name="connsiteX3" fmla="*/ -2189 w 117918"/>
                <a:gd name="connsiteY3" fmla="*/ 121181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64986">
                  <a:moveTo>
                    <a:pt x="-2189" y="121181"/>
                  </a:moveTo>
                  <a:lnTo>
                    <a:pt x="-2189" y="-483"/>
                  </a:lnTo>
                  <a:lnTo>
                    <a:pt x="115730" y="364503"/>
                  </a:lnTo>
                  <a:lnTo>
                    <a:pt x="-2189" y="1211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03" name="Freeform: Shape 2402">
              <a:extLst>
                <a:ext uri="{FF2B5EF4-FFF2-40B4-BE49-F238E27FC236}">
                  <a16:creationId xmlns:a16="http://schemas.microsoft.com/office/drawing/2014/main" id="{DCC00A77-B0F2-4151-B053-E1EB2616E421}"/>
                </a:ext>
              </a:extLst>
            </p:cNvPr>
            <p:cNvSpPr/>
            <p:nvPr/>
          </p:nvSpPr>
          <p:spPr>
            <a:xfrm>
              <a:off x="4819067" y="1125842"/>
              <a:ext cx="117918" cy="482910"/>
            </a:xfrm>
            <a:custGeom>
              <a:avLst/>
              <a:gdLst>
                <a:gd name="connsiteX0" fmla="*/ -2189 w 117918"/>
                <a:gd name="connsiteY0" fmla="*/ 119339 h 482910"/>
                <a:gd name="connsiteX1" fmla="*/ -2189 w 117918"/>
                <a:gd name="connsiteY1" fmla="*/ -483 h 482910"/>
                <a:gd name="connsiteX2" fmla="*/ 115730 w 117918"/>
                <a:gd name="connsiteY2" fmla="*/ 482428 h 482910"/>
                <a:gd name="connsiteX3" fmla="*/ -2189 w 117918"/>
                <a:gd name="connsiteY3" fmla="*/ 119339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482910">
                  <a:moveTo>
                    <a:pt x="-2189" y="119339"/>
                  </a:moveTo>
                  <a:lnTo>
                    <a:pt x="-2189" y="-483"/>
                  </a:lnTo>
                  <a:lnTo>
                    <a:pt x="115730" y="482428"/>
                  </a:lnTo>
                  <a:lnTo>
                    <a:pt x="-2189" y="11933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04" name="Freeform: Shape 2403">
              <a:extLst>
                <a:ext uri="{FF2B5EF4-FFF2-40B4-BE49-F238E27FC236}">
                  <a16:creationId xmlns:a16="http://schemas.microsoft.com/office/drawing/2014/main" id="{E87B96B7-D10C-4063-9F3D-9107EE24D244}"/>
                </a:ext>
              </a:extLst>
            </p:cNvPr>
            <p:cNvSpPr/>
            <p:nvPr/>
          </p:nvSpPr>
          <p:spPr>
            <a:xfrm>
              <a:off x="4819067" y="1002308"/>
              <a:ext cx="117918" cy="606444"/>
            </a:xfrm>
            <a:custGeom>
              <a:avLst/>
              <a:gdLst>
                <a:gd name="connsiteX0" fmla="*/ -2189 w 117918"/>
                <a:gd name="connsiteY0" fmla="*/ 121052 h 606444"/>
                <a:gd name="connsiteX1" fmla="*/ -2189 w 117918"/>
                <a:gd name="connsiteY1" fmla="*/ -483 h 606444"/>
                <a:gd name="connsiteX2" fmla="*/ 115730 w 117918"/>
                <a:gd name="connsiteY2" fmla="*/ 605961 h 606444"/>
                <a:gd name="connsiteX3" fmla="*/ -2189 w 117918"/>
                <a:gd name="connsiteY3" fmla="*/ 121052 h 606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606444">
                  <a:moveTo>
                    <a:pt x="-2189" y="121052"/>
                  </a:moveTo>
                  <a:lnTo>
                    <a:pt x="-2189" y="-483"/>
                  </a:lnTo>
                  <a:lnTo>
                    <a:pt x="115730" y="605961"/>
                  </a:lnTo>
                  <a:lnTo>
                    <a:pt x="-2189" y="12105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05" name="Freeform: Shape 2404">
              <a:extLst>
                <a:ext uri="{FF2B5EF4-FFF2-40B4-BE49-F238E27FC236}">
                  <a16:creationId xmlns:a16="http://schemas.microsoft.com/office/drawing/2014/main" id="{8CFE5567-A9F5-41BD-AFA1-EA133116379F}"/>
                </a:ext>
              </a:extLst>
            </p:cNvPr>
            <p:cNvSpPr/>
            <p:nvPr/>
          </p:nvSpPr>
          <p:spPr>
            <a:xfrm>
              <a:off x="4819067" y="878774"/>
              <a:ext cx="117918" cy="729972"/>
            </a:xfrm>
            <a:custGeom>
              <a:avLst/>
              <a:gdLst>
                <a:gd name="connsiteX0" fmla="*/ -2189 w 117918"/>
                <a:gd name="connsiteY0" fmla="*/ 121383 h 729972"/>
                <a:gd name="connsiteX1" fmla="*/ -2189 w 117918"/>
                <a:gd name="connsiteY1" fmla="*/ -483 h 729972"/>
                <a:gd name="connsiteX2" fmla="*/ 115730 w 117918"/>
                <a:gd name="connsiteY2" fmla="*/ 729490 h 729972"/>
                <a:gd name="connsiteX3" fmla="*/ -2189 w 117918"/>
                <a:gd name="connsiteY3" fmla="*/ 121372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729972">
                  <a:moveTo>
                    <a:pt x="-2189" y="121383"/>
                  </a:moveTo>
                  <a:lnTo>
                    <a:pt x="-2189" y="-483"/>
                  </a:lnTo>
                  <a:lnTo>
                    <a:pt x="115730" y="729490"/>
                  </a:lnTo>
                  <a:lnTo>
                    <a:pt x="-2189" y="1213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06" name="Freeform: Shape 2405">
              <a:extLst>
                <a:ext uri="{FF2B5EF4-FFF2-40B4-BE49-F238E27FC236}">
                  <a16:creationId xmlns:a16="http://schemas.microsoft.com/office/drawing/2014/main" id="{A897ED90-818C-42AE-9B09-58406369B899}"/>
                </a:ext>
              </a:extLst>
            </p:cNvPr>
            <p:cNvSpPr/>
            <p:nvPr/>
          </p:nvSpPr>
          <p:spPr>
            <a:xfrm>
              <a:off x="4819067" y="755240"/>
              <a:ext cx="117918" cy="853506"/>
            </a:xfrm>
            <a:custGeom>
              <a:avLst/>
              <a:gdLst>
                <a:gd name="connsiteX0" fmla="*/ -2189 w 117918"/>
                <a:gd name="connsiteY0" fmla="*/ 121619 h 853506"/>
                <a:gd name="connsiteX1" fmla="*/ -2189 w 117918"/>
                <a:gd name="connsiteY1" fmla="*/ -483 h 853506"/>
                <a:gd name="connsiteX2" fmla="*/ 115730 w 117918"/>
                <a:gd name="connsiteY2" fmla="*/ 853024 h 853506"/>
                <a:gd name="connsiteX3" fmla="*/ -2189 w 117918"/>
                <a:gd name="connsiteY3" fmla="*/ 121619 h 853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853506">
                  <a:moveTo>
                    <a:pt x="-2189" y="121619"/>
                  </a:moveTo>
                  <a:lnTo>
                    <a:pt x="-2189" y="-483"/>
                  </a:lnTo>
                  <a:lnTo>
                    <a:pt x="115730" y="853024"/>
                  </a:lnTo>
                  <a:lnTo>
                    <a:pt x="-2189" y="1216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07" name="Freeform: Shape 2406">
              <a:extLst>
                <a:ext uri="{FF2B5EF4-FFF2-40B4-BE49-F238E27FC236}">
                  <a16:creationId xmlns:a16="http://schemas.microsoft.com/office/drawing/2014/main" id="{8DFCA800-9571-4323-B18A-C1531BC7C698}"/>
                </a:ext>
              </a:extLst>
            </p:cNvPr>
            <p:cNvSpPr/>
            <p:nvPr/>
          </p:nvSpPr>
          <p:spPr>
            <a:xfrm>
              <a:off x="4819067" y="626091"/>
              <a:ext cx="117918" cy="982655"/>
            </a:xfrm>
            <a:custGeom>
              <a:avLst/>
              <a:gdLst>
                <a:gd name="connsiteX0" fmla="*/ -2189 w 117918"/>
                <a:gd name="connsiteY0" fmla="*/ 131423 h 982655"/>
                <a:gd name="connsiteX1" fmla="*/ -2189 w 117918"/>
                <a:gd name="connsiteY1" fmla="*/ -483 h 982655"/>
                <a:gd name="connsiteX2" fmla="*/ 115730 w 117918"/>
                <a:gd name="connsiteY2" fmla="*/ 982173 h 982655"/>
                <a:gd name="connsiteX3" fmla="*/ -2189 w 117918"/>
                <a:gd name="connsiteY3" fmla="*/ 131429 h 982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982655">
                  <a:moveTo>
                    <a:pt x="-2189" y="131423"/>
                  </a:moveTo>
                  <a:lnTo>
                    <a:pt x="-2189" y="-483"/>
                  </a:lnTo>
                  <a:lnTo>
                    <a:pt x="115730" y="982173"/>
                  </a:lnTo>
                  <a:lnTo>
                    <a:pt x="-2189" y="13142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08" name="Freeform: Shape 2407">
              <a:extLst>
                <a:ext uri="{FF2B5EF4-FFF2-40B4-BE49-F238E27FC236}">
                  <a16:creationId xmlns:a16="http://schemas.microsoft.com/office/drawing/2014/main" id="{E5D05074-6F81-4642-B8F0-55525C5AAFE7}"/>
                </a:ext>
              </a:extLst>
            </p:cNvPr>
            <p:cNvSpPr/>
            <p:nvPr/>
          </p:nvSpPr>
          <p:spPr>
            <a:xfrm>
              <a:off x="4819067" y="502558"/>
              <a:ext cx="117918" cy="1106189"/>
            </a:xfrm>
            <a:custGeom>
              <a:avLst/>
              <a:gdLst>
                <a:gd name="connsiteX0" fmla="*/ -2189 w 117918"/>
                <a:gd name="connsiteY0" fmla="*/ 121434 h 1106189"/>
                <a:gd name="connsiteX1" fmla="*/ -2189 w 117918"/>
                <a:gd name="connsiteY1" fmla="*/ -483 h 1106189"/>
                <a:gd name="connsiteX2" fmla="*/ 115730 w 117918"/>
                <a:gd name="connsiteY2" fmla="*/ 1105706 h 1106189"/>
                <a:gd name="connsiteX3" fmla="*/ -2189 w 117918"/>
                <a:gd name="connsiteY3" fmla="*/ 121428 h 110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06189">
                  <a:moveTo>
                    <a:pt x="-2189" y="121434"/>
                  </a:moveTo>
                  <a:lnTo>
                    <a:pt x="-2189" y="-483"/>
                  </a:lnTo>
                  <a:lnTo>
                    <a:pt x="115730" y="1105706"/>
                  </a:lnTo>
                  <a:lnTo>
                    <a:pt x="-2189" y="12142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09" name="Freeform: Shape 2408">
              <a:extLst>
                <a:ext uri="{FF2B5EF4-FFF2-40B4-BE49-F238E27FC236}">
                  <a16:creationId xmlns:a16="http://schemas.microsoft.com/office/drawing/2014/main" id="{32543752-D786-4F8E-B80D-A79A2813CBF7}"/>
                </a:ext>
              </a:extLst>
            </p:cNvPr>
            <p:cNvSpPr/>
            <p:nvPr/>
          </p:nvSpPr>
          <p:spPr>
            <a:xfrm>
              <a:off x="4819067" y="367793"/>
              <a:ext cx="117918" cy="1240953"/>
            </a:xfrm>
            <a:custGeom>
              <a:avLst/>
              <a:gdLst>
                <a:gd name="connsiteX0" fmla="*/ -2189 w 117918"/>
                <a:gd name="connsiteY0" fmla="*/ 131923 h 1240953"/>
                <a:gd name="connsiteX1" fmla="*/ -2189 w 117918"/>
                <a:gd name="connsiteY1" fmla="*/ -483 h 1240953"/>
                <a:gd name="connsiteX2" fmla="*/ 115730 w 117918"/>
                <a:gd name="connsiteY2" fmla="*/ 1240471 h 1240953"/>
                <a:gd name="connsiteX3" fmla="*/ -2189 w 117918"/>
                <a:gd name="connsiteY3" fmla="*/ 131928 h 124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40953">
                  <a:moveTo>
                    <a:pt x="-2189" y="131923"/>
                  </a:moveTo>
                  <a:lnTo>
                    <a:pt x="-2189" y="-483"/>
                  </a:lnTo>
                  <a:lnTo>
                    <a:pt x="115730" y="1240471"/>
                  </a:lnTo>
                  <a:lnTo>
                    <a:pt x="-2189" y="13192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10" name="Freeform: Shape 2409">
              <a:extLst>
                <a:ext uri="{FF2B5EF4-FFF2-40B4-BE49-F238E27FC236}">
                  <a16:creationId xmlns:a16="http://schemas.microsoft.com/office/drawing/2014/main" id="{2EF7BE1F-0302-4F65-ADFF-3A8378A3574A}"/>
                </a:ext>
              </a:extLst>
            </p:cNvPr>
            <p:cNvSpPr/>
            <p:nvPr/>
          </p:nvSpPr>
          <p:spPr>
            <a:xfrm>
              <a:off x="4819067" y="249875"/>
              <a:ext cx="117918" cy="1358872"/>
            </a:xfrm>
            <a:custGeom>
              <a:avLst/>
              <a:gdLst>
                <a:gd name="connsiteX0" fmla="*/ 115730 w 117918"/>
                <a:gd name="connsiteY0" fmla="*/ 1358389 h 1358872"/>
                <a:gd name="connsiteX1" fmla="*/ -2189 w 117918"/>
                <a:gd name="connsiteY1" fmla="*/ -483 h 1358872"/>
                <a:gd name="connsiteX2" fmla="*/ 115730 w 117918"/>
                <a:gd name="connsiteY2" fmla="*/ 1236602 h 1358872"/>
                <a:gd name="connsiteX3" fmla="*/ 115730 w 117918"/>
                <a:gd name="connsiteY3" fmla="*/ 1358389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358872">
                  <a:moveTo>
                    <a:pt x="115730" y="1358389"/>
                  </a:moveTo>
                  <a:lnTo>
                    <a:pt x="-2189" y="-483"/>
                  </a:lnTo>
                  <a:lnTo>
                    <a:pt x="115730" y="1236602"/>
                  </a:lnTo>
                  <a:lnTo>
                    <a:pt x="115730" y="135838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11" name="Freeform: Shape 2410">
              <a:extLst>
                <a:ext uri="{FF2B5EF4-FFF2-40B4-BE49-F238E27FC236}">
                  <a16:creationId xmlns:a16="http://schemas.microsoft.com/office/drawing/2014/main" id="{02FF72D2-BE79-41CE-A0D1-6DC02936AD4D}"/>
                </a:ext>
              </a:extLst>
            </p:cNvPr>
            <p:cNvSpPr/>
            <p:nvPr/>
          </p:nvSpPr>
          <p:spPr>
            <a:xfrm>
              <a:off x="4819067" y="249875"/>
              <a:ext cx="117918" cy="1240953"/>
            </a:xfrm>
            <a:custGeom>
              <a:avLst/>
              <a:gdLst>
                <a:gd name="connsiteX0" fmla="*/ 115730 w 117918"/>
                <a:gd name="connsiteY0" fmla="*/ 1240471 h 1240953"/>
                <a:gd name="connsiteX1" fmla="*/ -2189 w 117918"/>
                <a:gd name="connsiteY1" fmla="*/ -483 h 1240953"/>
                <a:gd name="connsiteX2" fmla="*/ 115730 w 117918"/>
                <a:gd name="connsiteY2" fmla="*/ 1118296 h 1240953"/>
                <a:gd name="connsiteX3" fmla="*/ 115730 w 117918"/>
                <a:gd name="connsiteY3" fmla="*/ 1240471 h 124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40953">
                  <a:moveTo>
                    <a:pt x="115730" y="1240471"/>
                  </a:moveTo>
                  <a:lnTo>
                    <a:pt x="-2189" y="-483"/>
                  </a:lnTo>
                  <a:lnTo>
                    <a:pt x="115730" y="1118296"/>
                  </a:lnTo>
                  <a:lnTo>
                    <a:pt x="115730" y="124047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12" name="Freeform: Shape 2411">
              <a:extLst>
                <a:ext uri="{FF2B5EF4-FFF2-40B4-BE49-F238E27FC236}">
                  <a16:creationId xmlns:a16="http://schemas.microsoft.com/office/drawing/2014/main" id="{8E729B8C-AE80-46D2-B430-79BD863C0A9C}"/>
                </a:ext>
              </a:extLst>
            </p:cNvPr>
            <p:cNvSpPr/>
            <p:nvPr/>
          </p:nvSpPr>
          <p:spPr>
            <a:xfrm>
              <a:off x="4819067" y="249875"/>
              <a:ext cx="117918" cy="1117419"/>
            </a:xfrm>
            <a:custGeom>
              <a:avLst/>
              <a:gdLst>
                <a:gd name="connsiteX0" fmla="*/ 115730 w 117918"/>
                <a:gd name="connsiteY0" fmla="*/ 1116937 h 1117419"/>
                <a:gd name="connsiteX1" fmla="*/ -2189 w 117918"/>
                <a:gd name="connsiteY1" fmla="*/ -483 h 1117419"/>
                <a:gd name="connsiteX2" fmla="*/ 115730 w 117918"/>
                <a:gd name="connsiteY2" fmla="*/ 994919 h 1117419"/>
                <a:gd name="connsiteX3" fmla="*/ 115730 w 117918"/>
                <a:gd name="connsiteY3" fmla="*/ 1116937 h 111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17419">
                  <a:moveTo>
                    <a:pt x="115730" y="1116937"/>
                  </a:moveTo>
                  <a:lnTo>
                    <a:pt x="-2189" y="-483"/>
                  </a:lnTo>
                  <a:lnTo>
                    <a:pt x="115730" y="994919"/>
                  </a:lnTo>
                  <a:lnTo>
                    <a:pt x="115730" y="11169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13" name="Freeform: Shape 2412">
              <a:extLst>
                <a:ext uri="{FF2B5EF4-FFF2-40B4-BE49-F238E27FC236}">
                  <a16:creationId xmlns:a16="http://schemas.microsoft.com/office/drawing/2014/main" id="{89CE564E-6CE9-4027-904E-1BFBA4AFA586}"/>
                </a:ext>
              </a:extLst>
            </p:cNvPr>
            <p:cNvSpPr/>
            <p:nvPr/>
          </p:nvSpPr>
          <p:spPr>
            <a:xfrm>
              <a:off x="4819067" y="249875"/>
              <a:ext cx="117918" cy="993885"/>
            </a:xfrm>
            <a:custGeom>
              <a:avLst/>
              <a:gdLst>
                <a:gd name="connsiteX0" fmla="*/ 115730 w 117918"/>
                <a:gd name="connsiteY0" fmla="*/ 993392 h 993885"/>
                <a:gd name="connsiteX1" fmla="*/ -2189 w 117918"/>
                <a:gd name="connsiteY1" fmla="*/ -483 h 993885"/>
                <a:gd name="connsiteX2" fmla="*/ 115730 w 117918"/>
                <a:gd name="connsiteY2" fmla="*/ 872783 h 993885"/>
                <a:gd name="connsiteX3" fmla="*/ 115730 w 117918"/>
                <a:gd name="connsiteY3" fmla="*/ 993403 h 99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993885">
                  <a:moveTo>
                    <a:pt x="115730" y="993392"/>
                  </a:moveTo>
                  <a:lnTo>
                    <a:pt x="-2189" y="-483"/>
                  </a:lnTo>
                  <a:lnTo>
                    <a:pt x="115730" y="872783"/>
                  </a:lnTo>
                  <a:lnTo>
                    <a:pt x="115730" y="99340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14" name="Freeform: Shape 2413">
              <a:extLst>
                <a:ext uri="{FF2B5EF4-FFF2-40B4-BE49-F238E27FC236}">
                  <a16:creationId xmlns:a16="http://schemas.microsoft.com/office/drawing/2014/main" id="{9731B076-980D-42F4-A344-0DAA5AF49C4A}"/>
                </a:ext>
              </a:extLst>
            </p:cNvPr>
            <p:cNvSpPr/>
            <p:nvPr/>
          </p:nvSpPr>
          <p:spPr>
            <a:xfrm>
              <a:off x="4819067" y="249875"/>
              <a:ext cx="117918" cy="875967"/>
            </a:xfrm>
            <a:custGeom>
              <a:avLst/>
              <a:gdLst>
                <a:gd name="connsiteX0" fmla="*/ 115730 w 117918"/>
                <a:gd name="connsiteY0" fmla="*/ 875484 h 875967"/>
                <a:gd name="connsiteX1" fmla="*/ -2189 w 117918"/>
                <a:gd name="connsiteY1" fmla="*/ -483 h 875967"/>
                <a:gd name="connsiteX2" fmla="*/ 115730 w 117918"/>
                <a:gd name="connsiteY2" fmla="*/ 753264 h 875967"/>
                <a:gd name="connsiteX3" fmla="*/ 115730 w 117918"/>
                <a:gd name="connsiteY3" fmla="*/ 875484 h 87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875967">
                  <a:moveTo>
                    <a:pt x="115730" y="875484"/>
                  </a:moveTo>
                  <a:lnTo>
                    <a:pt x="-2189" y="-483"/>
                  </a:lnTo>
                  <a:lnTo>
                    <a:pt x="115730" y="753264"/>
                  </a:lnTo>
                  <a:lnTo>
                    <a:pt x="115730" y="87548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15" name="Freeform: Shape 2414">
              <a:extLst>
                <a:ext uri="{FF2B5EF4-FFF2-40B4-BE49-F238E27FC236}">
                  <a16:creationId xmlns:a16="http://schemas.microsoft.com/office/drawing/2014/main" id="{184130BA-2E7A-42CD-97E9-F096E5899F08}"/>
                </a:ext>
              </a:extLst>
            </p:cNvPr>
            <p:cNvSpPr/>
            <p:nvPr/>
          </p:nvSpPr>
          <p:spPr>
            <a:xfrm>
              <a:off x="4819067" y="249875"/>
              <a:ext cx="117918" cy="752433"/>
            </a:xfrm>
            <a:custGeom>
              <a:avLst/>
              <a:gdLst>
                <a:gd name="connsiteX0" fmla="*/ 115730 w 117918"/>
                <a:gd name="connsiteY0" fmla="*/ 751950 h 752433"/>
                <a:gd name="connsiteX1" fmla="*/ -2189 w 117918"/>
                <a:gd name="connsiteY1" fmla="*/ -483 h 752433"/>
                <a:gd name="connsiteX2" fmla="*/ 115730 w 117918"/>
                <a:gd name="connsiteY2" fmla="*/ 629955 h 752433"/>
                <a:gd name="connsiteX3" fmla="*/ 115730 w 117918"/>
                <a:gd name="connsiteY3" fmla="*/ 751950 h 75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752433">
                  <a:moveTo>
                    <a:pt x="115730" y="751950"/>
                  </a:moveTo>
                  <a:lnTo>
                    <a:pt x="-2189" y="-483"/>
                  </a:lnTo>
                  <a:lnTo>
                    <a:pt x="115730" y="629955"/>
                  </a:lnTo>
                  <a:lnTo>
                    <a:pt x="115730" y="75195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16" name="Freeform: Shape 2415">
              <a:extLst>
                <a:ext uri="{FF2B5EF4-FFF2-40B4-BE49-F238E27FC236}">
                  <a16:creationId xmlns:a16="http://schemas.microsoft.com/office/drawing/2014/main" id="{96C3F6DC-6729-4F13-9B35-1D69DD80EA4E}"/>
                </a:ext>
              </a:extLst>
            </p:cNvPr>
            <p:cNvSpPr/>
            <p:nvPr/>
          </p:nvSpPr>
          <p:spPr>
            <a:xfrm>
              <a:off x="4819067" y="249875"/>
              <a:ext cx="117918" cy="628899"/>
            </a:xfrm>
            <a:custGeom>
              <a:avLst/>
              <a:gdLst>
                <a:gd name="connsiteX0" fmla="*/ 115730 w 117918"/>
                <a:gd name="connsiteY0" fmla="*/ 628417 h 628899"/>
                <a:gd name="connsiteX1" fmla="*/ -2189 w 117918"/>
                <a:gd name="connsiteY1" fmla="*/ -483 h 628899"/>
                <a:gd name="connsiteX2" fmla="*/ 115730 w 117918"/>
                <a:gd name="connsiteY2" fmla="*/ 506719 h 628899"/>
                <a:gd name="connsiteX3" fmla="*/ 115730 w 117918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628899">
                  <a:moveTo>
                    <a:pt x="115730" y="628417"/>
                  </a:moveTo>
                  <a:lnTo>
                    <a:pt x="-2189" y="-483"/>
                  </a:lnTo>
                  <a:lnTo>
                    <a:pt x="115730" y="506719"/>
                  </a:lnTo>
                  <a:lnTo>
                    <a:pt x="115730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17" name="Freeform: Shape 2416">
              <a:extLst>
                <a:ext uri="{FF2B5EF4-FFF2-40B4-BE49-F238E27FC236}">
                  <a16:creationId xmlns:a16="http://schemas.microsoft.com/office/drawing/2014/main" id="{1E2DE874-8FE9-4A50-BCFC-28F72F655E1E}"/>
                </a:ext>
              </a:extLst>
            </p:cNvPr>
            <p:cNvSpPr/>
            <p:nvPr/>
          </p:nvSpPr>
          <p:spPr>
            <a:xfrm>
              <a:off x="4819067" y="249875"/>
              <a:ext cx="117918" cy="505365"/>
            </a:xfrm>
            <a:custGeom>
              <a:avLst/>
              <a:gdLst>
                <a:gd name="connsiteX0" fmla="*/ 115730 w 117918"/>
                <a:gd name="connsiteY0" fmla="*/ 504883 h 505365"/>
                <a:gd name="connsiteX1" fmla="*/ -2189 w 117918"/>
                <a:gd name="connsiteY1" fmla="*/ -483 h 505365"/>
                <a:gd name="connsiteX2" fmla="*/ 115730 w 117918"/>
                <a:gd name="connsiteY2" fmla="*/ 373465 h 505365"/>
                <a:gd name="connsiteX3" fmla="*/ 115730 w 117918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505365">
                  <a:moveTo>
                    <a:pt x="115730" y="504883"/>
                  </a:moveTo>
                  <a:lnTo>
                    <a:pt x="-2189" y="-483"/>
                  </a:lnTo>
                  <a:lnTo>
                    <a:pt x="115730" y="373465"/>
                  </a:lnTo>
                  <a:lnTo>
                    <a:pt x="115730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18" name="Freeform: Shape 2417">
              <a:extLst>
                <a:ext uri="{FF2B5EF4-FFF2-40B4-BE49-F238E27FC236}">
                  <a16:creationId xmlns:a16="http://schemas.microsoft.com/office/drawing/2014/main" id="{8B713ECF-21E3-4F57-AAEF-493103C71CF7}"/>
                </a:ext>
              </a:extLst>
            </p:cNvPr>
            <p:cNvSpPr/>
            <p:nvPr/>
          </p:nvSpPr>
          <p:spPr>
            <a:xfrm>
              <a:off x="4819067" y="249875"/>
              <a:ext cx="117918" cy="376216"/>
            </a:xfrm>
            <a:custGeom>
              <a:avLst/>
              <a:gdLst>
                <a:gd name="connsiteX0" fmla="*/ 115730 w 117918"/>
                <a:gd name="connsiteY0" fmla="*/ 375734 h 376216"/>
                <a:gd name="connsiteX1" fmla="*/ -2189 w 117918"/>
                <a:gd name="connsiteY1" fmla="*/ -483 h 376216"/>
                <a:gd name="connsiteX2" fmla="*/ 115730 w 117918"/>
                <a:gd name="connsiteY2" fmla="*/ 253727 h 376216"/>
                <a:gd name="connsiteX3" fmla="*/ 115730 w 117918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76216">
                  <a:moveTo>
                    <a:pt x="115730" y="375734"/>
                  </a:moveTo>
                  <a:lnTo>
                    <a:pt x="-2189" y="-483"/>
                  </a:lnTo>
                  <a:lnTo>
                    <a:pt x="115730" y="253727"/>
                  </a:lnTo>
                  <a:lnTo>
                    <a:pt x="115730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19" name="Freeform: Shape 2418">
              <a:extLst>
                <a:ext uri="{FF2B5EF4-FFF2-40B4-BE49-F238E27FC236}">
                  <a16:creationId xmlns:a16="http://schemas.microsoft.com/office/drawing/2014/main" id="{C76DF86E-3C6E-482B-B76D-AB979480D817}"/>
                </a:ext>
              </a:extLst>
            </p:cNvPr>
            <p:cNvSpPr/>
            <p:nvPr/>
          </p:nvSpPr>
          <p:spPr>
            <a:xfrm>
              <a:off x="4819067" y="249875"/>
              <a:ext cx="117918" cy="252682"/>
            </a:xfrm>
            <a:custGeom>
              <a:avLst/>
              <a:gdLst>
                <a:gd name="connsiteX0" fmla="*/ 115730 w 117918"/>
                <a:gd name="connsiteY0" fmla="*/ 252200 h 252682"/>
                <a:gd name="connsiteX1" fmla="*/ -2189 w 117918"/>
                <a:gd name="connsiteY1" fmla="*/ -483 h 252682"/>
                <a:gd name="connsiteX2" fmla="*/ 115730 w 117918"/>
                <a:gd name="connsiteY2" fmla="*/ 120777 h 252682"/>
                <a:gd name="connsiteX3" fmla="*/ 115730 w 117918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52682">
                  <a:moveTo>
                    <a:pt x="115730" y="252200"/>
                  </a:moveTo>
                  <a:lnTo>
                    <a:pt x="-2189" y="-483"/>
                  </a:lnTo>
                  <a:lnTo>
                    <a:pt x="115730" y="120777"/>
                  </a:lnTo>
                  <a:lnTo>
                    <a:pt x="115730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20" name="Freeform: Shape 2419">
              <a:extLst>
                <a:ext uri="{FF2B5EF4-FFF2-40B4-BE49-F238E27FC236}">
                  <a16:creationId xmlns:a16="http://schemas.microsoft.com/office/drawing/2014/main" id="{916CE0F7-8BB9-4D5F-8DC3-BC7E51789604}"/>
                </a:ext>
              </a:extLst>
            </p:cNvPr>
            <p:cNvSpPr/>
            <p:nvPr/>
          </p:nvSpPr>
          <p:spPr>
            <a:xfrm>
              <a:off x="5279511" y="1490828"/>
              <a:ext cx="123533" cy="117918"/>
            </a:xfrm>
            <a:custGeom>
              <a:avLst/>
              <a:gdLst>
                <a:gd name="connsiteX0" fmla="*/ -2189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117436 h 117918"/>
                <a:gd name="connsiteX3" fmla="*/ -2189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1345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21" name="Freeform: Shape 2420">
              <a:extLst>
                <a:ext uri="{FF2B5EF4-FFF2-40B4-BE49-F238E27FC236}">
                  <a16:creationId xmlns:a16="http://schemas.microsoft.com/office/drawing/2014/main" id="{4708BF31-B9D3-4B69-9879-9420D1A19542}"/>
                </a:ext>
              </a:extLst>
            </p:cNvPr>
            <p:cNvSpPr/>
            <p:nvPr/>
          </p:nvSpPr>
          <p:spPr>
            <a:xfrm>
              <a:off x="5279511" y="1367295"/>
              <a:ext cx="123533" cy="241452"/>
            </a:xfrm>
            <a:custGeom>
              <a:avLst/>
              <a:gdLst>
                <a:gd name="connsiteX0" fmla="*/ -2189 w 123533"/>
                <a:gd name="connsiteY0" fmla="*/ 120255 h 241452"/>
                <a:gd name="connsiteX1" fmla="*/ -2189 w 123533"/>
                <a:gd name="connsiteY1" fmla="*/ -483 h 241452"/>
                <a:gd name="connsiteX2" fmla="*/ 121345 w 123533"/>
                <a:gd name="connsiteY2" fmla="*/ 240970 h 241452"/>
                <a:gd name="connsiteX3" fmla="*/ -2189 w 123533"/>
                <a:gd name="connsiteY3" fmla="*/ 120243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1452">
                  <a:moveTo>
                    <a:pt x="-2189" y="120255"/>
                  </a:moveTo>
                  <a:lnTo>
                    <a:pt x="-2189" y="-483"/>
                  </a:lnTo>
                  <a:lnTo>
                    <a:pt x="121345" y="240970"/>
                  </a:lnTo>
                  <a:lnTo>
                    <a:pt x="-2189" y="12024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22" name="Freeform: Shape 2421">
              <a:extLst>
                <a:ext uri="{FF2B5EF4-FFF2-40B4-BE49-F238E27FC236}">
                  <a16:creationId xmlns:a16="http://schemas.microsoft.com/office/drawing/2014/main" id="{5ED4C26F-1620-4CF9-88ED-8473B2B36039}"/>
                </a:ext>
              </a:extLst>
            </p:cNvPr>
            <p:cNvSpPr/>
            <p:nvPr/>
          </p:nvSpPr>
          <p:spPr>
            <a:xfrm>
              <a:off x="5279511" y="1243761"/>
              <a:ext cx="123533" cy="364986"/>
            </a:xfrm>
            <a:custGeom>
              <a:avLst/>
              <a:gdLst>
                <a:gd name="connsiteX0" fmla="*/ -2189 w 123533"/>
                <a:gd name="connsiteY0" fmla="*/ 121181 h 364986"/>
                <a:gd name="connsiteX1" fmla="*/ -2189 w 123533"/>
                <a:gd name="connsiteY1" fmla="*/ -483 h 364986"/>
                <a:gd name="connsiteX2" fmla="*/ 121345 w 123533"/>
                <a:gd name="connsiteY2" fmla="*/ 364503 h 364986"/>
                <a:gd name="connsiteX3" fmla="*/ -2189 w 123533"/>
                <a:gd name="connsiteY3" fmla="*/ 121181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64986">
                  <a:moveTo>
                    <a:pt x="-2189" y="121181"/>
                  </a:moveTo>
                  <a:lnTo>
                    <a:pt x="-2189" y="-483"/>
                  </a:lnTo>
                  <a:lnTo>
                    <a:pt x="121345" y="364503"/>
                  </a:lnTo>
                  <a:lnTo>
                    <a:pt x="-2189" y="1211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23" name="Freeform: Shape 2422">
              <a:extLst>
                <a:ext uri="{FF2B5EF4-FFF2-40B4-BE49-F238E27FC236}">
                  <a16:creationId xmlns:a16="http://schemas.microsoft.com/office/drawing/2014/main" id="{7818DE6D-00C9-4D86-8EC1-F314DBFC181E}"/>
                </a:ext>
              </a:extLst>
            </p:cNvPr>
            <p:cNvSpPr/>
            <p:nvPr/>
          </p:nvSpPr>
          <p:spPr>
            <a:xfrm>
              <a:off x="5279511" y="1125842"/>
              <a:ext cx="123533" cy="482910"/>
            </a:xfrm>
            <a:custGeom>
              <a:avLst/>
              <a:gdLst>
                <a:gd name="connsiteX0" fmla="*/ -2189 w 123533"/>
                <a:gd name="connsiteY0" fmla="*/ 119339 h 482910"/>
                <a:gd name="connsiteX1" fmla="*/ -2189 w 123533"/>
                <a:gd name="connsiteY1" fmla="*/ -483 h 482910"/>
                <a:gd name="connsiteX2" fmla="*/ 121345 w 123533"/>
                <a:gd name="connsiteY2" fmla="*/ 482428 h 482910"/>
                <a:gd name="connsiteX3" fmla="*/ -2189 w 123533"/>
                <a:gd name="connsiteY3" fmla="*/ 119339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482910">
                  <a:moveTo>
                    <a:pt x="-2189" y="119339"/>
                  </a:moveTo>
                  <a:lnTo>
                    <a:pt x="-2189" y="-483"/>
                  </a:lnTo>
                  <a:lnTo>
                    <a:pt x="121345" y="482428"/>
                  </a:lnTo>
                  <a:lnTo>
                    <a:pt x="-2189" y="11933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24" name="Freeform: Shape 2423">
              <a:extLst>
                <a:ext uri="{FF2B5EF4-FFF2-40B4-BE49-F238E27FC236}">
                  <a16:creationId xmlns:a16="http://schemas.microsoft.com/office/drawing/2014/main" id="{6FF5B982-B26B-481A-A823-CEAFC162B27D}"/>
                </a:ext>
              </a:extLst>
            </p:cNvPr>
            <p:cNvSpPr/>
            <p:nvPr/>
          </p:nvSpPr>
          <p:spPr>
            <a:xfrm>
              <a:off x="5279511" y="1002308"/>
              <a:ext cx="123533" cy="606444"/>
            </a:xfrm>
            <a:custGeom>
              <a:avLst/>
              <a:gdLst>
                <a:gd name="connsiteX0" fmla="*/ -2189 w 123533"/>
                <a:gd name="connsiteY0" fmla="*/ 121052 h 606444"/>
                <a:gd name="connsiteX1" fmla="*/ -2189 w 123533"/>
                <a:gd name="connsiteY1" fmla="*/ -483 h 606444"/>
                <a:gd name="connsiteX2" fmla="*/ 121345 w 123533"/>
                <a:gd name="connsiteY2" fmla="*/ 605961 h 606444"/>
                <a:gd name="connsiteX3" fmla="*/ -2189 w 123533"/>
                <a:gd name="connsiteY3" fmla="*/ 121052 h 606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06444">
                  <a:moveTo>
                    <a:pt x="-2189" y="121052"/>
                  </a:moveTo>
                  <a:lnTo>
                    <a:pt x="-2189" y="-483"/>
                  </a:lnTo>
                  <a:lnTo>
                    <a:pt x="121345" y="605961"/>
                  </a:lnTo>
                  <a:lnTo>
                    <a:pt x="-2189" y="12105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25" name="Freeform: Shape 2424">
              <a:extLst>
                <a:ext uri="{FF2B5EF4-FFF2-40B4-BE49-F238E27FC236}">
                  <a16:creationId xmlns:a16="http://schemas.microsoft.com/office/drawing/2014/main" id="{1D0BA569-C0D3-473B-B194-E71FB0553AA9}"/>
                </a:ext>
              </a:extLst>
            </p:cNvPr>
            <p:cNvSpPr/>
            <p:nvPr/>
          </p:nvSpPr>
          <p:spPr>
            <a:xfrm>
              <a:off x="5279511" y="878774"/>
              <a:ext cx="123533" cy="729972"/>
            </a:xfrm>
            <a:custGeom>
              <a:avLst/>
              <a:gdLst>
                <a:gd name="connsiteX0" fmla="*/ -2189 w 123533"/>
                <a:gd name="connsiteY0" fmla="*/ 121383 h 729972"/>
                <a:gd name="connsiteX1" fmla="*/ -2189 w 123533"/>
                <a:gd name="connsiteY1" fmla="*/ -483 h 729972"/>
                <a:gd name="connsiteX2" fmla="*/ 121345 w 123533"/>
                <a:gd name="connsiteY2" fmla="*/ 729490 h 729972"/>
                <a:gd name="connsiteX3" fmla="*/ -2189 w 123533"/>
                <a:gd name="connsiteY3" fmla="*/ 121372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29972">
                  <a:moveTo>
                    <a:pt x="-2189" y="121383"/>
                  </a:moveTo>
                  <a:lnTo>
                    <a:pt x="-2189" y="-483"/>
                  </a:lnTo>
                  <a:lnTo>
                    <a:pt x="121345" y="729490"/>
                  </a:lnTo>
                  <a:lnTo>
                    <a:pt x="-2189" y="1213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26" name="Freeform: Shape 2425">
              <a:extLst>
                <a:ext uri="{FF2B5EF4-FFF2-40B4-BE49-F238E27FC236}">
                  <a16:creationId xmlns:a16="http://schemas.microsoft.com/office/drawing/2014/main" id="{8FB9A76B-5D55-4C8E-B7B1-1991CDA2ACDE}"/>
                </a:ext>
              </a:extLst>
            </p:cNvPr>
            <p:cNvSpPr/>
            <p:nvPr/>
          </p:nvSpPr>
          <p:spPr>
            <a:xfrm>
              <a:off x="5279511" y="755240"/>
              <a:ext cx="123533" cy="853506"/>
            </a:xfrm>
            <a:custGeom>
              <a:avLst/>
              <a:gdLst>
                <a:gd name="connsiteX0" fmla="*/ -2189 w 123533"/>
                <a:gd name="connsiteY0" fmla="*/ 121619 h 853506"/>
                <a:gd name="connsiteX1" fmla="*/ -2189 w 123533"/>
                <a:gd name="connsiteY1" fmla="*/ -483 h 853506"/>
                <a:gd name="connsiteX2" fmla="*/ 121345 w 123533"/>
                <a:gd name="connsiteY2" fmla="*/ 853024 h 853506"/>
                <a:gd name="connsiteX3" fmla="*/ -2189 w 123533"/>
                <a:gd name="connsiteY3" fmla="*/ 121619 h 853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53506">
                  <a:moveTo>
                    <a:pt x="-2189" y="121619"/>
                  </a:moveTo>
                  <a:lnTo>
                    <a:pt x="-2189" y="-483"/>
                  </a:lnTo>
                  <a:lnTo>
                    <a:pt x="121345" y="853024"/>
                  </a:lnTo>
                  <a:lnTo>
                    <a:pt x="-2189" y="1216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27" name="Freeform: Shape 2426">
              <a:extLst>
                <a:ext uri="{FF2B5EF4-FFF2-40B4-BE49-F238E27FC236}">
                  <a16:creationId xmlns:a16="http://schemas.microsoft.com/office/drawing/2014/main" id="{49EBA27A-F4B0-4319-BE63-4FE1233E3361}"/>
                </a:ext>
              </a:extLst>
            </p:cNvPr>
            <p:cNvSpPr/>
            <p:nvPr/>
          </p:nvSpPr>
          <p:spPr>
            <a:xfrm>
              <a:off x="5279511" y="626091"/>
              <a:ext cx="123533" cy="982655"/>
            </a:xfrm>
            <a:custGeom>
              <a:avLst/>
              <a:gdLst>
                <a:gd name="connsiteX0" fmla="*/ -2189 w 123533"/>
                <a:gd name="connsiteY0" fmla="*/ 131423 h 982655"/>
                <a:gd name="connsiteX1" fmla="*/ -2189 w 123533"/>
                <a:gd name="connsiteY1" fmla="*/ -483 h 982655"/>
                <a:gd name="connsiteX2" fmla="*/ 121345 w 123533"/>
                <a:gd name="connsiteY2" fmla="*/ 982173 h 982655"/>
                <a:gd name="connsiteX3" fmla="*/ -2189 w 123533"/>
                <a:gd name="connsiteY3" fmla="*/ 131429 h 982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982655">
                  <a:moveTo>
                    <a:pt x="-2189" y="131423"/>
                  </a:moveTo>
                  <a:lnTo>
                    <a:pt x="-2189" y="-483"/>
                  </a:lnTo>
                  <a:lnTo>
                    <a:pt x="121345" y="982173"/>
                  </a:lnTo>
                  <a:lnTo>
                    <a:pt x="-2189" y="13142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28" name="Freeform: Shape 2427">
              <a:extLst>
                <a:ext uri="{FF2B5EF4-FFF2-40B4-BE49-F238E27FC236}">
                  <a16:creationId xmlns:a16="http://schemas.microsoft.com/office/drawing/2014/main" id="{FC0021C0-21C3-4F3A-A192-06F2414DE4B4}"/>
                </a:ext>
              </a:extLst>
            </p:cNvPr>
            <p:cNvSpPr/>
            <p:nvPr/>
          </p:nvSpPr>
          <p:spPr>
            <a:xfrm>
              <a:off x="5279511" y="502558"/>
              <a:ext cx="123533" cy="1106189"/>
            </a:xfrm>
            <a:custGeom>
              <a:avLst/>
              <a:gdLst>
                <a:gd name="connsiteX0" fmla="*/ -2189 w 123533"/>
                <a:gd name="connsiteY0" fmla="*/ 121434 h 1106189"/>
                <a:gd name="connsiteX1" fmla="*/ -2189 w 123533"/>
                <a:gd name="connsiteY1" fmla="*/ -483 h 1106189"/>
                <a:gd name="connsiteX2" fmla="*/ 121345 w 123533"/>
                <a:gd name="connsiteY2" fmla="*/ 1105706 h 1106189"/>
                <a:gd name="connsiteX3" fmla="*/ -2189 w 123533"/>
                <a:gd name="connsiteY3" fmla="*/ 121428 h 110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06189">
                  <a:moveTo>
                    <a:pt x="-2189" y="121434"/>
                  </a:moveTo>
                  <a:lnTo>
                    <a:pt x="-2189" y="-483"/>
                  </a:lnTo>
                  <a:lnTo>
                    <a:pt x="121345" y="1105706"/>
                  </a:lnTo>
                  <a:lnTo>
                    <a:pt x="-2189" y="12142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29" name="Freeform: Shape 2428">
              <a:extLst>
                <a:ext uri="{FF2B5EF4-FFF2-40B4-BE49-F238E27FC236}">
                  <a16:creationId xmlns:a16="http://schemas.microsoft.com/office/drawing/2014/main" id="{A53F233B-BECF-4B8A-9A6D-5DC2B7F42BF3}"/>
                </a:ext>
              </a:extLst>
            </p:cNvPr>
            <p:cNvSpPr/>
            <p:nvPr/>
          </p:nvSpPr>
          <p:spPr>
            <a:xfrm>
              <a:off x="5279511" y="367793"/>
              <a:ext cx="123533" cy="1240953"/>
            </a:xfrm>
            <a:custGeom>
              <a:avLst/>
              <a:gdLst>
                <a:gd name="connsiteX0" fmla="*/ -2189 w 123533"/>
                <a:gd name="connsiteY0" fmla="*/ 131923 h 1240953"/>
                <a:gd name="connsiteX1" fmla="*/ -2189 w 123533"/>
                <a:gd name="connsiteY1" fmla="*/ -483 h 1240953"/>
                <a:gd name="connsiteX2" fmla="*/ 121345 w 123533"/>
                <a:gd name="connsiteY2" fmla="*/ 1240471 h 1240953"/>
                <a:gd name="connsiteX3" fmla="*/ -2189 w 123533"/>
                <a:gd name="connsiteY3" fmla="*/ 131928 h 124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40953">
                  <a:moveTo>
                    <a:pt x="-2189" y="131923"/>
                  </a:moveTo>
                  <a:lnTo>
                    <a:pt x="-2189" y="-483"/>
                  </a:lnTo>
                  <a:lnTo>
                    <a:pt x="121345" y="1240471"/>
                  </a:lnTo>
                  <a:lnTo>
                    <a:pt x="-2189" y="13192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30" name="Freeform: Shape 2429">
              <a:extLst>
                <a:ext uri="{FF2B5EF4-FFF2-40B4-BE49-F238E27FC236}">
                  <a16:creationId xmlns:a16="http://schemas.microsoft.com/office/drawing/2014/main" id="{C575DBA1-A1C5-42AC-83A1-00AC625AFCC9}"/>
                </a:ext>
              </a:extLst>
            </p:cNvPr>
            <p:cNvSpPr/>
            <p:nvPr/>
          </p:nvSpPr>
          <p:spPr>
            <a:xfrm>
              <a:off x="5279511" y="249875"/>
              <a:ext cx="123533" cy="1358872"/>
            </a:xfrm>
            <a:custGeom>
              <a:avLst/>
              <a:gdLst>
                <a:gd name="connsiteX0" fmla="*/ 121345 w 123533"/>
                <a:gd name="connsiteY0" fmla="*/ 1358389 h 1358872"/>
                <a:gd name="connsiteX1" fmla="*/ -2189 w 123533"/>
                <a:gd name="connsiteY1" fmla="*/ -483 h 1358872"/>
                <a:gd name="connsiteX2" fmla="*/ 121345 w 123533"/>
                <a:gd name="connsiteY2" fmla="*/ 1236602 h 1358872"/>
                <a:gd name="connsiteX3" fmla="*/ 121345 w 123533"/>
                <a:gd name="connsiteY3" fmla="*/ 1358389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58872">
                  <a:moveTo>
                    <a:pt x="121345" y="1358389"/>
                  </a:moveTo>
                  <a:lnTo>
                    <a:pt x="-2189" y="-483"/>
                  </a:lnTo>
                  <a:lnTo>
                    <a:pt x="121345" y="1236602"/>
                  </a:lnTo>
                  <a:lnTo>
                    <a:pt x="121345" y="135838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31" name="Freeform: Shape 2430">
              <a:extLst>
                <a:ext uri="{FF2B5EF4-FFF2-40B4-BE49-F238E27FC236}">
                  <a16:creationId xmlns:a16="http://schemas.microsoft.com/office/drawing/2014/main" id="{093D55E4-C73C-4123-B49B-29928653F38E}"/>
                </a:ext>
              </a:extLst>
            </p:cNvPr>
            <p:cNvSpPr/>
            <p:nvPr/>
          </p:nvSpPr>
          <p:spPr>
            <a:xfrm>
              <a:off x="5279511" y="249875"/>
              <a:ext cx="123533" cy="1240953"/>
            </a:xfrm>
            <a:custGeom>
              <a:avLst/>
              <a:gdLst>
                <a:gd name="connsiteX0" fmla="*/ 121345 w 123533"/>
                <a:gd name="connsiteY0" fmla="*/ 1240471 h 1240953"/>
                <a:gd name="connsiteX1" fmla="*/ -2189 w 123533"/>
                <a:gd name="connsiteY1" fmla="*/ -483 h 1240953"/>
                <a:gd name="connsiteX2" fmla="*/ 121345 w 123533"/>
                <a:gd name="connsiteY2" fmla="*/ 1118296 h 1240953"/>
                <a:gd name="connsiteX3" fmla="*/ 121345 w 123533"/>
                <a:gd name="connsiteY3" fmla="*/ 1240471 h 124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40953">
                  <a:moveTo>
                    <a:pt x="121345" y="1240471"/>
                  </a:moveTo>
                  <a:lnTo>
                    <a:pt x="-2189" y="-483"/>
                  </a:lnTo>
                  <a:lnTo>
                    <a:pt x="121345" y="1118296"/>
                  </a:lnTo>
                  <a:lnTo>
                    <a:pt x="121345" y="124047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32" name="Freeform: Shape 2431">
              <a:extLst>
                <a:ext uri="{FF2B5EF4-FFF2-40B4-BE49-F238E27FC236}">
                  <a16:creationId xmlns:a16="http://schemas.microsoft.com/office/drawing/2014/main" id="{13B3D4F0-2F18-41BC-95E2-9653768832D1}"/>
                </a:ext>
              </a:extLst>
            </p:cNvPr>
            <p:cNvSpPr/>
            <p:nvPr/>
          </p:nvSpPr>
          <p:spPr>
            <a:xfrm>
              <a:off x="5279511" y="249875"/>
              <a:ext cx="123533" cy="1117419"/>
            </a:xfrm>
            <a:custGeom>
              <a:avLst/>
              <a:gdLst>
                <a:gd name="connsiteX0" fmla="*/ 121345 w 123533"/>
                <a:gd name="connsiteY0" fmla="*/ 1116937 h 1117419"/>
                <a:gd name="connsiteX1" fmla="*/ -2189 w 123533"/>
                <a:gd name="connsiteY1" fmla="*/ -483 h 1117419"/>
                <a:gd name="connsiteX2" fmla="*/ 121345 w 123533"/>
                <a:gd name="connsiteY2" fmla="*/ 994919 h 1117419"/>
                <a:gd name="connsiteX3" fmla="*/ 121345 w 123533"/>
                <a:gd name="connsiteY3" fmla="*/ 1116937 h 111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17419">
                  <a:moveTo>
                    <a:pt x="121345" y="1116937"/>
                  </a:moveTo>
                  <a:lnTo>
                    <a:pt x="-2189" y="-483"/>
                  </a:lnTo>
                  <a:lnTo>
                    <a:pt x="121345" y="994919"/>
                  </a:lnTo>
                  <a:lnTo>
                    <a:pt x="121345" y="11169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33" name="Freeform: Shape 2432">
              <a:extLst>
                <a:ext uri="{FF2B5EF4-FFF2-40B4-BE49-F238E27FC236}">
                  <a16:creationId xmlns:a16="http://schemas.microsoft.com/office/drawing/2014/main" id="{A119985A-6C7B-46F6-B6C0-72EF2FAB98D1}"/>
                </a:ext>
              </a:extLst>
            </p:cNvPr>
            <p:cNvSpPr/>
            <p:nvPr/>
          </p:nvSpPr>
          <p:spPr>
            <a:xfrm>
              <a:off x="5279511" y="249875"/>
              <a:ext cx="123533" cy="993885"/>
            </a:xfrm>
            <a:custGeom>
              <a:avLst/>
              <a:gdLst>
                <a:gd name="connsiteX0" fmla="*/ 121345 w 123533"/>
                <a:gd name="connsiteY0" fmla="*/ 993392 h 993885"/>
                <a:gd name="connsiteX1" fmla="*/ -2189 w 123533"/>
                <a:gd name="connsiteY1" fmla="*/ -483 h 993885"/>
                <a:gd name="connsiteX2" fmla="*/ 121345 w 123533"/>
                <a:gd name="connsiteY2" fmla="*/ 872783 h 993885"/>
                <a:gd name="connsiteX3" fmla="*/ 121345 w 123533"/>
                <a:gd name="connsiteY3" fmla="*/ 993403 h 99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993885">
                  <a:moveTo>
                    <a:pt x="121345" y="993392"/>
                  </a:moveTo>
                  <a:lnTo>
                    <a:pt x="-2189" y="-483"/>
                  </a:lnTo>
                  <a:lnTo>
                    <a:pt x="121345" y="872783"/>
                  </a:lnTo>
                  <a:lnTo>
                    <a:pt x="121345" y="99340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34" name="Freeform: Shape 2433">
              <a:extLst>
                <a:ext uri="{FF2B5EF4-FFF2-40B4-BE49-F238E27FC236}">
                  <a16:creationId xmlns:a16="http://schemas.microsoft.com/office/drawing/2014/main" id="{673B7C3D-EBC5-4362-A1D8-9E3F6FEAC7D1}"/>
                </a:ext>
              </a:extLst>
            </p:cNvPr>
            <p:cNvSpPr/>
            <p:nvPr/>
          </p:nvSpPr>
          <p:spPr>
            <a:xfrm>
              <a:off x="5279511" y="249875"/>
              <a:ext cx="123533" cy="875967"/>
            </a:xfrm>
            <a:custGeom>
              <a:avLst/>
              <a:gdLst>
                <a:gd name="connsiteX0" fmla="*/ 121345 w 123533"/>
                <a:gd name="connsiteY0" fmla="*/ 875484 h 875967"/>
                <a:gd name="connsiteX1" fmla="*/ -2189 w 123533"/>
                <a:gd name="connsiteY1" fmla="*/ -483 h 875967"/>
                <a:gd name="connsiteX2" fmla="*/ 121345 w 123533"/>
                <a:gd name="connsiteY2" fmla="*/ 753264 h 875967"/>
                <a:gd name="connsiteX3" fmla="*/ 121345 w 123533"/>
                <a:gd name="connsiteY3" fmla="*/ 875484 h 87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75967">
                  <a:moveTo>
                    <a:pt x="121345" y="875484"/>
                  </a:moveTo>
                  <a:lnTo>
                    <a:pt x="-2189" y="-483"/>
                  </a:lnTo>
                  <a:lnTo>
                    <a:pt x="121345" y="753264"/>
                  </a:lnTo>
                  <a:lnTo>
                    <a:pt x="121345" y="87548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35" name="Freeform: Shape 2434">
              <a:extLst>
                <a:ext uri="{FF2B5EF4-FFF2-40B4-BE49-F238E27FC236}">
                  <a16:creationId xmlns:a16="http://schemas.microsoft.com/office/drawing/2014/main" id="{EBC47A34-4787-4F4D-BC4C-65C03F2F8390}"/>
                </a:ext>
              </a:extLst>
            </p:cNvPr>
            <p:cNvSpPr/>
            <p:nvPr/>
          </p:nvSpPr>
          <p:spPr>
            <a:xfrm>
              <a:off x="5279511" y="249875"/>
              <a:ext cx="123533" cy="752433"/>
            </a:xfrm>
            <a:custGeom>
              <a:avLst/>
              <a:gdLst>
                <a:gd name="connsiteX0" fmla="*/ 121345 w 123533"/>
                <a:gd name="connsiteY0" fmla="*/ 751950 h 752433"/>
                <a:gd name="connsiteX1" fmla="*/ -2189 w 123533"/>
                <a:gd name="connsiteY1" fmla="*/ -483 h 752433"/>
                <a:gd name="connsiteX2" fmla="*/ 121345 w 123533"/>
                <a:gd name="connsiteY2" fmla="*/ 629955 h 752433"/>
                <a:gd name="connsiteX3" fmla="*/ 121345 w 123533"/>
                <a:gd name="connsiteY3" fmla="*/ 751950 h 75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52433">
                  <a:moveTo>
                    <a:pt x="121345" y="751950"/>
                  </a:moveTo>
                  <a:lnTo>
                    <a:pt x="-2189" y="-483"/>
                  </a:lnTo>
                  <a:lnTo>
                    <a:pt x="121345" y="629955"/>
                  </a:lnTo>
                  <a:lnTo>
                    <a:pt x="121345" y="75195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36" name="Freeform: Shape 2435">
              <a:extLst>
                <a:ext uri="{FF2B5EF4-FFF2-40B4-BE49-F238E27FC236}">
                  <a16:creationId xmlns:a16="http://schemas.microsoft.com/office/drawing/2014/main" id="{F404D1A7-A75B-4220-ADF4-036EA8CF5259}"/>
                </a:ext>
              </a:extLst>
            </p:cNvPr>
            <p:cNvSpPr/>
            <p:nvPr/>
          </p:nvSpPr>
          <p:spPr>
            <a:xfrm>
              <a:off x="5279511" y="249875"/>
              <a:ext cx="123533" cy="628899"/>
            </a:xfrm>
            <a:custGeom>
              <a:avLst/>
              <a:gdLst>
                <a:gd name="connsiteX0" fmla="*/ 121345 w 123533"/>
                <a:gd name="connsiteY0" fmla="*/ 628417 h 628899"/>
                <a:gd name="connsiteX1" fmla="*/ -2189 w 123533"/>
                <a:gd name="connsiteY1" fmla="*/ -483 h 628899"/>
                <a:gd name="connsiteX2" fmla="*/ 121345 w 123533"/>
                <a:gd name="connsiteY2" fmla="*/ 506719 h 628899"/>
                <a:gd name="connsiteX3" fmla="*/ 121345 w 123533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121345" y="628417"/>
                  </a:moveTo>
                  <a:lnTo>
                    <a:pt x="-2189" y="-483"/>
                  </a:lnTo>
                  <a:lnTo>
                    <a:pt x="121345" y="506719"/>
                  </a:lnTo>
                  <a:lnTo>
                    <a:pt x="121345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37" name="Freeform: Shape 2436">
              <a:extLst>
                <a:ext uri="{FF2B5EF4-FFF2-40B4-BE49-F238E27FC236}">
                  <a16:creationId xmlns:a16="http://schemas.microsoft.com/office/drawing/2014/main" id="{DEAF18FE-C5B9-474B-B181-B1C106597728}"/>
                </a:ext>
              </a:extLst>
            </p:cNvPr>
            <p:cNvSpPr/>
            <p:nvPr/>
          </p:nvSpPr>
          <p:spPr>
            <a:xfrm>
              <a:off x="5279511" y="249875"/>
              <a:ext cx="123533" cy="505365"/>
            </a:xfrm>
            <a:custGeom>
              <a:avLst/>
              <a:gdLst>
                <a:gd name="connsiteX0" fmla="*/ 121345 w 123533"/>
                <a:gd name="connsiteY0" fmla="*/ 504883 h 505365"/>
                <a:gd name="connsiteX1" fmla="*/ -2189 w 123533"/>
                <a:gd name="connsiteY1" fmla="*/ -483 h 505365"/>
                <a:gd name="connsiteX2" fmla="*/ 121345 w 123533"/>
                <a:gd name="connsiteY2" fmla="*/ 373465 h 505365"/>
                <a:gd name="connsiteX3" fmla="*/ 121345 w 123533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05365">
                  <a:moveTo>
                    <a:pt x="121345" y="504883"/>
                  </a:moveTo>
                  <a:lnTo>
                    <a:pt x="-2189" y="-483"/>
                  </a:lnTo>
                  <a:lnTo>
                    <a:pt x="121345" y="373465"/>
                  </a:lnTo>
                  <a:lnTo>
                    <a:pt x="121345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38" name="Freeform: Shape 2437">
              <a:extLst>
                <a:ext uri="{FF2B5EF4-FFF2-40B4-BE49-F238E27FC236}">
                  <a16:creationId xmlns:a16="http://schemas.microsoft.com/office/drawing/2014/main" id="{D78BECE3-588E-415B-A129-3C3A18089F09}"/>
                </a:ext>
              </a:extLst>
            </p:cNvPr>
            <p:cNvSpPr/>
            <p:nvPr/>
          </p:nvSpPr>
          <p:spPr>
            <a:xfrm>
              <a:off x="5279511" y="249875"/>
              <a:ext cx="123533" cy="376216"/>
            </a:xfrm>
            <a:custGeom>
              <a:avLst/>
              <a:gdLst>
                <a:gd name="connsiteX0" fmla="*/ 121345 w 123533"/>
                <a:gd name="connsiteY0" fmla="*/ 375734 h 376216"/>
                <a:gd name="connsiteX1" fmla="*/ -2189 w 123533"/>
                <a:gd name="connsiteY1" fmla="*/ -483 h 376216"/>
                <a:gd name="connsiteX2" fmla="*/ 121345 w 123533"/>
                <a:gd name="connsiteY2" fmla="*/ 253727 h 376216"/>
                <a:gd name="connsiteX3" fmla="*/ 121345 w 123533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121345" y="375734"/>
                  </a:moveTo>
                  <a:lnTo>
                    <a:pt x="-2189" y="-483"/>
                  </a:lnTo>
                  <a:lnTo>
                    <a:pt x="121345" y="253727"/>
                  </a:lnTo>
                  <a:lnTo>
                    <a:pt x="121345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39" name="Freeform: Shape 2438">
              <a:extLst>
                <a:ext uri="{FF2B5EF4-FFF2-40B4-BE49-F238E27FC236}">
                  <a16:creationId xmlns:a16="http://schemas.microsoft.com/office/drawing/2014/main" id="{68AB53F0-A815-4F4E-A095-0467E331D420}"/>
                </a:ext>
              </a:extLst>
            </p:cNvPr>
            <p:cNvSpPr/>
            <p:nvPr/>
          </p:nvSpPr>
          <p:spPr>
            <a:xfrm>
              <a:off x="5279511" y="249875"/>
              <a:ext cx="123533" cy="252682"/>
            </a:xfrm>
            <a:custGeom>
              <a:avLst/>
              <a:gdLst>
                <a:gd name="connsiteX0" fmla="*/ 121345 w 123533"/>
                <a:gd name="connsiteY0" fmla="*/ 252200 h 252682"/>
                <a:gd name="connsiteX1" fmla="*/ -2189 w 123533"/>
                <a:gd name="connsiteY1" fmla="*/ -483 h 252682"/>
                <a:gd name="connsiteX2" fmla="*/ 121345 w 123533"/>
                <a:gd name="connsiteY2" fmla="*/ 120777 h 252682"/>
                <a:gd name="connsiteX3" fmla="*/ 121345 w 123533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121345" y="252200"/>
                  </a:moveTo>
                  <a:lnTo>
                    <a:pt x="-2189" y="-483"/>
                  </a:lnTo>
                  <a:lnTo>
                    <a:pt x="121345" y="120777"/>
                  </a:lnTo>
                  <a:lnTo>
                    <a:pt x="121345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40" name="Freeform: Shape 2439">
              <a:extLst>
                <a:ext uri="{FF2B5EF4-FFF2-40B4-BE49-F238E27FC236}">
                  <a16:creationId xmlns:a16="http://schemas.microsoft.com/office/drawing/2014/main" id="{76FB3459-A2FC-48A7-B27C-FE7DAB120C83}"/>
                </a:ext>
              </a:extLst>
            </p:cNvPr>
            <p:cNvSpPr/>
            <p:nvPr/>
          </p:nvSpPr>
          <p:spPr>
            <a:xfrm>
              <a:off x="5520964" y="1490828"/>
              <a:ext cx="123533" cy="117918"/>
            </a:xfrm>
            <a:custGeom>
              <a:avLst/>
              <a:gdLst>
                <a:gd name="connsiteX0" fmla="*/ -2189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117436 h 117918"/>
                <a:gd name="connsiteX3" fmla="*/ -2189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1345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41" name="Freeform: Shape 2440">
              <a:extLst>
                <a:ext uri="{FF2B5EF4-FFF2-40B4-BE49-F238E27FC236}">
                  <a16:creationId xmlns:a16="http://schemas.microsoft.com/office/drawing/2014/main" id="{788040C0-D8A3-4AB2-8AD0-83047A922DED}"/>
                </a:ext>
              </a:extLst>
            </p:cNvPr>
            <p:cNvSpPr/>
            <p:nvPr/>
          </p:nvSpPr>
          <p:spPr>
            <a:xfrm>
              <a:off x="5520964" y="1367295"/>
              <a:ext cx="123533" cy="241452"/>
            </a:xfrm>
            <a:custGeom>
              <a:avLst/>
              <a:gdLst>
                <a:gd name="connsiteX0" fmla="*/ -2189 w 123533"/>
                <a:gd name="connsiteY0" fmla="*/ 120255 h 241452"/>
                <a:gd name="connsiteX1" fmla="*/ -2189 w 123533"/>
                <a:gd name="connsiteY1" fmla="*/ -483 h 241452"/>
                <a:gd name="connsiteX2" fmla="*/ 121345 w 123533"/>
                <a:gd name="connsiteY2" fmla="*/ 240970 h 241452"/>
                <a:gd name="connsiteX3" fmla="*/ -2189 w 123533"/>
                <a:gd name="connsiteY3" fmla="*/ 120243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1452">
                  <a:moveTo>
                    <a:pt x="-2189" y="120255"/>
                  </a:moveTo>
                  <a:lnTo>
                    <a:pt x="-2189" y="-483"/>
                  </a:lnTo>
                  <a:lnTo>
                    <a:pt x="121345" y="240970"/>
                  </a:lnTo>
                  <a:lnTo>
                    <a:pt x="-2189" y="12024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42" name="Freeform: Shape 2441">
              <a:extLst>
                <a:ext uri="{FF2B5EF4-FFF2-40B4-BE49-F238E27FC236}">
                  <a16:creationId xmlns:a16="http://schemas.microsoft.com/office/drawing/2014/main" id="{50166D39-C237-48F2-AA08-774894E19BD4}"/>
                </a:ext>
              </a:extLst>
            </p:cNvPr>
            <p:cNvSpPr/>
            <p:nvPr/>
          </p:nvSpPr>
          <p:spPr>
            <a:xfrm>
              <a:off x="5520964" y="1243761"/>
              <a:ext cx="123533" cy="364986"/>
            </a:xfrm>
            <a:custGeom>
              <a:avLst/>
              <a:gdLst>
                <a:gd name="connsiteX0" fmla="*/ -2189 w 123533"/>
                <a:gd name="connsiteY0" fmla="*/ 121181 h 364986"/>
                <a:gd name="connsiteX1" fmla="*/ -2189 w 123533"/>
                <a:gd name="connsiteY1" fmla="*/ -483 h 364986"/>
                <a:gd name="connsiteX2" fmla="*/ 121345 w 123533"/>
                <a:gd name="connsiteY2" fmla="*/ 364503 h 364986"/>
                <a:gd name="connsiteX3" fmla="*/ -2189 w 123533"/>
                <a:gd name="connsiteY3" fmla="*/ 121181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64986">
                  <a:moveTo>
                    <a:pt x="-2189" y="121181"/>
                  </a:moveTo>
                  <a:lnTo>
                    <a:pt x="-2189" y="-483"/>
                  </a:lnTo>
                  <a:lnTo>
                    <a:pt x="121345" y="364503"/>
                  </a:lnTo>
                  <a:lnTo>
                    <a:pt x="-2189" y="1211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43" name="Freeform: Shape 2442">
              <a:extLst>
                <a:ext uri="{FF2B5EF4-FFF2-40B4-BE49-F238E27FC236}">
                  <a16:creationId xmlns:a16="http://schemas.microsoft.com/office/drawing/2014/main" id="{DA0C7647-04C2-4CDE-83C3-1B2FA72DEB42}"/>
                </a:ext>
              </a:extLst>
            </p:cNvPr>
            <p:cNvSpPr/>
            <p:nvPr/>
          </p:nvSpPr>
          <p:spPr>
            <a:xfrm>
              <a:off x="5520964" y="1125842"/>
              <a:ext cx="123533" cy="482910"/>
            </a:xfrm>
            <a:custGeom>
              <a:avLst/>
              <a:gdLst>
                <a:gd name="connsiteX0" fmla="*/ -2189 w 123533"/>
                <a:gd name="connsiteY0" fmla="*/ 119339 h 482910"/>
                <a:gd name="connsiteX1" fmla="*/ -2189 w 123533"/>
                <a:gd name="connsiteY1" fmla="*/ -483 h 482910"/>
                <a:gd name="connsiteX2" fmla="*/ 121345 w 123533"/>
                <a:gd name="connsiteY2" fmla="*/ 482428 h 482910"/>
                <a:gd name="connsiteX3" fmla="*/ -2189 w 123533"/>
                <a:gd name="connsiteY3" fmla="*/ 119339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482910">
                  <a:moveTo>
                    <a:pt x="-2189" y="119339"/>
                  </a:moveTo>
                  <a:lnTo>
                    <a:pt x="-2189" y="-483"/>
                  </a:lnTo>
                  <a:lnTo>
                    <a:pt x="121345" y="482428"/>
                  </a:lnTo>
                  <a:lnTo>
                    <a:pt x="-2189" y="11933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44" name="Freeform: Shape 2443">
              <a:extLst>
                <a:ext uri="{FF2B5EF4-FFF2-40B4-BE49-F238E27FC236}">
                  <a16:creationId xmlns:a16="http://schemas.microsoft.com/office/drawing/2014/main" id="{E4997E2D-AB78-481A-8B3C-DFCD5E4CEC18}"/>
                </a:ext>
              </a:extLst>
            </p:cNvPr>
            <p:cNvSpPr/>
            <p:nvPr/>
          </p:nvSpPr>
          <p:spPr>
            <a:xfrm>
              <a:off x="5520964" y="1002308"/>
              <a:ext cx="123533" cy="606444"/>
            </a:xfrm>
            <a:custGeom>
              <a:avLst/>
              <a:gdLst>
                <a:gd name="connsiteX0" fmla="*/ -2189 w 123533"/>
                <a:gd name="connsiteY0" fmla="*/ 121052 h 606444"/>
                <a:gd name="connsiteX1" fmla="*/ -2189 w 123533"/>
                <a:gd name="connsiteY1" fmla="*/ -483 h 606444"/>
                <a:gd name="connsiteX2" fmla="*/ 121345 w 123533"/>
                <a:gd name="connsiteY2" fmla="*/ 605961 h 606444"/>
                <a:gd name="connsiteX3" fmla="*/ -2189 w 123533"/>
                <a:gd name="connsiteY3" fmla="*/ 121052 h 606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06444">
                  <a:moveTo>
                    <a:pt x="-2189" y="121052"/>
                  </a:moveTo>
                  <a:lnTo>
                    <a:pt x="-2189" y="-483"/>
                  </a:lnTo>
                  <a:lnTo>
                    <a:pt x="121345" y="605961"/>
                  </a:lnTo>
                  <a:lnTo>
                    <a:pt x="-2189" y="12105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45" name="Freeform: Shape 2444">
              <a:extLst>
                <a:ext uri="{FF2B5EF4-FFF2-40B4-BE49-F238E27FC236}">
                  <a16:creationId xmlns:a16="http://schemas.microsoft.com/office/drawing/2014/main" id="{499CA895-0158-4D87-9B1B-3DD93B7F7A68}"/>
                </a:ext>
              </a:extLst>
            </p:cNvPr>
            <p:cNvSpPr/>
            <p:nvPr/>
          </p:nvSpPr>
          <p:spPr>
            <a:xfrm>
              <a:off x="5520964" y="878774"/>
              <a:ext cx="123533" cy="729972"/>
            </a:xfrm>
            <a:custGeom>
              <a:avLst/>
              <a:gdLst>
                <a:gd name="connsiteX0" fmla="*/ -2189 w 123533"/>
                <a:gd name="connsiteY0" fmla="*/ 121383 h 729972"/>
                <a:gd name="connsiteX1" fmla="*/ -2189 w 123533"/>
                <a:gd name="connsiteY1" fmla="*/ -483 h 729972"/>
                <a:gd name="connsiteX2" fmla="*/ 121345 w 123533"/>
                <a:gd name="connsiteY2" fmla="*/ 729490 h 729972"/>
                <a:gd name="connsiteX3" fmla="*/ -2189 w 123533"/>
                <a:gd name="connsiteY3" fmla="*/ 121372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29972">
                  <a:moveTo>
                    <a:pt x="-2189" y="121383"/>
                  </a:moveTo>
                  <a:lnTo>
                    <a:pt x="-2189" y="-483"/>
                  </a:lnTo>
                  <a:lnTo>
                    <a:pt x="121345" y="729490"/>
                  </a:lnTo>
                  <a:lnTo>
                    <a:pt x="-2189" y="1213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46" name="Freeform: Shape 2445">
              <a:extLst>
                <a:ext uri="{FF2B5EF4-FFF2-40B4-BE49-F238E27FC236}">
                  <a16:creationId xmlns:a16="http://schemas.microsoft.com/office/drawing/2014/main" id="{DA4BE720-C67D-4143-9117-C400CB85E5B7}"/>
                </a:ext>
              </a:extLst>
            </p:cNvPr>
            <p:cNvSpPr/>
            <p:nvPr/>
          </p:nvSpPr>
          <p:spPr>
            <a:xfrm>
              <a:off x="5520964" y="755240"/>
              <a:ext cx="123533" cy="853506"/>
            </a:xfrm>
            <a:custGeom>
              <a:avLst/>
              <a:gdLst>
                <a:gd name="connsiteX0" fmla="*/ -2189 w 123533"/>
                <a:gd name="connsiteY0" fmla="*/ 121619 h 853506"/>
                <a:gd name="connsiteX1" fmla="*/ -2189 w 123533"/>
                <a:gd name="connsiteY1" fmla="*/ -483 h 853506"/>
                <a:gd name="connsiteX2" fmla="*/ 121345 w 123533"/>
                <a:gd name="connsiteY2" fmla="*/ 853024 h 853506"/>
                <a:gd name="connsiteX3" fmla="*/ -2189 w 123533"/>
                <a:gd name="connsiteY3" fmla="*/ 121619 h 853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53506">
                  <a:moveTo>
                    <a:pt x="-2189" y="121619"/>
                  </a:moveTo>
                  <a:lnTo>
                    <a:pt x="-2189" y="-483"/>
                  </a:lnTo>
                  <a:lnTo>
                    <a:pt x="121345" y="853024"/>
                  </a:lnTo>
                  <a:lnTo>
                    <a:pt x="-2189" y="1216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47" name="Freeform: Shape 2446">
              <a:extLst>
                <a:ext uri="{FF2B5EF4-FFF2-40B4-BE49-F238E27FC236}">
                  <a16:creationId xmlns:a16="http://schemas.microsoft.com/office/drawing/2014/main" id="{DFA74B73-B151-4955-8427-DA9E7300E965}"/>
                </a:ext>
              </a:extLst>
            </p:cNvPr>
            <p:cNvSpPr/>
            <p:nvPr/>
          </p:nvSpPr>
          <p:spPr>
            <a:xfrm>
              <a:off x="5520964" y="626091"/>
              <a:ext cx="123533" cy="982655"/>
            </a:xfrm>
            <a:custGeom>
              <a:avLst/>
              <a:gdLst>
                <a:gd name="connsiteX0" fmla="*/ -2189 w 123533"/>
                <a:gd name="connsiteY0" fmla="*/ 131423 h 982655"/>
                <a:gd name="connsiteX1" fmla="*/ -2189 w 123533"/>
                <a:gd name="connsiteY1" fmla="*/ -483 h 982655"/>
                <a:gd name="connsiteX2" fmla="*/ 121345 w 123533"/>
                <a:gd name="connsiteY2" fmla="*/ 982173 h 982655"/>
                <a:gd name="connsiteX3" fmla="*/ -2189 w 123533"/>
                <a:gd name="connsiteY3" fmla="*/ 131429 h 982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982655">
                  <a:moveTo>
                    <a:pt x="-2189" y="131423"/>
                  </a:moveTo>
                  <a:lnTo>
                    <a:pt x="-2189" y="-483"/>
                  </a:lnTo>
                  <a:lnTo>
                    <a:pt x="121345" y="982173"/>
                  </a:lnTo>
                  <a:lnTo>
                    <a:pt x="-2189" y="13142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48" name="Freeform: Shape 2447">
              <a:extLst>
                <a:ext uri="{FF2B5EF4-FFF2-40B4-BE49-F238E27FC236}">
                  <a16:creationId xmlns:a16="http://schemas.microsoft.com/office/drawing/2014/main" id="{F91A4538-8DA7-48E7-8A61-22935EC05746}"/>
                </a:ext>
              </a:extLst>
            </p:cNvPr>
            <p:cNvSpPr/>
            <p:nvPr/>
          </p:nvSpPr>
          <p:spPr>
            <a:xfrm>
              <a:off x="5520964" y="502558"/>
              <a:ext cx="123533" cy="1106189"/>
            </a:xfrm>
            <a:custGeom>
              <a:avLst/>
              <a:gdLst>
                <a:gd name="connsiteX0" fmla="*/ -2189 w 123533"/>
                <a:gd name="connsiteY0" fmla="*/ 121434 h 1106189"/>
                <a:gd name="connsiteX1" fmla="*/ -2189 w 123533"/>
                <a:gd name="connsiteY1" fmla="*/ -483 h 1106189"/>
                <a:gd name="connsiteX2" fmla="*/ 121345 w 123533"/>
                <a:gd name="connsiteY2" fmla="*/ 1105706 h 1106189"/>
                <a:gd name="connsiteX3" fmla="*/ -2189 w 123533"/>
                <a:gd name="connsiteY3" fmla="*/ 121428 h 110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06189">
                  <a:moveTo>
                    <a:pt x="-2189" y="121434"/>
                  </a:moveTo>
                  <a:lnTo>
                    <a:pt x="-2189" y="-483"/>
                  </a:lnTo>
                  <a:lnTo>
                    <a:pt x="121345" y="1105706"/>
                  </a:lnTo>
                  <a:lnTo>
                    <a:pt x="-2189" y="12142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49" name="Freeform: Shape 2448">
              <a:extLst>
                <a:ext uri="{FF2B5EF4-FFF2-40B4-BE49-F238E27FC236}">
                  <a16:creationId xmlns:a16="http://schemas.microsoft.com/office/drawing/2014/main" id="{E88E1242-8944-4B95-AA47-FFEF132EF670}"/>
                </a:ext>
              </a:extLst>
            </p:cNvPr>
            <p:cNvSpPr/>
            <p:nvPr/>
          </p:nvSpPr>
          <p:spPr>
            <a:xfrm>
              <a:off x="5520964" y="367793"/>
              <a:ext cx="123533" cy="1240953"/>
            </a:xfrm>
            <a:custGeom>
              <a:avLst/>
              <a:gdLst>
                <a:gd name="connsiteX0" fmla="*/ -2189 w 123533"/>
                <a:gd name="connsiteY0" fmla="*/ 131923 h 1240953"/>
                <a:gd name="connsiteX1" fmla="*/ -2189 w 123533"/>
                <a:gd name="connsiteY1" fmla="*/ -483 h 1240953"/>
                <a:gd name="connsiteX2" fmla="*/ 121345 w 123533"/>
                <a:gd name="connsiteY2" fmla="*/ 1240471 h 1240953"/>
                <a:gd name="connsiteX3" fmla="*/ -2189 w 123533"/>
                <a:gd name="connsiteY3" fmla="*/ 131928 h 124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40953">
                  <a:moveTo>
                    <a:pt x="-2189" y="131923"/>
                  </a:moveTo>
                  <a:lnTo>
                    <a:pt x="-2189" y="-483"/>
                  </a:lnTo>
                  <a:lnTo>
                    <a:pt x="121345" y="1240471"/>
                  </a:lnTo>
                  <a:lnTo>
                    <a:pt x="-2189" y="13192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50" name="Freeform: Shape 2449">
              <a:extLst>
                <a:ext uri="{FF2B5EF4-FFF2-40B4-BE49-F238E27FC236}">
                  <a16:creationId xmlns:a16="http://schemas.microsoft.com/office/drawing/2014/main" id="{41AA7DAE-2F5C-4D59-A716-05AE8DC1BCFC}"/>
                </a:ext>
              </a:extLst>
            </p:cNvPr>
            <p:cNvSpPr/>
            <p:nvPr/>
          </p:nvSpPr>
          <p:spPr>
            <a:xfrm>
              <a:off x="5520964" y="249875"/>
              <a:ext cx="123533" cy="1358872"/>
            </a:xfrm>
            <a:custGeom>
              <a:avLst/>
              <a:gdLst>
                <a:gd name="connsiteX0" fmla="*/ 121345 w 123533"/>
                <a:gd name="connsiteY0" fmla="*/ 1358389 h 1358872"/>
                <a:gd name="connsiteX1" fmla="*/ -2189 w 123533"/>
                <a:gd name="connsiteY1" fmla="*/ -483 h 1358872"/>
                <a:gd name="connsiteX2" fmla="*/ 121345 w 123533"/>
                <a:gd name="connsiteY2" fmla="*/ 628871 h 1358872"/>
                <a:gd name="connsiteX3" fmla="*/ 121345 w 123533"/>
                <a:gd name="connsiteY3" fmla="*/ 1358384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58872">
                  <a:moveTo>
                    <a:pt x="121345" y="1358389"/>
                  </a:moveTo>
                  <a:lnTo>
                    <a:pt x="-2189" y="-483"/>
                  </a:lnTo>
                  <a:lnTo>
                    <a:pt x="121345" y="628871"/>
                  </a:lnTo>
                  <a:lnTo>
                    <a:pt x="121345" y="135838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51" name="Freeform: Shape 2450">
              <a:extLst>
                <a:ext uri="{FF2B5EF4-FFF2-40B4-BE49-F238E27FC236}">
                  <a16:creationId xmlns:a16="http://schemas.microsoft.com/office/drawing/2014/main" id="{C8A68892-BC7C-4A41-9537-46603A9AD009}"/>
                </a:ext>
              </a:extLst>
            </p:cNvPr>
            <p:cNvSpPr/>
            <p:nvPr/>
          </p:nvSpPr>
          <p:spPr>
            <a:xfrm>
              <a:off x="5520964" y="249875"/>
              <a:ext cx="123533" cy="628899"/>
            </a:xfrm>
            <a:custGeom>
              <a:avLst/>
              <a:gdLst>
                <a:gd name="connsiteX0" fmla="*/ 121345 w 123533"/>
                <a:gd name="connsiteY0" fmla="*/ 628417 h 628899"/>
                <a:gd name="connsiteX1" fmla="*/ -2189 w 123533"/>
                <a:gd name="connsiteY1" fmla="*/ -483 h 628899"/>
                <a:gd name="connsiteX2" fmla="*/ 121345 w 123533"/>
                <a:gd name="connsiteY2" fmla="*/ 506719 h 628899"/>
                <a:gd name="connsiteX3" fmla="*/ 121345 w 123533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121345" y="628417"/>
                  </a:moveTo>
                  <a:lnTo>
                    <a:pt x="-2189" y="-483"/>
                  </a:lnTo>
                  <a:lnTo>
                    <a:pt x="121345" y="506719"/>
                  </a:lnTo>
                  <a:lnTo>
                    <a:pt x="121345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52" name="Freeform: Shape 2451">
              <a:extLst>
                <a:ext uri="{FF2B5EF4-FFF2-40B4-BE49-F238E27FC236}">
                  <a16:creationId xmlns:a16="http://schemas.microsoft.com/office/drawing/2014/main" id="{E797424A-6EB3-4537-B4F4-EFAC45A15B4E}"/>
                </a:ext>
              </a:extLst>
            </p:cNvPr>
            <p:cNvSpPr/>
            <p:nvPr/>
          </p:nvSpPr>
          <p:spPr>
            <a:xfrm>
              <a:off x="5520964" y="249875"/>
              <a:ext cx="123533" cy="505365"/>
            </a:xfrm>
            <a:custGeom>
              <a:avLst/>
              <a:gdLst>
                <a:gd name="connsiteX0" fmla="*/ 121345 w 123533"/>
                <a:gd name="connsiteY0" fmla="*/ 504883 h 505365"/>
                <a:gd name="connsiteX1" fmla="*/ -2189 w 123533"/>
                <a:gd name="connsiteY1" fmla="*/ -483 h 505365"/>
                <a:gd name="connsiteX2" fmla="*/ 121345 w 123533"/>
                <a:gd name="connsiteY2" fmla="*/ 373465 h 505365"/>
                <a:gd name="connsiteX3" fmla="*/ 121345 w 123533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05365">
                  <a:moveTo>
                    <a:pt x="121345" y="504883"/>
                  </a:moveTo>
                  <a:lnTo>
                    <a:pt x="-2189" y="-483"/>
                  </a:lnTo>
                  <a:lnTo>
                    <a:pt x="121345" y="373465"/>
                  </a:lnTo>
                  <a:lnTo>
                    <a:pt x="121345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53" name="Freeform: Shape 2452">
              <a:extLst>
                <a:ext uri="{FF2B5EF4-FFF2-40B4-BE49-F238E27FC236}">
                  <a16:creationId xmlns:a16="http://schemas.microsoft.com/office/drawing/2014/main" id="{9A589455-8950-4D6A-A482-0EF81E45109B}"/>
                </a:ext>
              </a:extLst>
            </p:cNvPr>
            <p:cNvSpPr/>
            <p:nvPr/>
          </p:nvSpPr>
          <p:spPr>
            <a:xfrm>
              <a:off x="5520964" y="249875"/>
              <a:ext cx="123533" cy="376216"/>
            </a:xfrm>
            <a:custGeom>
              <a:avLst/>
              <a:gdLst>
                <a:gd name="connsiteX0" fmla="*/ 121345 w 123533"/>
                <a:gd name="connsiteY0" fmla="*/ 375734 h 376216"/>
                <a:gd name="connsiteX1" fmla="*/ -2189 w 123533"/>
                <a:gd name="connsiteY1" fmla="*/ -483 h 376216"/>
                <a:gd name="connsiteX2" fmla="*/ 121345 w 123533"/>
                <a:gd name="connsiteY2" fmla="*/ 253727 h 376216"/>
                <a:gd name="connsiteX3" fmla="*/ 121345 w 123533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121345" y="375734"/>
                  </a:moveTo>
                  <a:lnTo>
                    <a:pt x="-2189" y="-483"/>
                  </a:lnTo>
                  <a:lnTo>
                    <a:pt x="121345" y="253727"/>
                  </a:lnTo>
                  <a:lnTo>
                    <a:pt x="121345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54" name="Freeform: Shape 2453">
              <a:extLst>
                <a:ext uri="{FF2B5EF4-FFF2-40B4-BE49-F238E27FC236}">
                  <a16:creationId xmlns:a16="http://schemas.microsoft.com/office/drawing/2014/main" id="{6F3605DA-8BA1-4F8C-BFD2-0D54E83834AE}"/>
                </a:ext>
              </a:extLst>
            </p:cNvPr>
            <p:cNvSpPr/>
            <p:nvPr/>
          </p:nvSpPr>
          <p:spPr>
            <a:xfrm>
              <a:off x="5520964" y="249875"/>
              <a:ext cx="123533" cy="252682"/>
            </a:xfrm>
            <a:custGeom>
              <a:avLst/>
              <a:gdLst>
                <a:gd name="connsiteX0" fmla="*/ 121345 w 123533"/>
                <a:gd name="connsiteY0" fmla="*/ 252200 h 252682"/>
                <a:gd name="connsiteX1" fmla="*/ -2189 w 123533"/>
                <a:gd name="connsiteY1" fmla="*/ -483 h 252682"/>
                <a:gd name="connsiteX2" fmla="*/ 121345 w 123533"/>
                <a:gd name="connsiteY2" fmla="*/ 120777 h 252682"/>
                <a:gd name="connsiteX3" fmla="*/ 121345 w 123533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121345" y="252200"/>
                  </a:moveTo>
                  <a:lnTo>
                    <a:pt x="-2189" y="-483"/>
                  </a:lnTo>
                  <a:lnTo>
                    <a:pt x="121345" y="120777"/>
                  </a:lnTo>
                  <a:lnTo>
                    <a:pt x="121345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55" name="Freeform: Shape 2454">
              <a:extLst>
                <a:ext uri="{FF2B5EF4-FFF2-40B4-BE49-F238E27FC236}">
                  <a16:creationId xmlns:a16="http://schemas.microsoft.com/office/drawing/2014/main" id="{5B456DF1-DAB7-43A6-AF4F-3AE31D5F5FAD}"/>
                </a:ext>
              </a:extLst>
            </p:cNvPr>
            <p:cNvSpPr/>
            <p:nvPr/>
          </p:nvSpPr>
          <p:spPr>
            <a:xfrm>
              <a:off x="5768031" y="75524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56" name="Freeform: Shape 2455">
              <a:extLst>
                <a:ext uri="{FF2B5EF4-FFF2-40B4-BE49-F238E27FC236}">
                  <a16:creationId xmlns:a16="http://schemas.microsoft.com/office/drawing/2014/main" id="{3988D629-4B44-41F3-BDFC-2F3A3706F964}"/>
                </a:ext>
              </a:extLst>
            </p:cNvPr>
            <p:cNvSpPr/>
            <p:nvPr/>
          </p:nvSpPr>
          <p:spPr>
            <a:xfrm>
              <a:off x="5768031" y="626091"/>
              <a:ext cx="123533" cy="252682"/>
            </a:xfrm>
            <a:custGeom>
              <a:avLst/>
              <a:gdLst>
                <a:gd name="connsiteX0" fmla="*/ -2189 w 123533"/>
                <a:gd name="connsiteY0" fmla="*/ 130935 h 252682"/>
                <a:gd name="connsiteX1" fmla="*/ -2189 w 123533"/>
                <a:gd name="connsiteY1" fmla="*/ -483 h 252682"/>
                <a:gd name="connsiteX2" fmla="*/ 121345 w 123533"/>
                <a:gd name="connsiteY2" fmla="*/ 252200 h 252682"/>
                <a:gd name="connsiteX3" fmla="*/ -2189 w 123533"/>
                <a:gd name="connsiteY3" fmla="*/ 130935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-2189" y="130935"/>
                  </a:moveTo>
                  <a:lnTo>
                    <a:pt x="-2189" y="-483"/>
                  </a:lnTo>
                  <a:lnTo>
                    <a:pt x="121345" y="252200"/>
                  </a:lnTo>
                  <a:lnTo>
                    <a:pt x="-2189" y="13093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57" name="Freeform: Shape 2456">
              <a:extLst>
                <a:ext uri="{FF2B5EF4-FFF2-40B4-BE49-F238E27FC236}">
                  <a16:creationId xmlns:a16="http://schemas.microsoft.com/office/drawing/2014/main" id="{6CBC79EC-6BD4-40D5-B0C8-37CEC0493303}"/>
                </a:ext>
              </a:extLst>
            </p:cNvPr>
            <p:cNvSpPr/>
            <p:nvPr/>
          </p:nvSpPr>
          <p:spPr>
            <a:xfrm>
              <a:off x="5768031" y="502558"/>
              <a:ext cx="123533" cy="376216"/>
            </a:xfrm>
            <a:custGeom>
              <a:avLst/>
              <a:gdLst>
                <a:gd name="connsiteX0" fmla="*/ -2189 w 123533"/>
                <a:gd name="connsiteY0" fmla="*/ 121518 h 376216"/>
                <a:gd name="connsiteX1" fmla="*/ -2189 w 123533"/>
                <a:gd name="connsiteY1" fmla="*/ -483 h 376216"/>
                <a:gd name="connsiteX2" fmla="*/ 121345 w 123533"/>
                <a:gd name="connsiteY2" fmla="*/ 375734 h 376216"/>
                <a:gd name="connsiteX3" fmla="*/ -2189 w 123533"/>
                <a:gd name="connsiteY3" fmla="*/ 121518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-2189" y="121518"/>
                  </a:moveTo>
                  <a:lnTo>
                    <a:pt x="-2189" y="-483"/>
                  </a:lnTo>
                  <a:lnTo>
                    <a:pt x="121345" y="375734"/>
                  </a:lnTo>
                  <a:lnTo>
                    <a:pt x="-2189" y="1215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58" name="Freeform: Shape 2457">
              <a:extLst>
                <a:ext uri="{FF2B5EF4-FFF2-40B4-BE49-F238E27FC236}">
                  <a16:creationId xmlns:a16="http://schemas.microsoft.com/office/drawing/2014/main" id="{9532A0BE-F590-41F1-AE86-EF17243C075F}"/>
                </a:ext>
              </a:extLst>
            </p:cNvPr>
            <p:cNvSpPr/>
            <p:nvPr/>
          </p:nvSpPr>
          <p:spPr>
            <a:xfrm>
              <a:off x="5768031" y="367793"/>
              <a:ext cx="123533" cy="510980"/>
            </a:xfrm>
            <a:custGeom>
              <a:avLst/>
              <a:gdLst>
                <a:gd name="connsiteX0" fmla="*/ -2189 w 123533"/>
                <a:gd name="connsiteY0" fmla="*/ 132395 h 510980"/>
                <a:gd name="connsiteX1" fmla="*/ -2189 w 123533"/>
                <a:gd name="connsiteY1" fmla="*/ -483 h 510980"/>
                <a:gd name="connsiteX2" fmla="*/ 121345 w 123533"/>
                <a:gd name="connsiteY2" fmla="*/ 510498 h 510980"/>
                <a:gd name="connsiteX3" fmla="*/ -2189 w 123533"/>
                <a:gd name="connsiteY3" fmla="*/ 132395 h 5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10980">
                  <a:moveTo>
                    <a:pt x="-2189" y="132395"/>
                  </a:moveTo>
                  <a:lnTo>
                    <a:pt x="-2189" y="-483"/>
                  </a:lnTo>
                  <a:lnTo>
                    <a:pt x="121345" y="510498"/>
                  </a:lnTo>
                  <a:lnTo>
                    <a:pt x="-2189" y="13239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59" name="Freeform: Shape 2458">
              <a:extLst>
                <a:ext uri="{FF2B5EF4-FFF2-40B4-BE49-F238E27FC236}">
                  <a16:creationId xmlns:a16="http://schemas.microsoft.com/office/drawing/2014/main" id="{89903DEB-2228-4397-9B3E-5D9395B0C74A}"/>
                </a:ext>
              </a:extLst>
            </p:cNvPr>
            <p:cNvSpPr/>
            <p:nvPr/>
          </p:nvSpPr>
          <p:spPr>
            <a:xfrm>
              <a:off x="5768031" y="249875"/>
              <a:ext cx="123533" cy="628899"/>
            </a:xfrm>
            <a:custGeom>
              <a:avLst/>
              <a:gdLst>
                <a:gd name="connsiteX0" fmla="*/ 121345 w 123533"/>
                <a:gd name="connsiteY0" fmla="*/ 628417 h 628899"/>
                <a:gd name="connsiteX1" fmla="*/ -2189 w 123533"/>
                <a:gd name="connsiteY1" fmla="*/ -483 h 628899"/>
                <a:gd name="connsiteX2" fmla="*/ 121345 w 123533"/>
                <a:gd name="connsiteY2" fmla="*/ 506719 h 628899"/>
                <a:gd name="connsiteX3" fmla="*/ 121345 w 123533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121345" y="628417"/>
                  </a:moveTo>
                  <a:lnTo>
                    <a:pt x="-2189" y="-483"/>
                  </a:lnTo>
                  <a:lnTo>
                    <a:pt x="121345" y="506719"/>
                  </a:lnTo>
                  <a:lnTo>
                    <a:pt x="121345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60" name="Freeform: Shape 2459">
              <a:extLst>
                <a:ext uri="{FF2B5EF4-FFF2-40B4-BE49-F238E27FC236}">
                  <a16:creationId xmlns:a16="http://schemas.microsoft.com/office/drawing/2014/main" id="{1851FA75-9701-418A-AAEB-C5F54B2799F0}"/>
                </a:ext>
              </a:extLst>
            </p:cNvPr>
            <p:cNvSpPr/>
            <p:nvPr/>
          </p:nvSpPr>
          <p:spPr>
            <a:xfrm>
              <a:off x="5768031" y="249875"/>
              <a:ext cx="123533" cy="505365"/>
            </a:xfrm>
            <a:custGeom>
              <a:avLst/>
              <a:gdLst>
                <a:gd name="connsiteX0" fmla="*/ 121345 w 123533"/>
                <a:gd name="connsiteY0" fmla="*/ 504883 h 505365"/>
                <a:gd name="connsiteX1" fmla="*/ -2189 w 123533"/>
                <a:gd name="connsiteY1" fmla="*/ -483 h 505365"/>
                <a:gd name="connsiteX2" fmla="*/ 121345 w 123533"/>
                <a:gd name="connsiteY2" fmla="*/ 373465 h 505365"/>
                <a:gd name="connsiteX3" fmla="*/ 121345 w 123533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05365">
                  <a:moveTo>
                    <a:pt x="121345" y="504883"/>
                  </a:moveTo>
                  <a:lnTo>
                    <a:pt x="-2189" y="-483"/>
                  </a:lnTo>
                  <a:lnTo>
                    <a:pt x="121345" y="373465"/>
                  </a:lnTo>
                  <a:lnTo>
                    <a:pt x="121345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61" name="Freeform: Shape 2460">
              <a:extLst>
                <a:ext uri="{FF2B5EF4-FFF2-40B4-BE49-F238E27FC236}">
                  <a16:creationId xmlns:a16="http://schemas.microsoft.com/office/drawing/2014/main" id="{040797CF-1849-42B8-8F46-319C212A1E62}"/>
                </a:ext>
              </a:extLst>
            </p:cNvPr>
            <p:cNvSpPr/>
            <p:nvPr/>
          </p:nvSpPr>
          <p:spPr>
            <a:xfrm>
              <a:off x="5768031" y="249875"/>
              <a:ext cx="123533" cy="376216"/>
            </a:xfrm>
            <a:custGeom>
              <a:avLst/>
              <a:gdLst>
                <a:gd name="connsiteX0" fmla="*/ 121345 w 123533"/>
                <a:gd name="connsiteY0" fmla="*/ 375734 h 376216"/>
                <a:gd name="connsiteX1" fmla="*/ -2189 w 123533"/>
                <a:gd name="connsiteY1" fmla="*/ -483 h 376216"/>
                <a:gd name="connsiteX2" fmla="*/ 121345 w 123533"/>
                <a:gd name="connsiteY2" fmla="*/ 253727 h 376216"/>
                <a:gd name="connsiteX3" fmla="*/ 121345 w 123533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121345" y="375734"/>
                  </a:moveTo>
                  <a:lnTo>
                    <a:pt x="-2189" y="-483"/>
                  </a:lnTo>
                  <a:lnTo>
                    <a:pt x="121345" y="253727"/>
                  </a:lnTo>
                  <a:lnTo>
                    <a:pt x="121345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62" name="Freeform: Shape 2461">
              <a:extLst>
                <a:ext uri="{FF2B5EF4-FFF2-40B4-BE49-F238E27FC236}">
                  <a16:creationId xmlns:a16="http://schemas.microsoft.com/office/drawing/2014/main" id="{FFBB2CAC-3F62-4F13-A9D8-DB52ABF82AF9}"/>
                </a:ext>
              </a:extLst>
            </p:cNvPr>
            <p:cNvSpPr/>
            <p:nvPr/>
          </p:nvSpPr>
          <p:spPr>
            <a:xfrm>
              <a:off x="5768031" y="249875"/>
              <a:ext cx="123533" cy="252682"/>
            </a:xfrm>
            <a:custGeom>
              <a:avLst/>
              <a:gdLst>
                <a:gd name="connsiteX0" fmla="*/ 121345 w 123533"/>
                <a:gd name="connsiteY0" fmla="*/ 252200 h 252682"/>
                <a:gd name="connsiteX1" fmla="*/ -2189 w 123533"/>
                <a:gd name="connsiteY1" fmla="*/ -483 h 252682"/>
                <a:gd name="connsiteX2" fmla="*/ 121345 w 123533"/>
                <a:gd name="connsiteY2" fmla="*/ 120777 h 252682"/>
                <a:gd name="connsiteX3" fmla="*/ 121345 w 123533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121345" y="252200"/>
                  </a:moveTo>
                  <a:lnTo>
                    <a:pt x="-2189" y="-483"/>
                  </a:lnTo>
                  <a:lnTo>
                    <a:pt x="121345" y="120777"/>
                  </a:lnTo>
                  <a:lnTo>
                    <a:pt x="121345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63" name="Freeform: Shape 2462">
              <a:extLst>
                <a:ext uri="{FF2B5EF4-FFF2-40B4-BE49-F238E27FC236}">
                  <a16:creationId xmlns:a16="http://schemas.microsoft.com/office/drawing/2014/main" id="{B52E3A92-A2B2-41EA-9CB6-8326CA965DEE}"/>
                </a:ext>
              </a:extLst>
            </p:cNvPr>
            <p:cNvSpPr/>
            <p:nvPr/>
          </p:nvSpPr>
          <p:spPr>
            <a:xfrm>
              <a:off x="6104942" y="755240"/>
              <a:ext cx="106688" cy="123533"/>
            </a:xfrm>
            <a:custGeom>
              <a:avLst/>
              <a:gdLst>
                <a:gd name="connsiteX0" fmla="*/ -2189 w 106688"/>
                <a:gd name="connsiteY0" fmla="*/ 123051 h 123533"/>
                <a:gd name="connsiteX1" fmla="*/ -2189 w 106688"/>
                <a:gd name="connsiteY1" fmla="*/ -483 h 123533"/>
                <a:gd name="connsiteX2" fmla="*/ 104499 w 106688"/>
                <a:gd name="connsiteY2" fmla="*/ 123051 h 123533"/>
                <a:gd name="connsiteX3" fmla="*/ -2189 w 10668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04499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64" name="Freeform: Shape 2463">
              <a:extLst>
                <a:ext uri="{FF2B5EF4-FFF2-40B4-BE49-F238E27FC236}">
                  <a16:creationId xmlns:a16="http://schemas.microsoft.com/office/drawing/2014/main" id="{14D4B602-77B1-40EA-B0E0-28E1EB2C7F18}"/>
                </a:ext>
              </a:extLst>
            </p:cNvPr>
            <p:cNvSpPr/>
            <p:nvPr/>
          </p:nvSpPr>
          <p:spPr>
            <a:xfrm>
              <a:off x="6104942" y="626091"/>
              <a:ext cx="106688" cy="252682"/>
            </a:xfrm>
            <a:custGeom>
              <a:avLst/>
              <a:gdLst>
                <a:gd name="connsiteX0" fmla="*/ -2189 w 106688"/>
                <a:gd name="connsiteY0" fmla="*/ 130935 h 252682"/>
                <a:gd name="connsiteX1" fmla="*/ -2189 w 106688"/>
                <a:gd name="connsiteY1" fmla="*/ -483 h 252682"/>
                <a:gd name="connsiteX2" fmla="*/ 104499 w 106688"/>
                <a:gd name="connsiteY2" fmla="*/ 252200 h 252682"/>
                <a:gd name="connsiteX3" fmla="*/ -2189 w 106688"/>
                <a:gd name="connsiteY3" fmla="*/ 130935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252682">
                  <a:moveTo>
                    <a:pt x="-2189" y="130935"/>
                  </a:moveTo>
                  <a:lnTo>
                    <a:pt x="-2189" y="-483"/>
                  </a:lnTo>
                  <a:lnTo>
                    <a:pt x="104499" y="252200"/>
                  </a:lnTo>
                  <a:lnTo>
                    <a:pt x="-2189" y="13093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65" name="Freeform: Shape 2464">
              <a:extLst>
                <a:ext uri="{FF2B5EF4-FFF2-40B4-BE49-F238E27FC236}">
                  <a16:creationId xmlns:a16="http://schemas.microsoft.com/office/drawing/2014/main" id="{B28F8702-6467-4369-A358-FD38112D4143}"/>
                </a:ext>
              </a:extLst>
            </p:cNvPr>
            <p:cNvSpPr/>
            <p:nvPr/>
          </p:nvSpPr>
          <p:spPr>
            <a:xfrm>
              <a:off x="6104942" y="502558"/>
              <a:ext cx="106688" cy="376216"/>
            </a:xfrm>
            <a:custGeom>
              <a:avLst/>
              <a:gdLst>
                <a:gd name="connsiteX0" fmla="*/ -2189 w 106688"/>
                <a:gd name="connsiteY0" fmla="*/ 121518 h 376216"/>
                <a:gd name="connsiteX1" fmla="*/ -2189 w 106688"/>
                <a:gd name="connsiteY1" fmla="*/ -483 h 376216"/>
                <a:gd name="connsiteX2" fmla="*/ 104499 w 106688"/>
                <a:gd name="connsiteY2" fmla="*/ 375734 h 376216"/>
                <a:gd name="connsiteX3" fmla="*/ -2189 w 106688"/>
                <a:gd name="connsiteY3" fmla="*/ 121518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376216">
                  <a:moveTo>
                    <a:pt x="-2189" y="121518"/>
                  </a:moveTo>
                  <a:lnTo>
                    <a:pt x="-2189" y="-483"/>
                  </a:lnTo>
                  <a:lnTo>
                    <a:pt x="104499" y="375734"/>
                  </a:lnTo>
                  <a:lnTo>
                    <a:pt x="-2189" y="1215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66" name="Freeform: Shape 2465">
              <a:extLst>
                <a:ext uri="{FF2B5EF4-FFF2-40B4-BE49-F238E27FC236}">
                  <a16:creationId xmlns:a16="http://schemas.microsoft.com/office/drawing/2014/main" id="{020F503B-7E17-4600-8254-023ADE0EE38C}"/>
                </a:ext>
              </a:extLst>
            </p:cNvPr>
            <p:cNvSpPr/>
            <p:nvPr/>
          </p:nvSpPr>
          <p:spPr>
            <a:xfrm>
              <a:off x="6104942" y="367793"/>
              <a:ext cx="106688" cy="510980"/>
            </a:xfrm>
            <a:custGeom>
              <a:avLst/>
              <a:gdLst>
                <a:gd name="connsiteX0" fmla="*/ -2189 w 106688"/>
                <a:gd name="connsiteY0" fmla="*/ 132395 h 510980"/>
                <a:gd name="connsiteX1" fmla="*/ -2189 w 106688"/>
                <a:gd name="connsiteY1" fmla="*/ -483 h 510980"/>
                <a:gd name="connsiteX2" fmla="*/ 104499 w 106688"/>
                <a:gd name="connsiteY2" fmla="*/ 510498 h 510980"/>
                <a:gd name="connsiteX3" fmla="*/ -2189 w 106688"/>
                <a:gd name="connsiteY3" fmla="*/ 132395 h 5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510980">
                  <a:moveTo>
                    <a:pt x="-2189" y="132395"/>
                  </a:moveTo>
                  <a:lnTo>
                    <a:pt x="-2189" y="-483"/>
                  </a:lnTo>
                  <a:lnTo>
                    <a:pt x="104499" y="510498"/>
                  </a:lnTo>
                  <a:lnTo>
                    <a:pt x="-2189" y="13239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67" name="Freeform: Shape 2466">
              <a:extLst>
                <a:ext uri="{FF2B5EF4-FFF2-40B4-BE49-F238E27FC236}">
                  <a16:creationId xmlns:a16="http://schemas.microsoft.com/office/drawing/2014/main" id="{E5E00C02-F3D9-4428-8085-6957F0611E75}"/>
                </a:ext>
              </a:extLst>
            </p:cNvPr>
            <p:cNvSpPr/>
            <p:nvPr/>
          </p:nvSpPr>
          <p:spPr>
            <a:xfrm>
              <a:off x="6104942" y="249875"/>
              <a:ext cx="106688" cy="628899"/>
            </a:xfrm>
            <a:custGeom>
              <a:avLst/>
              <a:gdLst>
                <a:gd name="connsiteX0" fmla="*/ 104499 w 106688"/>
                <a:gd name="connsiteY0" fmla="*/ 628417 h 628899"/>
                <a:gd name="connsiteX1" fmla="*/ -2189 w 106688"/>
                <a:gd name="connsiteY1" fmla="*/ -483 h 628899"/>
                <a:gd name="connsiteX2" fmla="*/ 104499 w 106688"/>
                <a:gd name="connsiteY2" fmla="*/ 506719 h 628899"/>
                <a:gd name="connsiteX3" fmla="*/ 104499 w 106688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628899">
                  <a:moveTo>
                    <a:pt x="104499" y="628417"/>
                  </a:moveTo>
                  <a:lnTo>
                    <a:pt x="-2189" y="-483"/>
                  </a:lnTo>
                  <a:lnTo>
                    <a:pt x="104499" y="506719"/>
                  </a:lnTo>
                  <a:lnTo>
                    <a:pt x="104499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68" name="Freeform: Shape 2467">
              <a:extLst>
                <a:ext uri="{FF2B5EF4-FFF2-40B4-BE49-F238E27FC236}">
                  <a16:creationId xmlns:a16="http://schemas.microsoft.com/office/drawing/2014/main" id="{337D2248-47A4-4D25-8A47-36F4F897CBA3}"/>
                </a:ext>
              </a:extLst>
            </p:cNvPr>
            <p:cNvSpPr/>
            <p:nvPr/>
          </p:nvSpPr>
          <p:spPr>
            <a:xfrm>
              <a:off x="6104942" y="249875"/>
              <a:ext cx="106688" cy="505365"/>
            </a:xfrm>
            <a:custGeom>
              <a:avLst/>
              <a:gdLst>
                <a:gd name="connsiteX0" fmla="*/ 104499 w 106688"/>
                <a:gd name="connsiteY0" fmla="*/ 504883 h 505365"/>
                <a:gd name="connsiteX1" fmla="*/ -2189 w 106688"/>
                <a:gd name="connsiteY1" fmla="*/ -483 h 505365"/>
                <a:gd name="connsiteX2" fmla="*/ 104499 w 106688"/>
                <a:gd name="connsiteY2" fmla="*/ 373465 h 505365"/>
                <a:gd name="connsiteX3" fmla="*/ 104499 w 106688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505365">
                  <a:moveTo>
                    <a:pt x="104499" y="504883"/>
                  </a:moveTo>
                  <a:lnTo>
                    <a:pt x="-2189" y="-483"/>
                  </a:lnTo>
                  <a:lnTo>
                    <a:pt x="104499" y="373465"/>
                  </a:lnTo>
                  <a:lnTo>
                    <a:pt x="104499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69" name="Freeform: Shape 2468">
              <a:extLst>
                <a:ext uri="{FF2B5EF4-FFF2-40B4-BE49-F238E27FC236}">
                  <a16:creationId xmlns:a16="http://schemas.microsoft.com/office/drawing/2014/main" id="{03595BDC-2A70-4D64-9DC7-05D4DB96AF98}"/>
                </a:ext>
              </a:extLst>
            </p:cNvPr>
            <p:cNvSpPr/>
            <p:nvPr/>
          </p:nvSpPr>
          <p:spPr>
            <a:xfrm>
              <a:off x="6104942" y="249875"/>
              <a:ext cx="106688" cy="376216"/>
            </a:xfrm>
            <a:custGeom>
              <a:avLst/>
              <a:gdLst>
                <a:gd name="connsiteX0" fmla="*/ 104499 w 106688"/>
                <a:gd name="connsiteY0" fmla="*/ 375734 h 376216"/>
                <a:gd name="connsiteX1" fmla="*/ -2189 w 106688"/>
                <a:gd name="connsiteY1" fmla="*/ -483 h 376216"/>
                <a:gd name="connsiteX2" fmla="*/ 104499 w 106688"/>
                <a:gd name="connsiteY2" fmla="*/ 253727 h 376216"/>
                <a:gd name="connsiteX3" fmla="*/ 104499 w 106688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376216">
                  <a:moveTo>
                    <a:pt x="104499" y="375734"/>
                  </a:moveTo>
                  <a:lnTo>
                    <a:pt x="-2189" y="-483"/>
                  </a:lnTo>
                  <a:lnTo>
                    <a:pt x="104499" y="253727"/>
                  </a:lnTo>
                  <a:lnTo>
                    <a:pt x="104499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70" name="Freeform: Shape 2469">
              <a:extLst>
                <a:ext uri="{FF2B5EF4-FFF2-40B4-BE49-F238E27FC236}">
                  <a16:creationId xmlns:a16="http://schemas.microsoft.com/office/drawing/2014/main" id="{0491A891-937C-4BC9-834C-87A4E8D6E0C6}"/>
                </a:ext>
              </a:extLst>
            </p:cNvPr>
            <p:cNvSpPr/>
            <p:nvPr/>
          </p:nvSpPr>
          <p:spPr>
            <a:xfrm>
              <a:off x="6104942" y="249875"/>
              <a:ext cx="106688" cy="252682"/>
            </a:xfrm>
            <a:custGeom>
              <a:avLst/>
              <a:gdLst>
                <a:gd name="connsiteX0" fmla="*/ 104499 w 106688"/>
                <a:gd name="connsiteY0" fmla="*/ 252200 h 252682"/>
                <a:gd name="connsiteX1" fmla="*/ -2189 w 106688"/>
                <a:gd name="connsiteY1" fmla="*/ -483 h 252682"/>
                <a:gd name="connsiteX2" fmla="*/ 104499 w 106688"/>
                <a:gd name="connsiteY2" fmla="*/ 120777 h 252682"/>
                <a:gd name="connsiteX3" fmla="*/ 104499 w 106688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252682">
                  <a:moveTo>
                    <a:pt x="104499" y="252200"/>
                  </a:moveTo>
                  <a:lnTo>
                    <a:pt x="-2189" y="-483"/>
                  </a:lnTo>
                  <a:lnTo>
                    <a:pt x="104499" y="120777"/>
                  </a:lnTo>
                  <a:lnTo>
                    <a:pt x="104499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71" name="Freeform: Shape 2470">
              <a:extLst>
                <a:ext uri="{FF2B5EF4-FFF2-40B4-BE49-F238E27FC236}">
                  <a16:creationId xmlns:a16="http://schemas.microsoft.com/office/drawing/2014/main" id="{346A0897-5BE7-47B2-A544-396240233454}"/>
                </a:ext>
              </a:extLst>
            </p:cNvPr>
            <p:cNvSpPr/>
            <p:nvPr/>
          </p:nvSpPr>
          <p:spPr>
            <a:xfrm>
              <a:off x="6436237" y="75524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72" name="Freeform: Shape 2471">
              <a:extLst>
                <a:ext uri="{FF2B5EF4-FFF2-40B4-BE49-F238E27FC236}">
                  <a16:creationId xmlns:a16="http://schemas.microsoft.com/office/drawing/2014/main" id="{6A2B371F-D120-444A-A4AD-B9A8E45F2EA7}"/>
                </a:ext>
              </a:extLst>
            </p:cNvPr>
            <p:cNvSpPr/>
            <p:nvPr/>
          </p:nvSpPr>
          <p:spPr>
            <a:xfrm>
              <a:off x="6436237" y="626091"/>
              <a:ext cx="123533" cy="252682"/>
            </a:xfrm>
            <a:custGeom>
              <a:avLst/>
              <a:gdLst>
                <a:gd name="connsiteX0" fmla="*/ -2189 w 123533"/>
                <a:gd name="connsiteY0" fmla="*/ 130935 h 252682"/>
                <a:gd name="connsiteX1" fmla="*/ -2189 w 123533"/>
                <a:gd name="connsiteY1" fmla="*/ -483 h 252682"/>
                <a:gd name="connsiteX2" fmla="*/ 121345 w 123533"/>
                <a:gd name="connsiteY2" fmla="*/ 252200 h 252682"/>
                <a:gd name="connsiteX3" fmla="*/ -2189 w 123533"/>
                <a:gd name="connsiteY3" fmla="*/ 130935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-2189" y="130935"/>
                  </a:moveTo>
                  <a:lnTo>
                    <a:pt x="-2189" y="-483"/>
                  </a:lnTo>
                  <a:lnTo>
                    <a:pt x="121345" y="252200"/>
                  </a:lnTo>
                  <a:lnTo>
                    <a:pt x="-2189" y="13093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73" name="Freeform: Shape 2472">
              <a:extLst>
                <a:ext uri="{FF2B5EF4-FFF2-40B4-BE49-F238E27FC236}">
                  <a16:creationId xmlns:a16="http://schemas.microsoft.com/office/drawing/2014/main" id="{6A68C010-2DF9-439E-91F8-6545E840747E}"/>
                </a:ext>
              </a:extLst>
            </p:cNvPr>
            <p:cNvSpPr/>
            <p:nvPr/>
          </p:nvSpPr>
          <p:spPr>
            <a:xfrm>
              <a:off x="6436237" y="502558"/>
              <a:ext cx="123533" cy="376216"/>
            </a:xfrm>
            <a:custGeom>
              <a:avLst/>
              <a:gdLst>
                <a:gd name="connsiteX0" fmla="*/ -2189 w 123533"/>
                <a:gd name="connsiteY0" fmla="*/ 121518 h 376216"/>
                <a:gd name="connsiteX1" fmla="*/ -2189 w 123533"/>
                <a:gd name="connsiteY1" fmla="*/ -483 h 376216"/>
                <a:gd name="connsiteX2" fmla="*/ 121345 w 123533"/>
                <a:gd name="connsiteY2" fmla="*/ 375734 h 376216"/>
                <a:gd name="connsiteX3" fmla="*/ -2189 w 123533"/>
                <a:gd name="connsiteY3" fmla="*/ 121518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-2189" y="121518"/>
                  </a:moveTo>
                  <a:lnTo>
                    <a:pt x="-2189" y="-483"/>
                  </a:lnTo>
                  <a:lnTo>
                    <a:pt x="121345" y="375734"/>
                  </a:lnTo>
                  <a:lnTo>
                    <a:pt x="-2189" y="1215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74" name="Freeform: Shape 2473">
              <a:extLst>
                <a:ext uri="{FF2B5EF4-FFF2-40B4-BE49-F238E27FC236}">
                  <a16:creationId xmlns:a16="http://schemas.microsoft.com/office/drawing/2014/main" id="{8FDF0160-E286-4A8B-AD97-C51C7AB6B804}"/>
                </a:ext>
              </a:extLst>
            </p:cNvPr>
            <p:cNvSpPr/>
            <p:nvPr/>
          </p:nvSpPr>
          <p:spPr>
            <a:xfrm>
              <a:off x="6436237" y="367793"/>
              <a:ext cx="123533" cy="510980"/>
            </a:xfrm>
            <a:custGeom>
              <a:avLst/>
              <a:gdLst>
                <a:gd name="connsiteX0" fmla="*/ -2189 w 123533"/>
                <a:gd name="connsiteY0" fmla="*/ 132395 h 510980"/>
                <a:gd name="connsiteX1" fmla="*/ -2189 w 123533"/>
                <a:gd name="connsiteY1" fmla="*/ -483 h 510980"/>
                <a:gd name="connsiteX2" fmla="*/ 121345 w 123533"/>
                <a:gd name="connsiteY2" fmla="*/ 510498 h 510980"/>
                <a:gd name="connsiteX3" fmla="*/ -2189 w 123533"/>
                <a:gd name="connsiteY3" fmla="*/ 132395 h 5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10980">
                  <a:moveTo>
                    <a:pt x="-2189" y="132395"/>
                  </a:moveTo>
                  <a:lnTo>
                    <a:pt x="-2189" y="-483"/>
                  </a:lnTo>
                  <a:lnTo>
                    <a:pt x="121345" y="510498"/>
                  </a:lnTo>
                  <a:lnTo>
                    <a:pt x="-2189" y="13239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75" name="Freeform: Shape 2474">
              <a:extLst>
                <a:ext uri="{FF2B5EF4-FFF2-40B4-BE49-F238E27FC236}">
                  <a16:creationId xmlns:a16="http://schemas.microsoft.com/office/drawing/2014/main" id="{C3664252-5A3A-4748-8C1D-56D2661F5419}"/>
                </a:ext>
              </a:extLst>
            </p:cNvPr>
            <p:cNvSpPr/>
            <p:nvPr/>
          </p:nvSpPr>
          <p:spPr>
            <a:xfrm>
              <a:off x="6436237" y="249875"/>
              <a:ext cx="123533" cy="628899"/>
            </a:xfrm>
            <a:custGeom>
              <a:avLst/>
              <a:gdLst>
                <a:gd name="connsiteX0" fmla="*/ 121345 w 123533"/>
                <a:gd name="connsiteY0" fmla="*/ 628417 h 628899"/>
                <a:gd name="connsiteX1" fmla="*/ -2189 w 123533"/>
                <a:gd name="connsiteY1" fmla="*/ -483 h 628899"/>
                <a:gd name="connsiteX2" fmla="*/ 121345 w 123533"/>
                <a:gd name="connsiteY2" fmla="*/ 506719 h 628899"/>
                <a:gd name="connsiteX3" fmla="*/ 121345 w 123533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121345" y="628417"/>
                  </a:moveTo>
                  <a:lnTo>
                    <a:pt x="-2189" y="-483"/>
                  </a:lnTo>
                  <a:lnTo>
                    <a:pt x="121345" y="506719"/>
                  </a:lnTo>
                  <a:lnTo>
                    <a:pt x="121345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76" name="Freeform: Shape 2475">
              <a:extLst>
                <a:ext uri="{FF2B5EF4-FFF2-40B4-BE49-F238E27FC236}">
                  <a16:creationId xmlns:a16="http://schemas.microsoft.com/office/drawing/2014/main" id="{32FF1D28-A357-4E34-9293-886066977B60}"/>
                </a:ext>
              </a:extLst>
            </p:cNvPr>
            <p:cNvSpPr/>
            <p:nvPr/>
          </p:nvSpPr>
          <p:spPr>
            <a:xfrm>
              <a:off x="6436237" y="249875"/>
              <a:ext cx="123533" cy="505365"/>
            </a:xfrm>
            <a:custGeom>
              <a:avLst/>
              <a:gdLst>
                <a:gd name="connsiteX0" fmla="*/ 121345 w 123533"/>
                <a:gd name="connsiteY0" fmla="*/ 504883 h 505365"/>
                <a:gd name="connsiteX1" fmla="*/ -2189 w 123533"/>
                <a:gd name="connsiteY1" fmla="*/ -483 h 505365"/>
                <a:gd name="connsiteX2" fmla="*/ 121345 w 123533"/>
                <a:gd name="connsiteY2" fmla="*/ 373465 h 505365"/>
                <a:gd name="connsiteX3" fmla="*/ 121345 w 123533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05365">
                  <a:moveTo>
                    <a:pt x="121345" y="504883"/>
                  </a:moveTo>
                  <a:lnTo>
                    <a:pt x="-2189" y="-483"/>
                  </a:lnTo>
                  <a:lnTo>
                    <a:pt x="121345" y="373465"/>
                  </a:lnTo>
                  <a:lnTo>
                    <a:pt x="121345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77" name="Freeform: Shape 2476">
              <a:extLst>
                <a:ext uri="{FF2B5EF4-FFF2-40B4-BE49-F238E27FC236}">
                  <a16:creationId xmlns:a16="http://schemas.microsoft.com/office/drawing/2014/main" id="{AD3DF75C-03EF-46E3-9591-71B050379E61}"/>
                </a:ext>
              </a:extLst>
            </p:cNvPr>
            <p:cNvSpPr/>
            <p:nvPr/>
          </p:nvSpPr>
          <p:spPr>
            <a:xfrm>
              <a:off x="6436237" y="249875"/>
              <a:ext cx="123533" cy="376216"/>
            </a:xfrm>
            <a:custGeom>
              <a:avLst/>
              <a:gdLst>
                <a:gd name="connsiteX0" fmla="*/ 121345 w 123533"/>
                <a:gd name="connsiteY0" fmla="*/ 375734 h 376216"/>
                <a:gd name="connsiteX1" fmla="*/ -2189 w 123533"/>
                <a:gd name="connsiteY1" fmla="*/ -483 h 376216"/>
                <a:gd name="connsiteX2" fmla="*/ 121345 w 123533"/>
                <a:gd name="connsiteY2" fmla="*/ 253727 h 376216"/>
                <a:gd name="connsiteX3" fmla="*/ 121345 w 123533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121345" y="375734"/>
                  </a:moveTo>
                  <a:lnTo>
                    <a:pt x="-2189" y="-483"/>
                  </a:lnTo>
                  <a:lnTo>
                    <a:pt x="121345" y="253727"/>
                  </a:lnTo>
                  <a:lnTo>
                    <a:pt x="121345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78" name="Freeform: Shape 2477">
              <a:extLst>
                <a:ext uri="{FF2B5EF4-FFF2-40B4-BE49-F238E27FC236}">
                  <a16:creationId xmlns:a16="http://schemas.microsoft.com/office/drawing/2014/main" id="{F0A59BD3-6F7B-41B7-A8F2-6915C722F457}"/>
                </a:ext>
              </a:extLst>
            </p:cNvPr>
            <p:cNvSpPr/>
            <p:nvPr/>
          </p:nvSpPr>
          <p:spPr>
            <a:xfrm>
              <a:off x="6436237" y="249875"/>
              <a:ext cx="123533" cy="252682"/>
            </a:xfrm>
            <a:custGeom>
              <a:avLst/>
              <a:gdLst>
                <a:gd name="connsiteX0" fmla="*/ 121345 w 123533"/>
                <a:gd name="connsiteY0" fmla="*/ 252200 h 252682"/>
                <a:gd name="connsiteX1" fmla="*/ -2189 w 123533"/>
                <a:gd name="connsiteY1" fmla="*/ -483 h 252682"/>
                <a:gd name="connsiteX2" fmla="*/ 121345 w 123533"/>
                <a:gd name="connsiteY2" fmla="*/ 120777 h 252682"/>
                <a:gd name="connsiteX3" fmla="*/ 121345 w 123533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121345" y="252200"/>
                  </a:moveTo>
                  <a:lnTo>
                    <a:pt x="-2189" y="-483"/>
                  </a:lnTo>
                  <a:lnTo>
                    <a:pt x="121345" y="120777"/>
                  </a:lnTo>
                  <a:lnTo>
                    <a:pt x="121345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79" name="Freeform: Shape 2478">
              <a:extLst>
                <a:ext uri="{FF2B5EF4-FFF2-40B4-BE49-F238E27FC236}">
                  <a16:creationId xmlns:a16="http://schemas.microsoft.com/office/drawing/2014/main" id="{3203B66B-41EF-4CC7-8E4F-D34A253D9573}"/>
                </a:ext>
              </a:extLst>
            </p:cNvPr>
            <p:cNvSpPr/>
            <p:nvPr/>
          </p:nvSpPr>
          <p:spPr>
            <a:xfrm>
              <a:off x="6773148" y="75524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80" name="Freeform: Shape 2479">
              <a:extLst>
                <a:ext uri="{FF2B5EF4-FFF2-40B4-BE49-F238E27FC236}">
                  <a16:creationId xmlns:a16="http://schemas.microsoft.com/office/drawing/2014/main" id="{5F9CFD73-8975-4DF4-B83D-35CECB8A93BE}"/>
                </a:ext>
              </a:extLst>
            </p:cNvPr>
            <p:cNvSpPr/>
            <p:nvPr/>
          </p:nvSpPr>
          <p:spPr>
            <a:xfrm>
              <a:off x="6773148" y="626091"/>
              <a:ext cx="123533" cy="252682"/>
            </a:xfrm>
            <a:custGeom>
              <a:avLst/>
              <a:gdLst>
                <a:gd name="connsiteX0" fmla="*/ -2189 w 123533"/>
                <a:gd name="connsiteY0" fmla="*/ 130935 h 252682"/>
                <a:gd name="connsiteX1" fmla="*/ -2189 w 123533"/>
                <a:gd name="connsiteY1" fmla="*/ -483 h 252682"/>
                <a:gd name="connsiteX2" fmla="*/ 121345 w 123533"/>
                <a:gd name="connsiteY2" fmla="*/ 252200 h 252682"/>
                <a:gd name="connsiteX3" fmla="*/ -2189 w 123533"/>
                <a:gd name="connsiteY3" fmla="*/ 130935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-2189" y="130935"/>
                  </a:moveTo>
                  <a:lnTo>
                    <a:pt x="-2189" y="-483"/>
                  </a:lnTo>
                  <a:lnTo>
                    <a:pt x="121345" y="252200"/>
                  </a:lnTo>
                  <a:lnTo>
                    <a:pt x="-2189" y="13093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81" name="Freeform: Shape 2480">
              <a:extLst>
                <a:ext uri="{FF2B5EF4-FFF2-40B4-BE49-F238E27FC236}">
                  <a16:creationId xmlns:a16="http://schemas.microsoft.com/office/drawing/2014/main" id="{D446B591-E038-40B1-969B-08C66CDF9F7C}"/>
                </a:ext>
              </a:extLst>
            </p:cNvPr>
            <p:cNvSpPr/>
            <p:nvPr/>
          </p:nvSpPr>
          <p:spPr>
            <a:xfrm>
              <a:off x="6773148" y="502558"/>
              <a:ext cx="123533" cy="376216"/>
            </a:xfrm>
            <a:custGeom>
              <a:avLst/>
              <a:gdLst>
                <a:gd name="connsiteX0" fmla="*/ -2189 w 123533"/>
                <a:gd name="connsiteY0" fmla="*/ 121518 h 376216"/>
                <a:gd name="connsiteX1" fmla="*/ -2189 w 123533"/>
                <a:gd name="connsiteY1" fmla="*/ -483 h 376216"/>
                <a:gd name="connsiteX2" fmla="*/ 121345 w 123533"/>
                <a:gd name="connsiteY2" fmla="*/ 375734 h 376216"/>
                <a:gd name="connsiteX3" fmla="*/ -2189 w 123533"/>
                <a:gd name="connsiteY3" fmla="*/ 121518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-2189" y="121518"/>
                  </a:moveTo>
                  <a:lnTo>
                    <a:pt x="-2189" y="-483"/>
                  </a:lnTo>
                  <a:lnTo>
                    <a:pt x="121345" y="375734"/>
                  </a:lnTo>
                  <a:lnTo>
                    <a:pt x="-2189" y="1215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82" name="Freeform: Shape 2481">
              <a:extLst>
                <a:ext uri="{FF2B5EF4-FFF2-40B4-BE49-F238E27FC236}">
                  <a16:creationId xmlns:a16="http://schemas.microsoft.com/office/drawing/2014/main" id="{04B9C1C7-E8A8-464B-943C-AAD6CD9723C1}"/>
                </a:ext>
              </a:extLst>
            </p:cNvPr>
            <p:cNvSpPr/>
            <p:nvPr/>
          </p:nvSpPr>
          <p:spPr>
            <a:xfrm>
              <a:off x="6773148" y="367793"/>
              <a:ext cx="123533" cy="510980"/>
            </a:xfrm>
            <a:custGeom>
              <a:avLst/>
              <a:gdLst>
                <a:gd name="connsiteX0" fmla="*/ -2189 w 123533"/>
                <a:gd name="connsiteY0" fmla="*/ 132395 h 510980"/>
                <a:gd name="connsiteX1" fmla="*/ -2189 w 123533"/>
                <a:gd name="connsiteY1" fmla="*/ -483 h 510980"/>
                <a:gd name="connsiteX2" fmla="*/ 121345 w 123533"/>
                <a:gd name="connsiteY2" fmla="*/ 510498 h 510980"/>
                <a:gd name="connsiteX3" fmla="*/ -2189 w 123533"/>
                <a:gd name="connsiteY3" fmla="*/ 132395 h 5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10980">
                  <a:moveTo>
                    <a:pt x="-2189" y="132395"/>
                  </a:moveTo>
                  <a:lnTo>
                    <a:pt x="-2189" y="-483"/>
                  </a:lnTo>
                  <a:lnTo>
                    <a:pt x="121345" y="510498"/>
                  </a:lnTo>
                  <a:lnTo>
                    <a:pt x="-2189" y="13239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83" name="Freeform: Shape 2482">
              <a:extLst>
                <a:ext uri="{FF2B5EF4-FFF2-40B4-BE49-F238E27FC236}">
                  <a16:creationId xmlns:a16="http://schemas.microsoft.com/office/drawing/2014/main" id="{76C307DA-6887-45AE-BA44-A0C821C00D0F}"/>
                </a:ext>
              </a:extLst>
            </p:cNvPr>
            <p:cNvSpPr/>
            <p:nvPr/>
          </p:nvSpPr>
          <p:spPr>
            <a:xfrm>
              <a:off x="2005864" y="2807"/>
              <a:ext cx="123533" cy="5137884"/>
            </a:xfrm>
            <a:custGeom>
              <a:avLst/>
              <a:gdLst>
                <a:gd name="connsiteX0" fmla="*/ -2189 w 123533"/>
                <a:gd name="connsiteY0" fmla="*/ 5137402 h 5137884"/>
                <a:gd name="connsiteX1" fmla="*/ -2189 w 123533"/>
                <a:gd name="connsiteY1" fmla="*/ -483 h 5137884"/>
                <a:gd name="connsiteX2" fmla="*/ 121345 w 123533"/>
                <a:gd name="connsiteY2" fmla="*/ 5137402 h 5137884"/>
                <a:gd name="connsiteX3" fmla="*/ -2189 w 123533"/>
                <a:gd name="connsiteY3" fmla="*/ 5137402 h 513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137884">
                  <a:moveTo>
                    <a:pt x="-2189" y="5137402"/>
                  </a:moveTo>
                  <a:lnTo>
                    <a:pt x="-2189" y="-483"/>
                  </a:lnTo>
                  <a:lnTo>
                    <a:pt x="121345" y="5137402"/>
                  </a:lnTo>
                  <a:lnTo>
                    <a:pt x="-2189" y="513740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84" name="Freeform: Shape 2483">
              <a:extLst>
                <a:ext uri="{FF2B5EF4-FFF2-40B4-BE49-F238E27FC236}">
                  <a16:creationId xmlns:a16="http://schemas.microsoft.com/office/drawing/2014/main" id="{1E57FB47-D269-4B21-BDFA-F9DE2B031BB0}"/>
                </a:ext>
              </a:extLst>
            </p:cNvPr>
            <p:cNvSpPr/>
            <p:nvPr/>
          </p:nvSpPr>
          <p:spPr>
            <a:xfrm>
              <a:off x="2005864" y="2807"/>
              <a:ext cx="123533" cy="123539"/>
            </a:xfrm>
            <a:custGeom>
              <a:avLst/>
              <a:gdLst>
                <a:gd name="connsiteX0" fmla="*/ 121345 w 123533"/>
                <a:gd name="connsiteY0" fmla="*/ 123057 h 123539"/>
                <a:gd name="connsiteX1" fmla="*/ -2189 w 123533"/>
                <a:gd name="connsiteY1" fmla="*/ -483 h 123539"/>
                <a:gd name="connsiteX2" fmla="*/ 121345 w 123533"/>
                <a:gd name="connsiteY2" fmla="*/ -483 h 123539"/>
                <a:gd name="connsiteX3" fmla="*/ 121345 w 123533"/>
                <a:gd name="connsiteY3" fmla="*/ 123057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9">
                  <a:moveTo>
                    <a:pt x="121345" y="123057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85" name="Freeform: Shape 2484">
              <a:extLst>
                <a:ext uri="{FF2B5EF4-FFF2-40B4-BE49-F238E27FC236}">
                  <a16:creationId xmlns:a16="http://schemas.microsoft.com/office/drawing/2014/main" id="{B726CB98-FA3C-4AFE-833B-15A5FB992DB8}"/>
                </a:ext>
              </a:extLst>
            </p:cNvPr>
            <p:cNvSpPr/>
            <p:nvPr/>
          </p:nvSpPr>
          <p:spPr>
            <a:xfrm>
              <a:off x="2129398" y="5017158"/>
              <a:ext cx="4890817" cy="123533"/>
            </a:xfrm>
            <a:custGeom>
              <a:avLst/>
              <a:gdLst>
                <a:gd name="connsiteX0" fmla="*/ -2189 w 4890817"/>
                <a:gd name="connsiteY0" fmla="*/ 123051 h 123533"/>
                <a:gd name="connsiteX1" fmla="*/ -2189 w 4890817"/>
                <a:gd name="connsiteY1" fmla="*/ -483 h 123533"/>
                <a:gd name="connsiteX2" fmla="*/ 4888629 w 4890817"/>
                <a:gd name="connsiteY2" fmla="*/ 123051 h 123533"/>
                <a:gd name="connsiteX3" fmla="*/ -2189 w 4890817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90817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4888629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86" name="Freeform: Shape 2485">
              <a:extLst>
                <a:ext uri="{FF2B5EF4-FFF2-40B4-BE49-F238E27FC236}">
                  <a16:creationId xmlns:a16="http://schemas.microsoft.com/office/drawing/2014/main" id="{3054D2EB-4D09-46F9-9308-B1D0213D9CA1}"/>
                </a:ext>
              </a:extLst>
            </p:cNvPr>
            <p:cNvSpPr/>
            <p:nvPr/>
          </p:nvSpPr>
          <p:spPr>
            <a:xfrm>
              <a:off x="2129398" y="5017158"/>
              <a:ext cx="4890817" cy="123533"/>
            </a:xfrm>
            <a:custGeom>
              <a:avLst/>
              <a:gdLst>
                <a:gd name="connsiteX0" fmla="*/ 4888629 w 4890817"/>
                <a:gd name="connsiteY0" fmla="*/ 123051 h 123533"/>
                <a:gd name="connsiteX1" fmla="*/ -2189 w 4890817"/>
                <a:gd name="connsiteY1" fmla="*/ -483 h 123533"/>
                <a:gd name="connsiteX2" fmla="*/ 4888629 w 4890817"/>
                <a:gd name="connsiteY2" fmla="*/ -483 h 123533"/>
                <a:gd name="connsiteX3" fmla="*/ 4888629 w 4890817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90817" h="123533">
                  <a:moveTo>
                    <a:pt x="4888629" y="123051"/>
                  </a:moveTo>
                  <a:lnTo>
                    <a:pt x="-2189" y="-483"/>
                  </a:lnTo>
                  <a:lnTo>
                    <a:pt x="4888629" y="-483"/>
                  </a:lnTo>
                  <a:lnTo>
                    <a:pt x="488862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87" name="Freeform: Shape 2486">
              <a:extLst>
                <a:ext uri="{FF2B5EF4-FFF2-40B4-BE49-F238E27FC236}">
                  <a16:creationId xmlns:a16="http://schemas.microsoft.com/office/drawing/2014/main" id="{1346E357-409A-4C66-B7F6-A75BB7046B85}"/>
                </a:ext>
              </a:extLst>
            </p:cNvPr>
            <p:cNvSpPr/>
            <p:nvPr/>
          </p:nvSpPr>
          <p:spPr>
            <a:xfrm>
              <a:off x="2129398" y="2807"/>
              <a:ext cx="4890817" cy="123539"/>
            </a:xfrm>
            <a:custGeom>
              <a:avLst/>
              <a:gdLst>
                <a:gd name="connsiteX0" fmla="*/ -2189 w 4890817"/>
                <a:gd name="connsiteY0" fmla="*/ 123057 h 123539"/>
                <a:gd name="connsiteX1" fmla="*/ -2189 w 4890817"/>
                <a:gd name="connsiteY1" fmla="*/ -483 h 123539"/>
                <a:gd name="connsiteX2" fmla="*/ 4888629 w 4890817"/>
                <a:gd name="connsiteY2" fmla="*/ 123057 h 123539"/>
                <a:gd name="connsiteX3" fmla="*/ -2189 w 4890817"/>
                <a:gd name="connsiteY3" fmla="*/ 123057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90817" h="123539">
                  <a:moveTo>
                    <a:pt x="-2189" y="123057"/>
                  </a:moveTo>
                  <a:lnTo>
                    <a:pt x="-2189" y="-483"/>
                  </a:lnTo>
                  <a:lnTo>
                    <a:pt x="4888629" y="123057"/>
                  </a:lnTo>
                  <a:lnTo>
                    <a:pt x="-2189" y="12305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88" name="Freeform: Shape 2487">
              <a:extLst>
                <a:ext uri="{FF2B5EF4-FFF2-40B4-BE49-F238E27FC236}">
                  <a16:creationId xmlns:a16="http://schemas.microsoft.com/office/drawing/2014/main" id="{9C1309A8-F77B-44F0-8253-523015DB3285}"/>
                </a:ext>
              </a:extLst>
            </p:cNvPr>
            <p:cNvSpPr/>
            <p:nvPr/>
          </p:nvSpPr>
          <p:spPr>
            <a:xfrm>
              <a:off x="2129398" y="2807"/>
              <a:ext cx="4890817" cy="123539"/>
            </a:xfrm>
            <a:custGeom>
              <a:avLst/>
              <a:gdLst>
                <a:gd name="connsiteX0" fmla="*/ 4888629 w 4890817"/>
                <a:gd name="connsiteY0" fmla="*/ 123057 h 123539"/>
                <a:gd name="connsiteX1" fmla="*/ -2189 w 4890817"/>
                <a:gd name="connsiteY1" fmla="*/ -483 h 123539"/>
                <a:gd name="connsiteX2" fmla="*/ 4888629 w 4890817"/>
                <a:gd name="connsiteY2" fmla="*/ -483 h 123539"/>
                <a:gd name="connsiteX3" fmla="*/ 4888629 w 4890817"/>
                <a:gd name="connsiteY3" fmla="*/ 123057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90817" h="123539">
                  <a:moveTo>
                    <a:pt x="4888629" y="123057"/>
                  </a:moveTo>
                  <a:lnTo>
                    <a:pt x="-2189" y="-483"/>
                  </a:lnTo>
                  <a:lnTo>
                    <a:pt x="4888629" y="-483"/>
                  </a:lnTo>
                  <a:lnTo>
                    <a:pt x="4888629" y="12305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89" name="Freeform: Shape 2488">
              <a:extLst>
                <a:ext uri="{FF2B5EF4-FFF2-40B4-BE49-F238E27FC236}">
                  <a16:creationId xmlns:a16="http://schemas.microsoft.com/office/drawing/2014/main" id="{D994BBE2-755C-4417-B1D7-E2191DA9B14D}"/>
                </a:ext>
              </a:extLst>
            </p:cNvPr>
            <p:cNvSpPr/>
            <p:nvPr/>
          </p:nvSpPr>
          <p:spPr>
            <a:xfrm>
              <a:off x="7020215" y="2807"/>
              <a:ext cx="117918" cy="5137884"/>
            </a:xfrm>
            <a:custGeom>
              <a:avLst/>
              <a:gdLst>
                <a:gd name="connsiteX0" fmla="*/ -2189 w 117918"/>
                <a:gd name="connsiteY0" fmla="*/ 121759 h 5137884"/>
                <a:gd name="connsiteX1" fmla="*/ -2189 w 117918"/>
                <a:gd name="connsiteY1" fmla="*/ -483 h 5137884"/>
                <a:gd name="connsiteX2" fmla="*/ 115730 w 117918"/>
                <a:gd name="connsiteY2" fmla="*/ 5137402 h 5137884"/>
                <a:gd name="connsiteX3" fmla="*/ -2189 w 117918"/>
                <a:gd name="connsiteY3" fmla="*/ 121748 h 513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5137884">
                  <a:moveTo>
                    <a:pt x="-2189" y="121759"/>
                  </a:moveTo>
                  <a:lnTo>
                    <a:pt x="-2189" y="-483"/>
                  </a:lnTo>
                  <a:lnTo>
                    <a:pt x="115730" y="5137402"/>
                  </a:lnTo>
                  <a:lnTo>
                    <a:pt x="-2189" y="12174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90" name="Freeform: Shape 2489">
              <a:extLst>
                <a:ext uri="{FF2B5EF4-FFF2-40B4-BE49-F238E27FC236}">
                  <a16:creationId xmlns:a16="http://schemas.microsoft.com/office/drawing/2014/main" id="{AECF9CD6-15DB-4C84-A2B7-C3A23595B21C}"/>
                </a:ext>
              </a:extLst>
            </p:cNvPr>
            <p:cNvSpPr/>
            <p:nvPr/>
          </p:nvSpPr>
          <p:spPr>
            <a:xfrm>
              <a:off x="7020215" y="2807"/>
              <a:ext cx="117918" cy="5137884"/>
            </a:xfrm>
            <a:custGeom>
              <a:avLst/>
              <a:gdLst>
                <a:gd name="connsiteX0" fmla="*/ 115730 w 117918"/>
                <a:gd name="connsiteY0" fmla="*/ 5137402 h 5137884"/>
                <a:gd name="connsiteX1" fmla="*/ -2189 w 117918"/>
                <a:gd name="connsiteY1" fmla="*/ -483 h 5137884"/>
                <a:gd name="connsiteX2" fmla="*/ 115730 w 117918"/>
                <a:gd name="connsiteY2" fmla="*/ -483 h 5137884"/>
                <a:gd name="connsiteX3" fmla="*/ 115730 w 117918"/>
                <a:gd name="connsiteY3" fmla="*/ 5137402 h 513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5137884">
                  <a:moveTo>
                    <a:pt x="115730" y="5137402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513740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91" name="Freeform: Shape 2490">
              <a:extLst>
                <a:ext uri="{FF2B5EF4-FFF2-40B4-BE49-F238E27FC236}">
                  <a16:creationId xmlns:a16="http://schemas.microsoft.com/office/drawing/2014/main" id="{42C275CC-14F5-40EC-9FB0-8D3C2ECB223C}"/>
                </a:ext>
              </a:extLst>
            </p:cNvPr>
            <p:cNvSpPr/>
            <p:nvPr/>
          </p:nvSpPr>
          <p:spPr>
            <a:xfrm>
              <a:off x="2005864" y="2807"/>
              <a:ext cx="123533" cy="5137884"/>
            </a:xfrm>
            <a:custGeom>
              <a:avLst/>
              <a:gdLst>
                <a:gd name="connsiteX0" fmla="*/ 121345 w 123533"/>
                <a:gd name="connsiteY0" fmla="*/ 5137402 h 5137884"/>
                <a:gd name="connsiteX1" fmla="*/ -2189 w 123533"/>
                <a:gd name="connsiteY1" fmla="*/ -483 h 5137884"/>
                <a:gd name="connsiteX2" fmla="*/ 121345 w 123533"/>
                <a:gd name="connsiteY2" fmla="*/ 5015160 h 5137884"/>
                <a:gd name="connsiteX3" fmla="*/ 121345 w 123533"/>
                <a:gd name="connsiteY3" fmla="*/ 5137402 h 513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137884">
                  <a:moveTo>
                    <a:pt x="121345" y="5137402"/>
                  </a:moveTo>
                  <a:lnTo>
                    <a:pt x="-2189" y="-483"/>
                  </a:lnTo>
                  <a:lnTo>
                    <a:pt x="121345" y="5015160"/>
                  </a:lnTo>
                  <a:lnTo>
                    <a:pt x="121345" y="513740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92" name="Freeform: Shape 2491">
              <a:extLst>
                <a:ext uri="{FF2B5EF4-FFF2-40B4-BE49-F238E27FC236}">
                  <a16:creationId xmlns:a16="http://schemas.microsoft.com/office/drawing/2014/main" id="{F50654DF-6593-4BF8-980F-224095449498}"/>
                </a:ext>
              </a:extLst>
            </p:cNvPr>
            <p:cNvSpPr/>
            <p:nvPr/>
          </p:nvSpPr>
          <p:spPr>
            <a:xfrm>
              <a:off x="2005864" y="2807"/>
              <a:ext cx="123533" cy="5014350"/>
            </a:xfrm>
            <a:custGeom>
              <a:avLst/>
              <a:gdLst>
                <a:gd name="connsiteX0" fmla="*/ 121345 w 123533"/>
                <a:gd name="connsiteY0" fmla="*/ 5013868 h 5014350"/>
                <a:gd name="connsiteX1" fmla="*/ -2189 w 123533"/>
                <a:gd name="connsiteY1" fmla="*/ -483 h 5014350"/>
                <a:gd name="connsiteX2" fmla="*/ 121345 w 123533"/>
                <a:gd name="connsiteY2" fmla="*/ 121726 h 5014350"/>
                <a:gd name="connsiteX3" fmla="*/ 121345 w 123533"/>
                <a:gd name="connsiteY3" fmla="*/ 5013868 h 50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014350">
                  <a:moveTo>
                    <a:pt x="121345" y="5013868"/>
                  </a:moveTo>
                  <a:lnTo>
                    <a:pt x="-2189" y="-483"/>
                  </a:lnTo>
                  <a:lnTo>
                    <a:pt x="121345" y="121726"/>
                  </a:lnTo>
                  <a:lnTo>
                    <a:pt x="121345" y="501386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93" name="Freeform: Shape 2492">
              <a:extLst>
                <a:ext uri="{FF2B5EF4-FFF2-40B4-BE49-F238E27FC236}">
                  <a16:creationId xmlns:a16="http://schemas.microsoft.com/office/drawing/2014/main" id="{23184532-F021-45DD-9C34-6D2EC8EE42F9}"/>
                </a:ext>
              </a:extLst>
            </p:cNvPr>
            <p:cNvSpPr/>
            <p:nvPr/>
          </p:nvSpPr>
          <p:spPr>
            <a:xfrm>
              <a:off x="7020215" y="5017158"/>
              <a:ext cx="117918" cy="123533"/>
            </a:xfrm>
            <a:custGeom>
              <a:avLst/>
              <a:gdLst>
                <a:gd name="connsiteX0" fmla="*/ -2189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123051 h 123533"/>
                <a:gd name="connsiteX3" fmla="*/ -2189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94" name="Freeform: Shape 2493">
              <a:extLst>
                <a:ext uri="{FF2B5EF4-FFF2-40B4-BE49-F238E27FC236}">
                  <a16:creationId xmlns:a16="http://schemas.microsoft.com/office/drawing/2014/main" id="{5A6CE7F6-B3A5-4520-94D9-3C6BD9EEE9E4}"/>
                </a:ext>
              </a:extLst>
            </p:cNvPr>
            <p:cNvSpPr/>
            <p:nvPr/>
          </p:nvSpPr>
          <p:spPr>
            <a:xfrm>
              <a:off x="7020215" y="126341"/>
              <a:ext cx="117918" cy="5014350"/>
            </a:xfrm>
            <a:custGeom>
              <a:avLst/>
              <a:gdLst>
                <a:gd name="connsiteX0" fmla="*/ -2189 w 117918"/>
                <a:gd name="connsiteY0" fmla="*/ 4891626 h 5014350"/>
                <a:gd name="connsiteX1" fmla="*/ -2189 w 117918"/>
                <a:gd name="connsiteY1" fmla="*/ -483 h 5014350"/>
                <a:gd name="connsiteX2" fmla="*/ 115730 w 117918"/>
                <a:gd name="connsiteY2" fmla="*/ 5013868 h 5014350"/>
                <a:gd name="connsiteX3" fmla="*/ -2189 w 117918"/>
                <a:gd name="connsiteY3" fmla="*/ 4891682 h 50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5014350">
                  <a:moveTo>
                    <a:pt x="-2189" y="4891626"/>
                  </a:moveTo>
                  <a:lnTo>
                    <a:pt x="-2189" y="-483"/>
                  </a:lnTo>
                  <a:lnTo>
                    <a:pt x="115730" y="5013868"/>
                  </a:lnTo>
                  <a:lnTo>
                    <a:pt x="-2189" y="489168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95" name="Freeform: Shape 2494">
              <a:extLst>
                <a:ext uri="{FF2B5EF4-FFF2-40B4-BE49-F238E27FC236}">
                  <a16:creationId xmlns:a16="http://schemas.microsoft.com/office/drawing/2014/main" id="{2666A89C-6EBD-42C0-B9AE-8FD0D70CACDA}"/>
                </a:ext>
              </a:extLst>
            </p:cNvPr>
            <p:cNvSpPr/>
            <p:nvPr/>
          </p:nvSpPr>
          <p:spPr>
            <a:xfrm>
              <a:off x="2005864" y="2807"/>
              <a:ext cx="5132269" cy="5615"/>
            </a:xfrm>
            <a:custGeom>
              <a:avLst/>
              <a:gdLst>
                <a:gd name="connsiteX0" fmla="*/ -2189 w 5132269"/>
                <a:gd name="connsiteY0" fmla="*/ -483 h 5615"/>
                <a:gd name="connsiteX1" fmla="*/ 5130081 w 513226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32269" h="5615">
                  <a:moveTo>
                    <a:pt x="-2189" y="-483"/>
                  </a:moveTo>
                  <a:lnTo>
                    <a:pt x="513008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96" name="Freeform: Shape 2495">
              <a:extLst>
                <a:ext uri="{FF2B5EF4-FFF2-40B4-BE49-F238E27FC236}">
                  <a16:creationId xmlns:a16="http://schemas.microsoft.com/office/drawing/2014/main" id="{C7A60BC7-435F-440F-92B4-58F8D15990C2}"/>
                </a:ext>
              </a:extLst>
            </p:cNvPr>
            <p:cNvSpPr/>
            <p:nvPr/>
          </p:nvSpPr>
          <p:spPr>
            <a:xfrm>
              <a:off x="7138134" y="2807"/>
              <a:ext cx="5615" cy="5137884"/>
            </a:xfrm>
            <a:custGeom>
              <a:avLst/>
              <a:gdLst>
                <a:gd name="connsiteX0" fmla="*/ -2189 w 5615"/>
                <a:gd name="connsiteY0" fmla="*/ -483 h 5137884"/>
                <a:gd name="connsiteX1" fmla="*/ -2189 w 5615"/>
                <a:gd name="connsiteY1" fmla="*/ 5137402 h 513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137884">
                  <a:moveTo>
                    <a:pt x="-2189" y="-483"/>
                  </a:moveTo>
                  <a:lnTo>
                    <a:pt x="-2189" y="5137402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97" name="Freeform: Shape 2496">
              <a:extLst>
                <a:ext uri="{FF2B5EF4-FFF2-40B4-BE49-F238E27FC236}">
                  <a16:creationId xmlns:a16="http://schemas.microsoft.com/office/drawing/2014/main" id="{D8BF7E64-23FC-456E-B2A6-06C7B564C5A5}"/>
                </a:ext>
              </a:extLst>
            </p:cNvPr>
            <p:cNvSpPr/>
            <p:nvPr/>
          </p:nvSpPr>
          <p:spPr>
            <a:xfrm>
              <a:off x="2005864" y="5140692"/>
              <a:ext cx="5132269" cy="5615"/>
            </a:xfrm>
            <a:custGeom>
              <a:avLst/>
              <a:gdLst>
                <a:gd name="connsiteX0" fmla="*/ 5130081 w 5132269"/>
                <a:gd name="connsiteY0" fmla="*/ -483 h 5615"/>
                <a:gd name="connsiteX1" fmla="*/ -2189 w 513226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32269" h="5615">
                  <a:moveTo>
                    <a:pt x="5130081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98" name="Freeform: Shape 2497">
              <a:extLst>
                <a:ext uri="{FF2B5EF4-FFF2-40B4-BE49-F238E27FC236}">
                  <a16:creationId xmlns:a16="http://schemas.microsoft.com/office/drawing/2014/main" id="{59E01020-1FB1-4489-9EBD-8A0044FEAADA}"/>
                </a:ext>
              </a:extLst>
            </p:cNvPr>
            <p:cNvSpPr/>
            <p:nvPr/>
          </p:nvSpPr>
          <p:spPr>
            <a:xfrm>
              <a:off x="2005864" y="2807"/>
              <a:ext cx="5615" cy="5137884"/>
            </a:xfrm>
            <a:custGeom>
              <a:avLst/>
              <a:gdLst>
                <a:gd name="connsiteX0" fmla="*/ -2189 w 5615"/>
                <a:gd name="connsiteY0" fmla="*/ 5137402 h 5137884"/>
                <a:gd name="connsiteX1" fmla="*/ -2189 w 5615"/>
                <a:gd name="connsiteY1" fmla="*/ -483 h 513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137884">
                  <a:moveTo>
                    <a:pt x="-2189" y="5137402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99" name="Freeform: Shape 2498">
              <a:extLst>
                <a:ext uri="{FF2B5EF4-FFF2-40B4-BE49-F238E27FC236}">
                  <a16:creationId xmlns:a16="http://schemas.microsoft.com/office/drawing/2014/main" id="{8AC8446A-8F9E-40AF-852A-BC9721D22530}"/>
                </a:ext>
              </a:extLst>
            </p:cNvPr>
            <p:cNvSpPr/>
            <p:nvPr/>
          </p:nvSpPr>
          <p:spPr>
            <a:xfrm>
              <a:off x="2252932" y="4893624"/>
              <a:ext cx="2195533" cy="5615"/>
            </a:xfrm>
            <a:custGeom>
              <a:avLst/>
              <a:gdLst>
                <a:gd name="connsiteX0" fmla="*/ 2193344 w 2195533"/>
                <a:gd name="connsiteY0" fmla="*/ -483 h 5615"/>
                <a:gd name="connsiteX1" fmla="*/ -2189 w 2195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95533" h="5615">
                  <a:moveTo>
                    <a:pt x="2193344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00" name="Freeform: Shape 2499">
              <a:extLst>
                <a:ext uri="{FF2B5EF4-FFF2-40B4-BE49-F238E27FC236}">
                  <a16:creationId xmlns:a16="http://schemas.microsoft.com/office/drawing/2014/main" id="{626717B2-0E0E-4881-BFF2-3AC5F18FA69A}"/>
                </a:ext>
              </a:extLst>
            </p:cNvPr>
            <p:cNvSpPr/>
            <p:nvPr/>
          </p:nvSpPr>
          <p:spPr>
            <a:xfrm>
              <a:off x="4448465" y="3574058"/>
              <a:ext cx="5615" cy="1319566"/>
            </a:xfrm>
            <a:custGeom>
              <a:avLst/>
              <a:gdLst>
                <a:gd name="connsiteX0" fmla="*/ -2189 w 5615"/>
                <a:gd name="connsiteY0" fmla="*/ -483 h 1319566"/>
                <a:gd name="connsiteX1" fmla="*/ -2189 w 5615"/>
                <a:gd name="connsiteY1" fmla="*/ 1319083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19566">
                  <a:moveTo>
                    <a:pt x="-2189" y="-483"/>
                  </a:moveTo>
                  <a:lnTo>
                    <a:pt x="-2189" y="13190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01" name="Freeform: Shape 2500">
              <a:extLst>
                <a:ext uri="{FF2B5EF4-FFF2-40B4-BE49-F238E27FC236}">
                  <a16:creationId xmlns:a16="http://schemas.microsoft.com/office/drawing/2014/main" id="{FAE35DF3-5282-4D95-A5BB-A38225F362D2}"/>
                </a:ext>
              </a:extLst>
            </p:cNvPr>
            <p:cNvSpPr/>
            <p:nvPr/>
          </p:nvSpPr>
          <p:spPr>
            <a:xfrm>
              <a:off x="2252932" y="4893624"/>
              <a:ext cx="2195533" cy="5615"/>
            </a:xfrm>
            <a:custGeom>
              <a:avLst/>
              <a:gdLst>
                <a:gd name="connsiteX0" fmla="*/ 2193344 w 2195533"/>
                <a:gd name="connsiteY0" fmla="*/ -483 h 5615"/>
                <a:gd name="connsiteX1" fmla="*/ -2189 w 2195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95533" h="5615">
                  <a:moveTo>
                    <a:pt x="2193344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02" name="Freeform: Shape 2501">
              <a:extLst>
                <a:ext uri="{FF2B5EF4-FFF2-40B4-BE49-F238E27FC236}">
                  <a16:creationId xmlns:a16="http://schemas.microsoft.com/office/drawing/2014/main" id="{9CB1106B-857D-43C0-8B85-8FFD334B36A9}"/>
                </a:ext>
              </a:extLst>
            </p:cNvPr>
            <p:cNvSpPr/>
            <p:nvPr/>
          </p:nvSpPr>
          <p:spPr>
            <a:xfrm>
              <a:off x="2252932" y="3574058"/>
              <a:ext cx="5615" cy="1319566"/>
            </a:xfrm>
            <a:custGeom>
              <a:avLst/>
              <a:gdLst>
                <a:gd name="connsiteX0" fmla="*/ -2189 w 5615"/>
                <a:gd name="connsiteY0" fmla="*/ 1319083 h 1319566"/>
                <a:gd name="connsiteX1" fmla="*/ -2189 w 5615"/>
                <a:gd name="connsiteY1" fmla="*/ -483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19566">
                  <a:moveTo>
                    <a:pt x="-2189" y="13190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03" name="Freeform: Shape 2502">
              <a:extLst>
                <a:ext uri="{FF2B5EF4-FFF2-40B4-BE49-F238E27FC236}">
                  <a16:creationId xmlns:a16="http://schemas.microsoft.com/office/drawing/2014/main" id="{F24A657E-E9B6-41F4-AC54-0E32485ABFAA}"/>
                </a:ext>
              </a:extLst>
            </p:cNvPr>
            <p:cNvSpPr/>
            <p:nvPr/>
          </p:nvSpPr>
          <p:spPr>
            <a:xfrm>
              <a:off x="2370850" y="3697592"/>
              <a:ext cx="1959696" cy="5615"/>
            </a:xfrm>
            <a:custGeom>
              <a:avLst/>
              <a:gdLst>
                <a:gd name="connsiteX0" fmla="*/ -2189 w 1959696"/>
                <a:gd name="connsiteY0" fmla="*/ -483 h 5615"/>
                <a:gd name="connsiteX1" fmla="*/ 1957507 w 19596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9696" h="5615">
                  <a:moveTo>
                    <a:pt x="-2189" y="-483"/>
                  </a:moveTo>
                  <a:lnTo>
                    <a:pt x="195750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04" name="Freeform: Shape 2503">
              <a:extLst>
                <a:ext uri="{FF2B5EF4-FFF2-40B4-BE49-F238E27FC236}">
                  <a16:creationId xmlns:a16="http://schemas.microsoft.com/office/drawing/2014/main" id="{A9F52DE2-1780-48D3-8C75-B93333080A2C}"/>
                </a:ext>
              </a:extLst>
            </p:cNvPr>
            <p:cNvSpPr/>
            <p:nvPr/>
          </p:nvSpPr>
          <p:spPr>
            <a:xfrm>
              <a:off x="2370850" y="4770090"/>
              <a:ext cx="1959696" cy="5615"/>
            </a:xfrm>
            <a:custGeom>
              <a:avLst/>
              <a:gdLst>
                <a:gd name="connsiteX0" fmla="*/ -2189 w 1959696"/>
                <a:gd name="connsiteY0" fmla="*/ -483 h 5615"/>
                <a:gd name="connsiteX1" fmla="*/ 1957507 w 19596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9696" h="5615">
                  <a:moveTo>
                    <a:pt x="-2189" y="-483"/>
                  </a:moveTo>
                  <a:lnTo>
                    <a:pt x="195750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05" name="Freeform: Shape 2504">
              <a:extLst>
                <a:ext uri="{FF2B5EF4-FFF2-40B4-BE49-F238E27FC236}">
                  <a16:creationId xmlns:a16="http://schemas.microsoft.com/office/drawing/2014/main" id="{D0849F1B-5F25-42DD-8027-B9D037766E0A}"/>
                </a:ext>
              </a:extLst>
            </p:cNvPr>
            <p:cNvSpPr/>
            <p:nvPr/>
          </p:nvSpPr>
          <p:spPr>
            <a:xfrm>
              <a:off x="2370850" y="3821126"/>
              <a:ext cx="381831" cy="5615"/>
            </a:xfrm>
            <a:custGeom>
              <a:avLst/>
              <a:gdLst>
                <a:gd name="connsiteX0" fmla="*/ -2189 w 381831"/>
                <a:gd name="connsiteY0" fmla="*/ -483 h 5615"/>
                <a:gd name="connsiteX1" fmla="*/ 379643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-2189" y="-483"/>
                  </a:moveTo>
                  <a:lnTo>
                    <a:pt x="37964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06" name="Freeform: Shape 2505">
              <a:extLst>
                <a:ext uri="{FF2B5EF4-FFF2-40B4-BE49-F238E27FC236}">
                  <a16:creationId xmlns:a16="http://schemas.microsoft.com/office/drawing/2014/main" id="{DACDF424-00A5-4B7E-94C0-D54E324371C3}"/>
                </a:ext>
              </a:extLst>
            </p:cNvPr>
            <p:cNvSpPr/>
            <p:nvPr/>
          </p:nvSpPr>
          <p:spPr>
            <a:xfrm>
              <a:off x="2370850" y="4174882"/>
              <a:ext cx="381831" cy="5615"/>
            </a:xfrm>
            <a:custGeom>
              <a:avLst/>
              <a:gdLst>
                <a:gd name="connsiteX0" fmla="*/ -2189 w 381831"/>
                <a:gd name="connsiteY0" fmla="*/ -483 h 5615"/>
                <a:gd name="connsiteX1" fmla="*/ 379643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-2189" y="-483"/>
                  </a:moveTo>
                  <a:lnTo>
                    <a:pt x="37964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07" name="Freeform: Shape 2506">
              <a:extLst>
                <a:ext uri="{FF2B5EF4-FFF2-40B4-BE49-F238E27FC236}">
                  <a16:creationId xmlns:a16="http://schemas.microsoft.com/office/drawing/2014/main" id="{6A2E5BD3-0BDC-4B00-AE0D-BD8851F3125A}"/>
                </a:ext>
              </a:extLst>
            </p:cNvPr>
            <p:cNvSpPr/>
            <p:nvPr/>
          </p:nvSpPr>
          <p:spPr>
            <a:xfrm>
              <a:off x="2370850" y="4292801"/>
              <a:ext cx="381831" cy="5615"/>
            </a:xfrm>
            <a:custGeom>
              <a:avLst/>
              <a:gdLst>
                <a:gd name="connsiteX0" fmla="*/ -2189 w 381831"/>
                <a:gd name="connsiteY0" fmla="*/ -483 h 5615"/>
                <a:gd name="connsiteX1" fmla="*/ 379643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-2189" y="-483"/>
                  </a:moveTo>
                  <a:lnTo>
                    <a:pt x="37964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08" name="Freeform: Shape 2507">
              <a:extLst>
                <a:ext uri="{FF2B5EF4-FFF2-40B4-BE49-F238E27FC236}">
                  <a16:creationId xmlns:a16="http://schemas.microsoft.com/office/drawing/2014/main" id="{1C597AE5-2476-4F10-B31F-39E0573D82FF}"/>
                </a:ext>
              </a:extLst>
            </p:cNvPr>
            <p:cNvSpPr/>
            <p:nvPr/>
          </p:nvSpPr>
          <p:spPr>
            <a:xfrm>
              <a:off x="2752682" y="3821126"/>
              <a:ext cx="5615" cy="353756"/>
            </a:xfrm>
            <a:custGeom>
              <a:avLst/>
              <a:gdLst>
                <a:gd name="connsiteX0" fmla="*/ -2189 w 5615"/>
                <a:gd name="connsiteY0" fmla="*/ -483 h 353756"/>
                <a:gd name="connsiteX1" fmla="*/ -2189 w 5615"/>
                <a:gd name="connsiteY1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-483"/>
                  </a:moveTo>
                  <a:lnTo>
                    <a:pt x="-2189" y="35327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09" name="Freeform: Shape 2508">
              <a:extLst>
                <a:ext uri="{FF2B5EF4-FFF2-40B4-BE49-F238E27FC236}">
                  <a16:creationId xmlns:a16="http://schemas.microsoft.com/office/drawing/2014/main" id="{AE18A493-EEA9-4810-A245-A37C38316BB6}"/>
                </a:ext>
              </a:extLst>
            </p:cNvPr>
            <p:cNvSpPr/>
            <p:nvPr/>
          </p:nvSpPr>
          <p:spPr>
            <a:xfrm>
              <a:off x="2370850" y="4652172"/>
              <a:ext cx="381831" cy="5615"/>
            </a:xfrm>
            <a:custGeom>
              <a:avLst/>
              <a:gdLst>
                <a:gd name="connsiteX0" fmla="*/ 379643 w 381831"/>
                <a:gd name="connsiteY0" fmla="*/ -483 h 5615"/>
                <a:gd name="connsiteX1" fmla="*/ -2189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379643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10" name="Freeform: Shape 2509">
              <a:extLst>
                <a:ext uri="{FF2B5EF4-FFF2-40B4-BE49-F238E27FC236}">
                  <a16:creationId xmlns:a16="http://schemas.microsoft.com/office/drawing/2014/main" id="{5F9ED8CA-FB04-4846-81DE-7EB0C5C4AE22}"/>
                </a:ext>
              </a:extLst>
            </p:cNvPr>
            <p:cNvSpPr/>
            <p:nvPr/>
          </p:nvSpPr>
          <p:spPr>
            <a:xfrm>
              <a:off x="2752682" y="4292801"/>
              <a:ext cx="5615" cy="359371"/>
            </a:xfrm>
            <a:custGeom>
              <a:avLst/>
              <a:gdLst>
                <a:gd name="connsiteX0" fmla="*/ -2189 w 5615"/>
                <a:gd name="connsiteY0" fmla="*/ -483 h 359371"/>
                <a:gd name="connsiteX1" fmla="*/ -2189 w 5615"/>
                <a:gd name="connsiteY1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-483"/>
                  </a:moveTo>
                  <a:lnTo>
                    <a:pt x="-2189" y="358888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11" name="Freeform: Shape 2510">
              <a:extLst>
                <a:ext uri="{FF2B5EF4-FFF2-40B4-BE49-F238E27FC236}">
                  <a16:creationId xmlns:a16="http://schemas.microsoft.com/office/drawing/2014/main" id="{15D7CFF1-943A-4305-8BDB-1394638284D5}"/>
                </a:ext>
              </a:extLst>
            </p:cNvPr>
            <p:cNvSpPr/>
            <p:nvPr/>
          </p:nvSpPr>
          <p:spPr>
            <a:xfrm>
              <a:off x="2876216" y="4292801"/>
              <a:ext cx="5615" cy="359371"/>
            </a:xfrm>
            <a:custGeom>
              <a:avLst/>
              <a:gdLst>
                <a:gd name="connsiteX0" fmla="*/ -2189 w 5615"/>
                <a:gd name="connsiteY0" fmla="*/ -483 h 359371"/>
                <a:gd name="connsiteX1" fmla="*/ -2189 w 5615"/>
                <a:gd name="connsiteY1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-483"/>
                  </a:moveTo>
                  <a:lnTo>
                    <a:pt x="-2189" y="358888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12" name="Freeform: Shape 2511">
              <a:extLst>
                <a:ext uri="{FF2B5EF4-FFF2-40B4-BE49-F238E27FC236}">
                  <a16:creationId xmlns:a16="http://schemas.microsoft.com/office/drawing/2014/main" id="{C5EC2863-5367-432C-A353-BE925CD81B19}"/>
                </a:ext>
              </a:extLst>
            </p:cNvPr>
            <p:cNvSpPr/>
            <p:nvPr/>
          </p:nvSpPr>
          <p:spPr>
            <a:xfrm>
              <a:off x="2370850" y="4652172"/>
              <a:ext cx="5615" cy="117918"/>
            </a:xfrm>
            <a:custGeom>
              <a:avLst/>
              <a:gdLst>
                <a:gd name="connsiteX0" fmla="*/ -2189 w 5615"/>
                <a:gd name="connsiteY0" fmla="*/ 117436 h 117918"/>
                <a:gd name="connsiteX1" fmla="*/ -2189 w 5615"/>
                <a:gd name="connsiteY1" fmla="*/ -483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11743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13" name="Freeform: Shape 2512">
              <a:extLst>
                <a:ext uri="{FF2B5EF4-FFF2-40B4-BE49-F238E27FC236}">
                  <a16:creationId xmlns:a16="http://schemas.microsoft.com/office/drawing/2014/main" id="{6F406A6A-C783-4141-A404-F83C87096451}"/>
                </a:ext>
              </a:extLst>
            </p:cNvPr>
            <p:cNvSpPr/>
            <p:nvPr/>
          </p:nvSpPr>
          <p:spPr>
            <a:xfrm>
              <a:off x="2370850" y="4174882"/>
              <a:ext cx="5615" cy="117918"/>
            </a:xfrm>
            <a:custGeom>
              <a:avLst/>
              <a:gdLst>
                <a:gd name="connsiteX0" fmla="*/ -2189 w 5615"/>
                <a:gd name="connsiteY0" fmla="*/ 117436 h 117918"/>
                <a:gd name="connsiteX1" fmla="*/ -2189 w 5615"/>
                <a:gd name="connsiteY1" fmla="*/ -483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11743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14" name="Freeform: Shape 2513">
              <a:extLst>
                <a:ext uri="{FF2B5EF4-FFF2-40B4-BE49-F238E27FC236}">
                  <a16:creationId xmlns:a16="http://schemas.microsoft.com/office/drawing/2014/main" id="{F7E0246C-B0CF-4130-8CEF-F5FAEE067759}"/>
                </a:ext>
              </a:extLst>
            </p:cNvPr>
            <p:cNvSpPr/>
            <p:nvPr/>
          </p:nvSpPr>
          <p:spPr>
            <a:xfrm>
              <a:off x="2876216" y="4652172"/>
              <a:ext cx="381831" cy="5615"/>
            </a:xfrm>
            <a:custGeom>
              <a:avLst/>
              <a:gdLst>
                <a:gd name="connsiteX0" fmla="*/ 379643 w 381831"/>
                <a:gd name="connsiteY0" fmla="*/ -483 h 5615"/>
                <a:gd name="connsiteX1" fmla="*/ -2189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379643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15" name="Freeform: Shape 2514">
              <a:extLst>
                <a:ext uri="{FF2B5EF4-FFF2-40B4-BE49-F238E27FC236}">
                  <a16:creationId xmlns:a16="http://schemas.microsoft.com/office/drawing/2014/main" id="{26E37848-286B-42A6-AB44-B83BB9A71A88}"/>
                </a:ext>
              </a:extLst>
            </p:cNvPr>
            <p:cNvSpPr/>
            <p:nvPr/>
          </p:nvSpPr>
          <p:spPr>
            <a:xfrm>
              <a:off x="2876216" y="4292801"/>
              <a:ext cx="381831" cy="5615"/>
            </a:xfrm>
            <a:custGeom>
              <a:avLst/>
              <a:gdLst>
                <a:gd name="connsiteX0" fmla="*/ -2189 w 381831"/>
                <a:gd name="connsiteY0" fmla="*/ -483 h 5615"/>
                <a:gd name="connsiteX1" fmla="*/ 379643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-2189" y="-483"/>
                  </a:moveTo>
                  <a:lnTo>
                    <a:pt x="37964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16" name="Freeform: Shape 2515">
              <a:extLst>
                <a:ext uri="{FF2B5EF4-FFF2-40B4-BE49-F238E27FC236}">
                  <a16:creationId xmlns:a16="http://schemas.microsoft.com/office/drawing/2014/main" id="{D24BA5AD-B412-4B56-B9A3-8499BE07D665}"/>
                </a:ext>
              </a:extLst>
            </p:cNvPr>
            <p:cNvSpPr/>
            <p:nvPr/>
          </p:nvSpPr>
          <p:spPr>
            <a:xfrm>
              <a:off x="3381582" y="4292801"/>
              <a:ext cx="5615" cy="359371"/>
            </a:xfrm>
            <a:custGeom>
              <a:avLst/>
              <a:gdLst>
                <a:gd name="connsiteX0" fmla="*/ -2189 w 5615"/>
                <a:gd name="connsiteY0" fmla="*/ -483 h 359371"/>
                <a:gd name="connsiteX1" fmla="*/ -2189 w 5615"/>
                <a:gd name="connsiteY1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-483"/>
                  </a:moveTo>
                  <a:lnTo>
                    <a:pt x="-2189" y="358888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17" name="Freeform: Shape 2516">
              <a:extLst>
                <a:ext uri="{FF2B5EF4-FFF2-40B4-BE49-F238E27FC236}">
                  <a16:creationId xmlns:a16="http://schemas.microsoft.com/office/drawing/2014/main" id="{6F0200E7-D03C-47CF-BC48-2BF7E600559F}"/>
                </a:ext>
              </a:extLst>
            </p:cNvPr>
            <p:cNvSpPr/>
            <p:nvPr/>
          </p:nvSpPr>
          <p:spPr>
            <a:xfrm>
              <a:off x="3258048" y="4292801"/>
              <a:ext cx="5615" cy="359371"/>
            </a:xfrm>
            <a:custGeom>
              <a:avLst/>
              <a:gdLst>
                <a:gd name="connsiteX0" fmla="*/ -2189 w 5615"/>
                <a:gd name="connsiteY0" fmla="*/ -483 h 359371"/>
                <a:gd name="connsiteX1" fmla="*/ -2189 w 5615"/>
                <a:gd name="connsiteY1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-483"/>
                  </a:moveTo>
                  <a:lnTo>
                    <a:pt x="-2189" y="358888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18" name="Freeform: Shape 2517">
              <a:extLst>
                <a:ext uri="{FF2B5EF4-FFF2-40B4-BE49-F238E27FC236}">
                  <a16:creationId xmlns:a16="http://schemas.microsoft.com/office/drawing/2014/main" id="{332755B9-4757-4F6E-9AC4-B31A4EAE4C45}"/>
                </a:ext>
              </a:extLst>
            </p:cNvPr>
            <p:cNvSpPr/>
            <p:nvPr/>
          </p:nvSpPr>
          <p:spPr>
            <a:xfrm>
              <a:off x="2876216" y="4174882"/>
              <a:ext cx="381831" cy="5615"/>
            </a:xfrm>
            <a:custGeom>
              <a:avLst/>
              <a:gdLst>
                <a:gd name="connsiteX0" fmla="*/ -2189 w 381831"/>
                <a:gd name="connsiteY0" fmla="*/ -483 h 5615"/>
                <a:gd name="connsiteX1" fmla="*/ 379643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-2189" y="-483"/>
                  </a:moveTo>
                  <a:lnTo>
                    <a:pt x="37964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19" name="Freeform: Shape 2518">
              <a:extLst>
                <a:ext uri="{FF2B5EF4-FFF2-40B4-BE49-F238E27FC236}">
                  <a16:creationId xmlns:a16="http://schemas.microsoft.com/office/drawing/2014/main" id="{164E8023-A4CF-4C6D-BFA5-9B63C711EFB8}"/>
                </a:ext>
              </a:extLst>
            </p:cNvPr>
            <p:cNvSpPr/>
            <p:nvPr/>
          </p:nvSpPr>
          <p:spPr>
            <a:xfrm>
              <a:off x="2876216" y="3821126"/>
              <a:ext cx="381831" cy="5615"/>
            </a:xfrm>
            <a:custGeom>
              <a:avLst/>
              <a:gdLst>
                <a:gd name="connsiteX0" fmla="*/ -2189 w 381831"/>
                <a:gd name="connsiteY0" fmla="*/ -483 h 5615"/>
                <a:gd name="connsiteX1" fmla="*/ 379643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-2189" y="-483"/>
                  </a:moveTo>
                  <a:lnTo>
                    <a:pt x="37964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20" name="Freeform: Shape 2519">
              <a:extLst>
                <a:ext uri="{FF2B5EF4-FFF2-40B4-BE49-F238E27FC236}">
                  <a16:creationId xmlns:a16="http://schemas.microsoft.com/office/drawing/2014/main" id="{D13DD2A9-B126-449A-8D2E-5ABB95B20E6F}"/>
                </a:ext>
              </a:extLst>
            </p:cNvPr>
            <p:cNvSpPr/>
            <p:nvPr/>
          </p:nvSpPr>
          <p:spPr>
            <a:xfrm>
              <a:off x="3258048" y="3821126"/>
              <a:ext cx="5615" cy="353756"/>
            </a:xfrm>
            <a:custGeom>
              <a:avLst/>
              <a:gdLst>
                <a:gd name="connsiteX0" fmla="*/ -2189 w 5615"/>
                <a:gd name="connsiteY0" fmla="*/ -483 h 353756"/>
                <a:gd name="connsiteX1" fmla="*/ -2189 w 5615"/>
                <a:gd name="connsiteY1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-483"/>
                  </a:moveTo>
                  <a:lnTo>
                    <a:pt x="-2189" y="35327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21" name="Freeform: Shape 2520">
              <a:extLst>
                <a:ext uri="{FF2B5EF4-FFF2-40B4-BE49-F238E27FC236}">
                  <a16:creationId xmlns:a16="http://schemas.microsoft.com/office/drawing/2014/main" id="{69241512-0DB8-488F-AAC0-27544C38D9E3}"/>
                </a:ext>
              </a:extLst>
            </p:cNvPr>
            <p:cNvSpPr/>
            <p:nvPr/>
          </p:nvSpPr>
          <p:spPr>
            <a:xfrm>
              <a:off x="3381582" y="3821126"/>
              <a:ext cx="376216" cy="5615"/>
            </a:xfrm>
            <a:custGeom>
              <a:avLst/>
              <a:gdLst>
                <a:gd name="connsiteX0" fmla="*/ -2189 w 376216"/>
                <a:gd name="connsiteY0" fmla="*/ -483 h 5615"/>
                <a:gd name="connsiteX1" fmla="*/ 374028 w 37621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6216" h="5615">
                  <a:moveTo>
                    <a:pt x="-2189" y="-483"/>
                  </a:moveTo>
                  <a:lnTo>
                    <a:pt x="37402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22" name="Freeform: Shape 2521">
              <a:extLst>
                <a:ext uri="{FF2B5EF4-FFF2-40B4-BE49-F238E27FC236}">
                  <a16:creationId xmlns:a16="http://schemas.microsoft.com/office/drawing/2014/main" id="{0B8A6321-F213-4ACD-B564-1C9617D7C89C}"/>
                </a:ext>
              </a:extLst>
            </p:cNvPr>
            <p:cNvSpPr/>
            <p:nvPr/>
          </p:nvSpPr>
          <p:spPr>
            <a:xfrm>
              <a:off x="3381582" y="4174882"/>
              <a:ext cx="376216" cy="5615"/>
            </a:xfrm>
            <a:custGeom>
              <a:avLst/>
              <a:gdLst>
                <a:gd name="connsiteX0" fmla="*/ -2189 w 376216"/>
                <a:gd name="connsiteY0" fmla="*/ -483 h 5615"/>
                <a:gd name="connsiteX1" fmla="*/ 374028 w 37621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6216" h="5615">
                  <a:moveTo>
                    <a:pt x="-2189" y="-483"/>
                  </a:moveTo>
                  <a:lnTo>
                    <a:pt x="37402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23" name="Freeform: Shape 2522">
              <a:extLst>
                <a:ext uri="{FF2B5EF4-FFF2-40B4-BE49-F238E27FC236}">
                  <a16:creationId xmlns:a16="http://schemas.microsoft.com/office/drawing/2014/main" id="{CBF5869B-DA42-4A97-AC9B-A6271C19F367}"/>
                </a:ext>
              </a:extLst>
            </p:cNvPr>
            <p:cNvSpPr/>
            <p:nvPr/>
          </p:nvSpPr>
          <p:spPr>
            <a:xfrm>
              <a:off x="3381582" y="4292801"/>
              <a:ext cx="376216" cy="5615"/>
            </a:xfrm>
            <a:custGeom>
              <a:avLst/>
              <a:gdLst>
                <a:gd name="connsiteX0" fmla="*/ -2189 w 376216"/>
                <a:gd name="connsiteY0" fmla="*/ -483 h 5615"/>
                <a:gd name="connsiteX1" fmla="*/ 374028 w 37621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6216" h="5615">
                  <a:moveTo>
                    <a:pt x="-2189" y="-483"/>
                  </a:moveTo>
                  <a:lnTo>
                    <a:pt x="37402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24" name="Freeform: Shape 2523">
              <a:extLst>
                <a:ext uri="{FF2B5EF4-FFF2-40B4-BE49-F238E27FC236}">
                  <a16:creationId xmlns:a16="http://schemas.microsoft.com/office/drawing/2014/main" id="{9DAD1392-C46E-44B3-BA73-32C1AB7CBB81}"/>
                </a:ext>
              </a:extLst>
            </p:cNvPr>
            <p:cNvSpPr/>
            <p:nvPr/>
          </p:nvSpPr>
          <p:spPr>
            <a:xfrm>
              <a:off x="3881332" y="3821126"/>
              <a:ext cx="5615" cy="353756"/>
            </a:xfrm>
            <a:custGeom>
              <a:avLst/>
              <a:gdLst>
                <a:gd name="connsiteX0" fmla="*/ -2189 w 5615"/>
                <a:gd name="connsiteY0" fmla="*/ -483 h 353756"/>
                <a:gd name="connsiteX1" fmla="*/ -2189 w 5615"/>
                <a:gd name="connsiteY1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-483"/>
                  </a:moveTo>
                  <a:lnTo>
                    <a:pt x="-2189" y="35327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25" name="Freeform: Shape 2524">
              <a:extLst>
                <a:ext uri="{FF2B5EF4-FFF2-40B4-BE49-F238E27FC236}">
                  <a16:creationId xmlns:a16="http://schemas.microsoft.com/office/drawing/2014/main" id="{F46E07B4-8B09-4D8E-A814-5BAA41E6A1E6}"/>
                </a:ext>
              </a:extLst>
            </p:cNvPr>
            <p:cNvSpPr/>
            <p:nvPr/>
          </p:nvSpPr>
          <p:spPr>
            <a:xfrm>
              <a:off x="3381582" y="4652172"/>
              <a:ext cx="376216" cy="5615"/>
            </a:xfrm>
            <a:custGeom>
              <a:avLst/>
              <a:gdLst>
                <a:gd name="connsiteX0" fmla="*/ 374028 w 376216"/>
                <a:gd name="connsiteY0" fmla="*/ -483 h 5615"/>
                <a:gd name="connsiteX1" fmla="*/ -2189 w 37621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6216" h="5615">
                  <a:moveTo>
                    <a:pt x="374028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26" name="Freeform: Shape 2525">
              <a:extLst>
                <a:ext uri="{FF2B5EF4-FFF2-40B4-BE49-F238E27FC236}">
                  <a16:creationId xmlns:a16="http://schemas.microsoft.com/office/drawing/2014/main" id="{FC8859D7-8918-4E6D-9738-84C06C19F5C1}"/>
                </a:ext>
              </a:extLst>
            </p:cNvPr>
            <p:cNvSpPr/>
            <p:nvPr/>
          </p:nvSpPr>
          <p:spPr>
            <a:xfrm>
              <a:off x="3881332" y="4292801"/>
              <a:ext cx="5615" cy="359371"/>
            </a:xfrm>
            <a:custGeom>
              <a:avLst/>
              <a:gdLst>
                <a:gd name="connsiteX0" fmla="*/ -2189 w 5615"/>
                <a:gd name="connsiteY0" fmla="*/ -483 h 359371"/>
                <a:gd name="connsiteX1" fmla="*/ -2189 w 5615"/>
                <a:gd name="connsiteY1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-483"/>
                  </a:moveTo>
                  <a:lnTo>
                    <a:pt x="-2189" y="358888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27" name="Freeform: Shape 2526">
              <a:extLst>
                <a:ext uri="{FF2B5EF4-FFF2-40B4-BE49-F238E27FC236}">
                  <a16:creationId xmlns:a16="http://schemas.microsoft.com/office/drawing/2014/main" id="{6416F6B7-CD82-4962-AA8E-2F7CEE4EE730}"/>
                </a:ext>
              </a:extLst>
            </p:cNvPr>
            <p:cNvSpPr/>
            <p:nvPr/>
          </p:nvSpPr>
          <p:spPr>
            <a:xfrm>
              <a:off x="3757799" y="4292801"/>
              <a:ext cx="5615" cy="359371"/>
            </a:xfrm>
            <a:custGeom>
              <a:avLst/>
              <a:gdLst>
                <a:gd name="connsiteX0" fmla="*/ -2189 w 5615"/>
                <a:gd name="connsiteY0" fmla="*/ -483 h 359371"/>
                <a:gd name="connsiteX1" fmla="*/ -2189 w 5615"/>
                <a:gd name="connsiteY1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-483"/>
                  </a:moveTo>
                  <a:lnTo>
                    <a:pt x="-2189" y="358888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28" name="Freeform: Shape 2527">
              <a:extLst>
                <a:ext uri="{FF2B5EF4-FFF2-40B4-BE49-F238E27FC236}">
                  <a16:creationId xmlns:a16="http://schemas.microsoft.com/office/drawing/2014/main" id="{EC8D8B33-80B5-499C-85B6-E246937A0AAB}"/>
                </a:ext>
              </a:extLst>
            </p:cNvPr>
            <p:cNvSpPr/>
            <p:nvPr/>
          </p:nvSpPr>
          <p:spPr>
            <a:xfrm>
              <a:off x="3881332" y="4292801"/>
              <a:ext cx="325680" cy="5615"/>
            </a:xfrm>
            <a:custGeom>
              <a:avLst/>
              <a:gdLst>
                <a:gd name="connsiteX0" fmla="*/ -2189 w 325680"/>
                <a:gd name="connsiteY0" fmla="*/ -483 h 5615"/>
                <a:gd name="connsiteX1" fmla="*/ 323491 w 325680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680" h="5615">
                  <a:moveTo>
                    <a:pt x="-2189" y="-483"/>
                  </a:moveTo>
                  <a:lnTo>
                    <a:pt x="32349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29" name="Freeform: Shape 2528">
              <a:extLst>
                <a:ext uri="{FF2B5EF4-FFF2-40B4-BE49-F238E27FC236}">
                  <a16:creationId xmlns:a16="http://schemas.microsoft.com/office/drawing/2014/main" id="{13288342-DDB2-4F57-AA5C-678A1B2E8B64}"/>
                </a:ext>
              </a:extLst>
            </p:cNvPr>
            <p:cNvSpPr/>
            <p:nvPr/>
          </p:nvSpPr>
          <p:spPr>
            <a:xfrm>
              <a:off x="3881332" y="4174882"/>
              <a:ext cx="325680" cy="5615"/>
            </a:xfrm>
            <a:custGeom>
              <a:avLst/>
              <a:gdLst>
                <a:gd name="connsiteX0" fmla="*/ -2189 w 325680"/>
                <a:gd name="connsiteY0" fmla="*/ -483 h 5615"/>
                <a:gd name="connsiteX1" fmla="*/ 323491 w 325680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680" h="5615">
                  <a:moveTo>
                    <a:pt x="-2189" y="-483"/>
                  </a:moveTo>
                  <a:lnTo>
                    <a:pt x="32349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30" name="Freeform: Shape 2529">
              <a:extLst>
                <a:ext uri="{FF2B5EF4-FFF2-40B4-BE49-F238E27FC236}">
                  <a16:creationId xmlns:a16="http://schemas.microsoft.com/office/drawing/2014/main" id="{CC9ADE2F-69DE-4E5A-B7FB-0374DFFA6609}"/>
                </a:ext>
              </a:extLst>
            </p:cNvPr>
            <p:cNvSpPr/>
            <p:nvPr/>
          </p:nvSpPr>
          <p:spPr>
            <a:xfrm>
              <a:off x="3881332" y="3821126"/>
              <a:ext cx="325680" cy="5615"/>
            </a:xfrm>
            <a:custGeom>
              <a:avLst/>
              <a:gdLst>
                <a:gd name="connsiteX0" fmla="*/ -2189 w 325680"/>
                <a:gd name="connsiteY0" fmla="*/ -483 h 5615"/>
                <a:gd name="connsiteX1" fmla="*/ 323491 w 325680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680" h="5615">
                  <a:moveTo>
                    <a:pt x="-2189" y="-483"/>
                  </a:moveTo>
                  <a:lnTo>
                    <a:pt x="32349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31" name="Freeform: Shape 2530">
              <a:extLst>
                <a:ext uri="{FF2B5EF4-FFF2-40B4-BE49-F238E27FC236}">
                  <a16:creationId xmlns:a16="http://schemas.microsoft.com/office/drawing/2014/main" id="{9419628F-A362-455F-A192-155F32DB190E}"/>
                </a:ext>
              </a:extLst>
            </p:cNvPr>
            <p:cNvSpPr/>
            <p:nvPr/>
          </p:nvSpPr>
          <p:spPr>
            <a:xfrm>
              <a:off x="4207013" y="3821126"/>
              <a:ext cx="5615" cy="353756"/>
            </a:xfrm>
            <a:custGeom>
              <a:avLst/>
              <a:gdLst>
                <a:gd name="connsiteX0" fmla="*/ -2189 w 5615"/>
                <a:gd name="connsiteY0" fmla="*/ 353273 h 353756"/>
                <a:gd name="connsiteX1" fmla="*/ -2189 w 5615"/>
                <a:gd name="connsiteY1" fmla="*/ -48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35327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32" name="Freeform: Shape 2531">
              <a:extLst>
                <a:ext uri="{FF2B5EF4-FFF2-40B4-BE49-F238E27FC236}">
                  <a16:creationId xmlns:a16="http://schemas.microsoft.com/office/drawing/2014/main" id="{2DD4907B-8652-4C78-AD7C-C5F8CBDDCB50}"/>
                </a:ext>
              </a:extLst>
            </p:cNvPr>
            <p:cNvSpPr/>
            <p:nvPr/>
          </p:nvSpPr>
          <p:spPr>
            <a:xfrm>
              <a:off x="3881332" y="4652172"/>
              <a:ext cx="325680" cy="5615"/>
            </a:xfrm>
            <a:custGeom>
              <a:avLst/>
              <a:gdLst>
                <a:gd name="connsiteX0" fmla="*/ 323491 w 325680"/>
                <a:gd name="connsiteY0" fmla="*/ -483 h 5615"/>
                <a:gd name="connsiteX1" fmla="*/ -2189 w 325680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680" h="5615">
                  <a:moveTo>
                    <a:pt x="323491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33" name="Freeform: Shape 2532">
              <a:extLst>
                <a:ext uri="{FF2B5EF4-FFF2-40B4-BE49-F238E27FC236}">
                  <a16:creationId xmlns:a16="http://schemas.microsoft.com/office/drawing/2014/main" id="{094BF9B2-92D7-4961-A693-6A72AF5DB205}"/>
                </a:ext>
              </a:extLst>
            </p:cNvPr>
            <p:cNvSpPr/>
            <p:nvPr/>
          </p:nvSpPr>
          <p:spPr>
            <a:xfrm>
              <a:off x="4207013" y="4292801"/>
              <a:ext cx="5615" cy="359371"/>
            </a:xfrm>
            <a:custGeom>
              <a:avLst/>
              <a:gdLst>
                <a:gd name="connsiteX0" fmla="*/ -2189 w 5615"/>
                <a:gd name="connsiteY0" fmla="*/ 358888 h 359371"/>
                <a:gd name="connsiteX1" fmla="*/ -2189 w 5615"/>
                <a:gd name="connsiteY1" fmla="*/ -483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358888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34" name="Freeform: Shape 2533">
              <a:extLst>
                <a:ext uri="{FF2B5EF4-FFF2-40B4-BE49-F238E27FC236}">
                  <a16:creationId xmlns:a16="http://schemas.microsoft.com/office/drawing/2014/main" id="{5ED40248-44CF-4D62-8A2A-6B9044FA10B4}"/>
                </a:ext>
              </a:extLst>
            </p:cNvPr>
            <p:cNvSpPr/>
            <p:nvPr/>
          </p:nvSpPr>
          <p:spPr>
            <a:xfrm>
              <a:off x="2370850" y="4770090"/>
              <a:ext cx="1959696" cy="5615"/>
            </a:xfrm>
            <a:custGeom>
              <a:avLst/>
              <a:gdLst>
                <a:gd name="connsiteX0" fmla="*/ 1957507 w 1959696"/>
                <a:gd name="connsiteY0" fmla="*/ -483 h 5615"/>
                <a:gd name="connsiteX1" fmla="*/ -2189 w 19596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9696" h="5615">
                  <a:moveTo>
                    <a:pt x="1957507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35" name="Freeform: Shape 2534">
              <a:extLst>
                <a:ext uri="{FF2B5EF4-FFF2-40B4-BE49-F238E27FC236}">
                  <a16:creationId xmlns:a16="http://schemas.microsoft.com/office/drawing/2014/main" id="{F3223D2B-C7E9-4057-AFC1-07C372EC4287}"/>
                </a:ext>
              </a:extLst>
            </p:cNvPr>
            <p:cNvSpPr/>
            <p:nvPr/>
          </p:nvSpPr>
          <p:spPr>
            <a:xfrm>
              <a:off x="4330546" y="2568942"/>
              <a:ext cx="5615" cy="1005116"/>
            </a:xfrm>
            <a:custGeom>
              <a:avLst/>
              <a:gdLst>
                <a:gd name="connsiteX0" fmla="*/ -2189 w 5615"/>
                <a:gd name="connsiteY0" fmla="*/ -483 h 1005116"/>
                <a:gd name="connsiteX1" fmla="*/ -2189 w 5615"/>
                <a:gd name="connsiteY1" fmla="*/ 1004633 h 100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05116">
                  <a:moveTo>
                    <a:pt x="-2189" y="-483"/>
                  </a:moveTo>
                  <a:lnTo>
                    <a:pt x="-2189" y="100463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36" name="Freeform: Shape 2535">
              <a:extLst>
                <a:ext uri="{FF2B5EF4-FFF2-40B4-BE49-F238E27FC236}">
                  <a16:creationId xmlns:a16="http://schemas.microsoft.com/office/drawing/2014/main" id="{750EB534-A4A5-40E2-9FEE-4EA43F48C04E}"/>
                </a:ext>
              </a:extLst>
            </p:cNvPr>
            <p:cNvSpPr/>
            <p:nvPr/>
          </p:nvSpPr>
          <p:spPr>
            <a:xfrm>
              <a:off x="4330546" y="3697592"/>
              <a:ext cx="5615" cy="1072498"/>
            </a:xfrm>
            <a:custGeom>
              <a:avLst/>
              <a:gdLst>
                <a:gd name="connsiteX0" fmla="*/ -2189 w 5615"/>
                <a:gd name="connsiteY0" fmla="*/ -483 h 1072498"/>
                <a:gd name="connsiteX1" fmla="*/ -2189 w 5615"/>
                <a:gd name="connsiteY1" fmla="*/ 1072015 h 107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72498">
                  <a:moveTo>
                    <a:pt x="-2189" y="-483"/>
                  </a:moveTo>
                  <a:lnTo>
                    <a:pt x="-2189" y="107201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37" name="Freeform: Shape 2536">
              <a:extLst>
                <a:ext uri="{FF2B5EF4-FFF2-40B4-BE49-F238E27FC236}">
                  <a16:creationId xmlns:a16="http://schemas.microsoft.com/office/drawing/2014/main" id="{483ACAE1-D86C-4430-B6DB-2DA342A99B0A}"/>
                </a:ext>
              </a:extLst>
            </p:cNvPr>
            <p:cNvSpPr/>
            <p:nvPr/>
          </p:nvSpPr>
          <p:spPr>
            <a:xfrm>
              <a:off x="3757799" y="3821126"/>
              <a:ext cx="5615" cy="353756"/>
            </a:xfrm>
            <a:custGeom>
              <a:avLst/>
              <a:gdLst>
                <a:gd name="connsiteX0" fmla="*/ -2189 w 5615"/>
                <a:gd name="connsiteY0" fmla="*/ -483 h 353756"/>
                <a:gd name="connsiteX1" fmla="*/ -2189 w 5615"/>
                <a:gd name="connsiteY1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-483"/>
                  </a:moveTo>
                  <a:lnTo>
                    <a:pt x="-2189" y="35327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38" name="Freeform: Shape 2537">
              <a:extLst>
                <a:ext uri="{FF2B5EF4-FFF2-40B4-BE49-F238E27FC236}">
                  <a16:creationId xmlns:a16="http://schemas.microsoft.com/office/drawing/2014/main" id="{7D347FF0-D4D8-4C1B-A179-C7872B09DEC2}"/>
                </a:ext>
              </a:extLst>
            </p:cNvPr>
            <p:cNvSpPr/>
            <p:nvPr/>
          </p:nvSpPr>
          <p:spPr>
            <a:xfrm>
              <a:off x="3381582" y="3821126"/>
              <a:ext cx="5615" cy="353756"/>
            </a:xfrm>
            <a:custGeom>
              <a:avLst/>
              <a:gdLst>
                <a:gd name="connsiteX0" fmla="*/ -2189 w 5615"/>
                <a:gd name="connsiteY0" fmla="*/ -483 h 353756"/>
                <a:gd name="connsiteX1" fmla="*/ -2189 w 5615"/>
                <a:gd name="connsiteY1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-483"/>
                  </a:moveTo>
                  <a:lnTo>
                    <a:pt x="-2189" y="35327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39" name="Freeform: Shape 2538">
              <a:extLst>
                <a:ext uri="{FF2B5EF4-FFF2-40B4-BE49-F238E27FC236}">
                  <a16:creationId xmlns:a16="http://schemas.microsoft.com/office/drawing/2014/main" id="{18A14E12-E4EF-4EAC-8BB0-9279845435EA}"/>
                </a:ext>
              </a:extLst>
            </p:cNvPr>
            <p:cNvSpPr/>
            <p:nvPr/>
          </p:nvSpPr>
          <p:spPr>
            <a:xfrm>
              <a:off x="3258048" y="3821126"/>
              <a:ext cx="5615" cy="353756"/>
            </a:xfrm>
            <a:custGeom>
              <a:avLst/>
              <a:gdLst>
                <a:gd name="connsiteX0" fmla="*/ -2189 w 5615"/>
                <a:gd name="connsiteY0" fmla="*/ -483 h 353756"/>
                <a:gd name="connsiteX1" fmla="*/ -2189 w 5615"/>
                <a:gd name="connsiteY1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-483"/>
                  </a:moveTo>
                  <a:lnTo>
                    <a:pt x="-2189" y="35327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40" name="Freeform: Shape 2539">
              <a:extLst>
                <a:ext uri="{FF2B5EF4-FFF2-40B4-BE49-F238E27FC236}">
                  <a16:creationId xmlns:a16="http://schemas.microsoft.com/office/drawing/2014/main" id="{AA95DB79-691F-4EF3-8E71-C0902F3C61B4}"/>
                </a:ext>
              </a:extLst>
            </p:cNvPr>
            <p:cNvSpPr/>
            <p:nvPr/>
          </p:nvSpPr>
          <p:spPr>
            <a:xfrm>
              <a:off x="2370850" y="3697592"/>
              <a:ext cx="5615" cy="123533"/>
            </a:xfrm>
            <a:custGeom>
              <a:avLst/>
              <a:gdLst>
                <a:gd name="connsiteX0" fmla="*/ -2189 w 5615"/>
                <a:gd name="connsiteY0" fmla="*/ 123051 h 123533"/>
                <a:gd name="connsiteX1" fmla="*/ -2189 w 5615"/>
                <a:gd name="connsiteY1" fmla="*/ -483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12305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41" name="Freeform: Shape 2540">
              <a:extLst>
                <a:ext uri="{FF2B5EF4-FFF2-40B4-BE49-F238E27FC236}">
                  <a16:creationId xmlns:a16="http://schemas.microsoft.com/office/drawing/2014/main" id="{1D20D386-B0F5-476A-8402-CFD375792D92}"/>
                </a:ext>
              </a:extLst>
            </p:cNvPr>
            <p:cNvSpPr/>
            <p:nvPr/>
          </p:nvSpPr>
          <p:spPr>
            <a:xfrm>
              <a:off x="2252932" y="3574058"/>
              <a:ext cx="5615" cy="1319566"/>
            </a:xfrm>
            <a:custGeom>
              <a:avLst/>
              <a:gdLst>
                <a:gd name="connsiteX0" fmla="*/ -2189 w 5615"/>
                <a:gd name="connsiteY0" fmla="*/ 1319083 h 1319566"/>
                <a:gd name="connsiteX1" fmla="*/ -2189 w 5615"/>
                <a:gd name="connsiteY1" fmla="*/ -483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19566">
                  <a:moveTo>
                    <a:pt x="-2189" y="13190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42" name="Freeform: Shape 2541">
              <a:extLst>
                <a:ext uri="{FF2B5EF4-FFF2-40B4-BE49-F238E27FC236}">
                  <a16:creationId xmlns:a16="http://schemas.microsoft.com/office/drawing/2014/main" id="{4FA5BE5C-2139-4350-9B8A-204F20BC907F}"/>
                </a:ext>
              </a:extLst>
            </p:cNvPr>
            <p:cNvSpPr/>
            <p:nvPr/>
          </p:nvSpPr>
          <p:spPr>
            <a:xfrm>
              <a:off x="2876216" y="3821126"/>
              <a:ext cx="5615" cy="353756"/>
            </a:xfrm>
            <a:custGeom>
              <a:avLst/>
              <a:gdLst>
                <a:gd name="connsiteX0" fmla="*/ -2189 w 5615"/>
                <a:gd name="connsiteY0" fmla="*/ -483 h 353756"/>
                <a:gd name="connsiteX1" fmla="*/ -2189 w 5615"/>
                <a:gd name="connsiteY1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-483"/>
                  </a:moveTo>
                  <a:lnTo>
                    <a:pt x="-2189" y="35327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43" name="Freeform: Shape 2542">
              <a:extLst>
                <a:ext uri="{FF2B5EF4-FFF2-40B4-BE49-F238E27FC236}">
                  <a16:creationId xmlns:a16="http://schemas.microsoft.com/office/drawing/2014/main" id="{87774D51-87D0-4AEB-9D86-F55C411B43E0}"/>
                </a:ext>
              </a:extLst>
            </p:cNvPr>
            <p:cNvSpPr/>
            <p:nvPr/>
          </p:nvSpPr>
          <p:spPr>
            <a:xfrm>
              <a:off x="2370850" y="3332606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44" name="Freeform: Shape 2543">
              <a:extLst>
                <a:ext uri="{FF2B5EF4-FFF2-40B4-BE49-F238E27FC236}">
                  <a16:creationId xmlns:a16="http://schemas.microsoft.com/office/drawing/2014/main" id="{293AE0E6-0765-4C1A-A10D-FF764923C20E}"/>
                </a:ext>
              </a:extLst>
            </p:cNvPr>
            <p:cNvSpPr/>
            <p:nvPr/>
          </p:nvSpPr>
          <p:spPr>
            <a:xfrm>
              <a:off x="2999750" y="3332606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45" name="Freeform: Shape 2544">
              <a:extLst>
                <a:ext uri="{FF2B5EF4-FFF2-40B4-BE49-F238E27FC236}">
                  <a16:creationId xmlns:a16="http://schemas.microsoft.com/office/drawing/2014/main" id="{76671497-171C-4F12-B05E-D02779742EF7}"/>
                </a:ext>
              </a:extLst>
            </p:cNvPr>
            <p:cNvSpPr/>
            <p:nvPr/>
          </p:nvSpPr>
          <p:spPr>
            <a:xfrm>
              <a:off x="2999750" y="2288183"/>
              <a:ext cx="258298" cy="5615"/>
            </a:xfrm>
            <a:custGeom>
              <a:avLst/>
              <a:gdLst>
                <a:gd name="connsiteX0" fmla="*/ 256109 w 258298"/>
                <a:gd name="connsiteY0" fmla="*/ -483 h 5615"/>
                <a:gd name="connsiteX1" fmla="*/ -218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256109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46" name="Freeform: Shape 2545">
              <a:extLst>
                <a:ext uri="{FF2B5EF4-FFF2-40B4-BE49-F238E27FC236}">
                  <a16:creationId xmlns:a16="http://schemas.microsoft.com/office/drawing/2014/main" id="{AA2ECD00-6086-4929-B9B5-241B00593EAE}"/>
                </a:ext>
              </a:extLst>
            </p:cNvPr>
            <p:cNvSpPr/>
            <p:nvPr/>
          </p:nvSpPr>
          <p:spPr>
            <a:xfrm>
              <a:off x="2370850" y="2288183"/>
              <a:ext cx="505365" cy="5615"/>
            </a:xfrm>
            <a:custGeom>
              <a:avLst/>
              <a:gdLst>
                <a:gd name="connsiteX0" fmla="*/ 503177 w 505365"/>
                <a:gd name="connsiteY0" fmla="*/ -483 h 5615"/>
                <a:gd name="connsiteX1" fmla="*/ -2189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503177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47" name="Freeform: Shape 2546">
              <a:extLst>
                <a:ext uri="{FF2B5EF4-FFF2-40B4-BE49-F238E27FC236}">
                  <a16:creationId xmlns:a16="http://schemas.microsoft.com/office/drawing/2014/main" id="{73819A9D-04A3-4C12-8CD2-45462B475C73}"/>
                </a:ext>
              </a:extLst>
            </p:cNvPr>
            <p:cNvSpPr/>
            <p:nvPr/>
          </p:nvSpPr>
          <p:spPr>
            <a:xfrm>
              <a:off x="2876216" y="3063077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48" name="Freeform: Shape 2547">
              <a:extLst>
                <a:ext uri="{FF2B5EF4-FFF2-40B4-BE49-F238E27FC236}">
                  <a16:creationId xmlns:a16="http://schemas.microsoft.com/office/drawing/2014/main" id="{77076A58-D301-47AF-A6B3-5C50DC70B508}"/>
                </a:ext>
              </a:extLst>
            </p:cNvPr>
            <p:cNvSpPr/>
            <p:nvPr/>
          </p:nvSpPr>
          <p:spPr>
            <a:xfrm>
              <a:off x="2370850" y="2939543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49" name="Freeform: Shape 2548">
              <a:extLst>
                <a:ext uri="{FF2B5EF4-FFF2-40B4-BE49-F238E27FC236}">
                  <a16:creationId xmlns:a16="http://schemas.microsoft.com/office/drawing/2014/main" id="{CCF7AE9F-74F0-417C-9571-9EF45C29472B}"/>
                </a:ext>
              </a:extLst>
            </p:cNvPr>
            <p:cNvSpPr/>
            <p:nvPr/>
          </p:nvSpPr>
          <p:spPr>
            <a:xfrm>
              <a:off x="2999750" y="2939543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50" name="Freeform: Shape 2549">
              <a:extLst>
                <a:ext uri="{FF2B5EF4-FFF2-40B4-BE49-F238E27FC236}">
                  <a16:creationId xmlns:a16="http://schemas.microsoft.com/office/drawing/2014/main" id="{696075CE-C92C-4E30-BF8E-2C7ED68EE905}"/>
                </a:ext>
              </a:extLst>
            </p:cNvPr>
            <p:cNvSpPr/>
            <p:nvPr/>
          </p:nvSpPr>
          <p:spPr>
            <a:xfrm>
              <a:off x="2999750" y="3063077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51" name="Freeform: Shape 2550">
              <a:extLst>
                <a:ext uri="{FF2B5EF4-FFF2-40B4-BE49-F238E27FC236}">
                  <a16:creationId xmlns:a16="http://schemas.microsoft.com/office/drawing/2014/main" id="{E101DBE9-CC7E-4682-9FAC-7EFDF781E3B0}"/>
                </a:ext>
              </a:extLst>
            </p:cNvPr>
            <p:cNvSpPr/>
            <p:nvPr/>
          </p:nvSpPr>
          <p:spPr>
            <a:xfrm>
              <a:off x="2370850" y="3063077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52" name="Freeform: Shape 2551">
              <a:extLst>
                <a:ext uri="{FF2B5EF4-FFF2-40B4-BE49-F238E27FC236}">
                  <a16:creationId xmlns:a16="http://schemas.microsoft.com/office/drawing/2014/main" id="{C08A5702-3B28-4602-B6D8-AAC8B4DD1263}"/>
                </a:ext>
              </a:extLst>
            </p:cNvPr>
            <p:cNvSpPr/>
            <p:nvPr/>
          </p:nvSpPr>
          <p:spPr>
            <a:xfrm>
              <a:off x="3258048" y="3063077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53" name="Freeform: Shape 2552">
              <a:extLst>
                <a:ext uri="{FF2B5EF4-FFF2-40B4-BE49-F238E27FC236}">
                  <a16:creationId xmlns:a16="http://schemas.microsoft.com/office/drawing/2014/main" id="{38AF5AA9-263C-4C2E-935E-F2C72292DFB5}"/>
                </a:ext>
              </a:extLst>
            </p:cNvPr>
            <p:cNvSpPr/>
            <p:nvPr/>
          </p:nvSpPr>
          <p:spPr>
            <a:xfrm>
              <a:off x="2370850" y="3063077"/>
              <a:ext cx="5615" cy="269528"/>
            </a:xfrm>
            <a:custGeom>
              <a:avLst/>
              <a:gdLst>
                <a:gd name="connsiteX0" fmla="*/ -2189 w 5615"/>
                <a:gd name="connsiteY0" fmla="*/ 269045 h 269528"/>
                <a:gd name="connsiteX1" fmla="*/ -2189 w 5615"/>
                <a:gd name="connsiteY1" fmla="*/ -483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269045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54" name="Freeform: Shape 2553">
              <a:extLst>
                <a:ext uri="{FF2B5EF4-FFF2-40B4-BE49-F238E27FC236}">
                  <a16:creationId xmlns:a16="http://schemas.microsoft.com/office/drawing/2014/main" id="{736CAC32-E917-4A16-B21E-053E6B9F2AF7}"/>
                </a:ext>
              </a:extLst>
            </p:cNvPr>
            <p:cNvSpPr/>
            <p:nvPr/>
          </p:nvSpPr>
          <p:spPr>
            <a:xfrm>
              <a:off x="2876216" y="267563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55" name="Freeform: Shape 2554">
              <a:extLst>
                <a:ext uri="{FF2B5EF4-FFF2-40B4-BE49-F238E27FC236}">
                  <a16:creationId xmlns:a16="http://schemas.microsoft.com/office/drawing/2014/main" id="{43050DFF-9ACE-422D-87F8-A351E8AECF87}"/>
                </a:ext>
              </a:extLst>
            </p:cNvPr>
            <p:cNvSpPr/>
            <p:nvPr/>
          </p:nvSpPr>
          <p:spPr>
            <a:xfrm>
              <a:off x="2370850" y="2552096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56" name="Freeform: Shape 2555">
              <a:extLst>
                <a:ext uri="{FF2B5EF4-FFF2-40B4-BE49-F238E27FC236}">
                  <a16:creationId xmlns:a16="http://schemas.microsoft.com/office/drawing/2014/main" id="{B328689F-3067-4823-9DBD-380E5C8C1B1F}"/>
                </a:ext>
              </a:extLst>
            </p:cNvPr>
            <p:cNvSpPr/>
            <p:nvPr/>
          </p:nvSpPr>
          <p:spPr>
            <a:xfrm>
              <a:off x="2999750" y="2552096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57" name="Freeform: Shape 2556">
              <a:extLst>
                <a:ext uri="{FF2B5EF4-FFF2-40B4-BE49-F238E27FC236}">
                  <a16:creationId xmlns:a16="http://schemas.microsoft.com/office/drawing/2014/main" id="{D8973ED0-E028-42AF-82E9-9EAA451FE131}"/>
                </a:ext>
              </a:extLst>
            </p:cNvPr>
            <p:cNvSpPr/>
            <p:nvPr/>
          </p:nvSpPr>
          <p:spPr>
            <a:xfrm>
              <a:off x="2370850" y="2675630"/>
              <a:ext cx="5615" cy="263913"/>
            </a:xfrm>
            <a:custGeom>
              <a:avLst/>
              <a:gdLst>
                <a:gd name="connsiteX0" fmla="*/ -2189 w 5615"/>
                <a:gd name="connsiteY0" fmla="*/ 263430 h 263913"/>
                <a:gd name="connsiteX1" fmla="*/ -2189 w 5615"/>
                <a:gd name="connsiteY1" fmla="*/ -483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263430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58" name="Freeform: Shape 2557">
              <a:extLst>
                <a:ext uri="{FF2B5EF4-FFF2-40B4-BE49-F238E27FC236}">
                  <a16:creationId xmlns:a16="http://schemas.microsoft.com/office/drawing/2014/main" id="{9728439E-2FC7-44CE-AD67-6A873F79F1E0}"/>
                </a:ext>
              </a:extLst>
            </p:cNvPr>
            <p:cNvSpPr/>
            <p:nvPr/>
          </p:nvSpPr>
          <p:spPr>
            <a:xfrm>
              <a:off x="2370850" y="2288183"/>
              <a:ext cx="5615" cy="263913"/>
            </a:xfrm>
            <a:custGeom>
              <a:avLst/>
              <a:gdLst>
                <a:gd name="connsiteX0" fmla="*/ -2189 w 5615"/>
                <a:gd name="connsiteY0" fmla="*/ 263430 h 263913"/>
                <a:gd name="connsiteX1" fmla="*/ -2189 w 5615"/>
                <a:gd name="connsiteY1" fmla="*/ -483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263430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59" name="Freeform: Shape 2558">
              <a:extLst>
                <a:ext uri="{FF2B5EF4-FFF2-40B4-BE49-F238E27FC236}">
                  <a16:creationId xmlns:a16="http://schemas.microsoft.com/office/drawing/2014/main" id="{80BAD62D-1C2E-4437-8959-CD165BF21880}"/>
                </a:ext>
              </a:extLst>
            </p:cNvPr>
            <p:cNvSpPr/>
            <p:nvPr/>
          </p:nvSpPr>
          <p:spPr>
            <a:xfrm>
              <a:off x="2370850" y="2675630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60" name="Freeform: Shape 2559">
              <a:extLst>
                <a:ext uri="{FF2B5EF4-FFF2-40B4-BE49-F238E27FC236}">
                  <a16:creationId xmlns:a16="http://schemas.microsoft.com/office/drawing/2014/main" id="{D59AA4B2-2067-4DA0-93FB-ABB1A0954D47}"/>
                </a:ext>
              </a:extLst>
            </p:cNvPr>
            <p:cNvSpPr/>
            <p:nvPr/>
          </p:nvSpPr>
          <p:spPr>
            <a:xfrm>
              <a:off x="2999750" y="2675630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61" name="Freeform: Shape 2560">
              <a:extLst>
                <a:ext uri="{FF2B5EF4-FFF2-40B4-BE49-F238E27FC236}">
                  <a16:creationId xmlns:a16="http://schemas.microsoft.com/office/drawing/2014/main" id="{658383AF-4562-4512-9E09-2D8DCEA8D3D4}"/>
                </a:ext>
              </a:extLst>
            </p:cNvPr>
            <p:cNvSpPr/>
            <p:nvPr/>
          </p:nvSpPr>
          <p:spPr>
            <a:xfrm>
              <a:off x="2876216" y="2288183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62" name="Freeform: Shape 2561">
              <a:extLst>
                <a:ext uri="{FF2B5EF4-FFF2-40B4-BE49-F238E27FC236}">
                  <a16:creationId xmlns:a16="http://schemas.microsoft.com/office/drawing/2014/main" id="{280264BC-1F5D-4609-B466-0842E562F963}"/>
                </a:ext>
              </a:extLst>
            </p:cNvPr>
            <p:cNvSpPr/>
            <p:nvPr/>
          </p:nvSpPr>
          <p:spPr>
            <a:xfrm>
              <a:off x="2999750" y="2288183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63" name="Freeform: Shape 2562">
              <a:extLst>
                <a:ext uri="{FF2B5EF4-FFF2-40B4-BE49-F238E27FC236}">
                  <a16:creationId xmlns:a16="http://schemas.microsoft.com/office/drawing/2014/main" id="{E64E359D-610E-4A6D-8286-0C1DD2FE2A46}"/>
                </a:ext>
              </a:extLst>
            </p:cNvPr>
            <p:cNvSpPr/>
            <p:nvPr/>
          </p:nvSpPr>
          <p:spPr>
            <a:xfrm>
              <a:off x="2999750" y="267563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64" name="Freeform: Shape 2563">
              <a:extLst>
                <a:ext uri="{FF2B5EF4-FFF2-40B4-BE49-F238E27FC236}">
                  <a16:creationId xmlns:a16="http://schemas.microsoft.com/office/drawing/2014/main" id="{CAA96CC1-02FD-4F62-A3EE-BE48373F4BD9}"/>
                </a:ext>
              </a:extLst>
            </p:cNvPr>
            <p:cNvSpPr/>
            <p:nvPr/>
          </p:nvSpPr>
          <p:spPr>
            <a:xfrm>
              <a:off x="3258048" y="267563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65" name="Freeform: Shape 2564">
              <a:extLst>
                <a:ext uri="{FF2B5EF4-FFF2-40B4-BE49-F238E27FC236}">
                  <a16:creationId xmlns:a16="http://schemas.microsoft.com/office/drawing/2014/main" id="{5EF8D5B5-EAA6-4E08-99F6-FF3E68A72CE2}"/>
                </a:ext>
              </a:extLst>
            </p:cNvPr>
            <p:cNvSpPr/>
            <p:nvPr/>
          </p:nvSpPr>
          <p:spPr>
            <a:xfrm>
              <a:off x="3258048" y="2288183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66" name="Freeform: Shape 2565">
              <a:extLst>
                <a:ext uri="{FF2B5EF4-FFF2-40B4-BE49-F238E27FC236}">
                  <a16:creationId xmlns:a16="http://schemas.microsoft.com/office/drawing/2014/main" id="{A9EE2D43-9B1C-4FDC-9BF3-E05C0719E544}"/>
                </a:ext>
              </a:extLst>
            </p:cNvPr>
            <p:cNvSpPr/>
            <p:nvPr/>
          </p:nvSpPr>
          <p:spPr>
            <a:xfrm>
              <a:off x="2370850" y="2164649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67" name="Freeform: Shape 2566">
              <a:extLst>
                <a:ext uri="{FF2B5EF4-FFF2-40B4-BE49-F238E27FC236}">
                  <a16:creationId xmlns:a16="http://schemas.microsoft.com/office/drawing/2014/main" id="{A2741319-16A5-4217-B6FE-B474E9D8E0FB}"/>
                </a:ext>
              </a:extLst>
            </p:cNvPr>
            <p:cNvSpPr/>
            <p:nvPr/>
          </p:nvSpPr>
          <p:spPr>
            <a:xfrm>
              <a:off x="2999750" y="1120227"/>
              <a:ext cx="258298" cy="5615"/>
            </a:xfrm>
            <a:custGeom>
              <a:avLst/>
              <a:gdLst>
                <a:gd name="connsiteX0" fmla="*/ 256109 w 258298"/>
                <a:gd name="connsiteY0" fmla="*/ -483 h 5615"/>
                <a:gd name="connsiteX1" fmla="*/ -218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256109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68" name="Freeform: Shape 2567">
              <a:extLst>
                <a:ext uri="{FF2B5EF4-FFF2-40B4-BE49-F238E27FC236}">
                  <a16:creationId xmlns:a16="http://schemas.microsoft.com/office/drawing/2014/main" id="{71121217-6BD1-430E-9B85-58386F19AA07}"/>
                </a:ext>
              </a:extLst>
            </p:cNvPr>
            <p:cNvSpPr/>
            <p:nvPr/>
          </p:nvSpPr>
          <p:spPr>
            <a:xfrm>
              <a:off x="2370850" y="1120227"/>
              <a:ext cx="505365" cy="5615"/>
            </a:xfrm>
            <a:custGeom>
              <a:avLst/>
              <a:gdLst>
                <a:gd name="connsiteX0" fmla="*/ 503177 w 505365"/>
                <a:gd name="connsiteY0" fmla="*/ -483 h 5615"/>
                <a:gd name="connsiteX1" fmla="*/ -2189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503177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69" name="Freeform: Shape 2568">
              <a:extLst>
                <a:ext uri="{FF2B5EF4-FFF2-40B4-BE49-F238E27FC236}">
                  <a16:creationId xmlns:a16="http://schemas.microsoft.com/office/drawing/2014/main" id="{56609745-C3B1-4099-9C8B-59E85EA4B45E}"/>
                </a:ext>
              </a:extLst>
            </p:cNvPr>
            <p:cNvSpPr/>
            <p:nvPr/>
          </p:nvSpPr>
          <p:spPr>
            <a:xfrm>
              <a:off x="2876216" y="1900736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70" name="Freeform: Shape 2569">
              <a:extLst>
                <a:ext uri="{FF2B5EF4-FFF2-40B4-BE49-F238E27FC236}">
                  <a16:creationId xmlns:a16="http://schemas.microsoft.com/office/drawing/2014/main" id="{9E2B3C1C-E8ED-4C18-A21D-AA1DFD1B3F58}"/>
                </a:ext>
              </a:extLst>
            </p:cNvPr>
            <p:cNvSpPr/>
            <p:nvPr/>
          </p:nvSpPr>
          <p:spPr>
            <a:xfrm>
              <a:off x="2370850" y="1777202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71" name="Freeform: Shape 2570">
              <a:extLst>
                <a:ext uri="{FF2B5EF4-FFF2-40B4-BE49-F238E27FC236}">
                  <a16:creationId xmlns:a16="http://schemas.microsoft.com/office/drawing/2014/main" id="{7373134A-5E3B-4145-99D5-E34D883D11BE}"/>
                </a:ext>
              </a:extLst>
            </p:cNvPr>
            <p:cNvSpPr/>
            <p:nvPr/>
          </p:nvSpPr>
          <p:spPr>
            <a:xfrm>
              <a:off x="2999750" y="1777202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72" name="Freeform: Shape 2571">
              <a:extLst>
                <a:ext uri="{FF2B5EF4-FFF2-40B4-BE49-F238E27FC236}">
                  <a16:creationId xmlns:a16="http://schemas.microsoft.com/office/drawing/2014/main" id="{8482F707-FD28-469E-9F79-F6E60E099FFE}"/>
                </a:ext>
              </a:extLst>
            </p:cNvPr>
            <p:cNvSpPr/>
            <p:nvPr/>
          </p:nvSpPr>
          <p:spPr>
            <a:xfrm>
              <a:off x="2999750" y="1900736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73" name="Freeform: Shape 2572">
              <a:extLst>
                <a:ext uri="{FF2B5EF4-FFF2-40B4-BE49-F238E27FC236}">
                  <a16:creationId xmlns:a16="http://schemas.microsoft.com/office/drawing/2014/main" id="{9712D120-8BDD-4DA2-8AC2-C85CCEE38C0F}"/>
                </a:ext>
              </a:extLst>
            </p:cNvPr>
            <p:cNvSpPr/>
            <p:nvPr/>
          </p:nvSpPr>
          <p:spPr>
            <a:xfrm>
              <a:off x="2370850" y="1900736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74" name="Freeform: Shape 2573">
              <a:extLst>
                <a:ext uri="{FF2B5EF4-FFF2-40B4-BE49-F238E27FC236}">
                  <a16:creationId xmlns:a16="http://schemas.microsoft.com/office/drawing/2014/main" id="{B37635C2-B94B-4601-9CA7-74CF3924FC33}"/>
                </a:ext>
              </a:extLst>
            </p:cNvPr>
            <p:cNvSpPr/>
            <p:nvPr/>
          </p:nvSpPr>
          <p:spPr>
            <a:xfrm>
              <a:off x="2999750" y="1900736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75" name="Freeform: Shape 2574">
              <a:extLst>
                <a:ext uri="{FF2B5EF4-FFF2-40B4-BE49-F238E27FC236}">
                  <a16:creationId xmlns:a16="http://schemas.microsoft.com/office/drawing/2014/main" id="{EA8D2E36-AFCC-49C7-B506-B1E078709885}"/>
                </a:ext>
              </a:extLst>
            </p:cNvPr>
            <p:cNvSpPr/>
            <p:nvPr/>
          </p:nvSpPr>
          <p:spPr>
            <a:xfrm>
              <a:off x="3258048" y="1900736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76" name="Freeform: Shape 2575">
              <a:extLst>
                <a:ext uri="{FF2B5EF4-FFF2-40B4-BE49-F238E27FC236}">
                  <a16:creationId xmlns:a16="http://schemas.microsoft.com/office/drawing/2014/main" id="{EEEEAAD5-1C7B-471C-9E70-C29D143257FB}"/>
                </a:ext>
              </a:extLst>
            </p:cNvPr>
            <p:cNvSpPr/>
            <p:nvPr/>
          </p:nvSpPr>
          <p:spPr>
            <a:xfrm>
              <a:off x="2370850" y="1900736"/>
              <a:ext cx="5615" cy="263913"/>
            </a:xfrm>
            <a:custGeom>
              <a:avLst/>
              <a:gdLst>
                <a:gd name="connsiteX0" fmla="*/ -2189 w 5615"/>
                <a:gd name="connsiteY0" fmla="*/ 263430 h 263913"/>
                <a:gd name="connsiteX1" fmla="*/ -2189 w 5615"/>
                <a:gd name="connsiteY1" fmla="*/ -483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263430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77" name="Freeform: Shape 2576">
              <a:extLst>
                <a:ext uri="{FF2B5EF4-FFF2-40B4-BE49-F238E27FC236}">
                  <a16:creationId xmlns:a16="http://schemas.microsoft.com/office/drawing/2014/main" id="{B4EAC5DD-3D71-4E6A-A3EA-70FB1A4106D5}"/>
                </a:ext>
              </a:extLst>
            </p:cNvPr>
            <p:cNvSpPr/>
            <p:nvPr/>
          </p:nvSpPr>
          <p:spPr>
            <a:xfrm>
              <a:off x="2876216" y="1507674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78" name="Freeform: Shape 2577">
              <a:extLst>
                <a:ext uri="{FF2B5EF4-FFF2-40B4-BE49-F238E27FC236}">
                  <a16:creationId xmlns:a16="http://schemas.microsoft.com/office/drawing/2014/main" id="{08A9B9D2-5FB2-462A-8829-0132ED114890}"/>
                </a:ext>
              </a:extLst>
            </p:cNvPr>
            <p:cNvSpPr/>
            <p:nvPr/>
          </p:nvSpPr>
          <p:spPr>
            <a:xfrm>
              <a:off x="2370850" y="1389755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79" name="Freeform: Shape 2578">
              <a:extLst>
                <a:ext uri="{FF2B5EF4-FFF2-40B4-BE49-F238E27FC236}">
                  <a16:creationId xmlns:a16="http://schemas.microsoft.com/office/drawing/2014/main" id="{BCC02C97-34E4-43CB-BEC4-1F1CDFDA310D}"/>
                </a:ext>
              </a:extLst>
            </p:cNvPr>
            <p:cNvSpPr/>
            <p:nvPr/>
          </p:nvSpPr>
          <p:spPr>
            <a:xfrm>
              <a:off x="2370850" y="1507674"/>
              <a:ext cx="5615" cy="269528"/>
            </a:xfrm>
            <a:custGeom>
              <a:avLst/>
              <a:gdLst>
                <a:gd name="connsiteX0" fmla="*/ -2189 w 5615"/>
                <a:gd name="connsiteY0" fmla="*/ 269045 h 269528"/>
                <a:gd name="connsiteX1" fmla="*/ -2189 w 5615"/>
                <a:gd name="connsiteY1" fmla="*/ -483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269045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80" name="Freeform: Shape 2579">
              <a:extLst>
                <a:ext uri="{FF2B5EF4-FFF2-40B4-BE49-F238E27FC236}">
                  <a16:creationId xmlns:a16="http://schemas.microsoft.com/office/drawing/2014/main" id="{D517C59F-BA86-42E8-A9C8-3CCB755B862B}"/>
                </a:ext>
              </a:extLst>
            </p:cNvPr>
            <p:cNvSpPr/>
            <p:nvPr/>
          </p:nvSpPr>
          <p:spPr>
            <a:xfrm>
              <a:off x="2370850" y="1120227"/>
              <a:ext cx="5615" cy="269528"/>
            </a:xfrm>
            <a:custGeom>
              <a:avLst/>
              <a:gdLst>
                <a:gd name="connsiteX0" fmla="*/ -2189 w 5615"/>
                <a:gd name="connsiteY0" fmla="*/ 269045 h 269528"/>
                <a:gd name="connsiteX1" fmla="*/ -2189 w 5615"/>
                <a:gd name="connsiteY1" fmla="*/ -483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269045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81" name="Freeform: Shape 2580">
              <a:extLst>
                <a:ext uri="{FF2B5EF4-FFF2-40B4-BE49-F238E27FC236}">
                  <a16:creationId xmlns:a16="http://schemas.microsoft.com/office/drawing/2014/main" id="{78A88A29-2E2D-4238-AF59-30A603AC6447}"/>
                </a:ext>
              </a:extLst>
            </p:cNvPr>
            <p:cNvSpPr/>
            <p:nvPr/>
          </p:nvSpPr>
          <p:spPr>
            <a:xfrm>
              <a:off x="2370850" y="1507674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82" name="Freeform: Shape 2581">
              <a:extLst>
                <a:ext uri="{FF2B5EF4-FFF2-40B4-BE49-F238E27FC236}">
                  <a16:creationId xmlns:a16="http://schemas.microsoft.com/office/drawing/2014/main" id="{3E2406FE-5FD4-404E-8154-F3863747F8BA}"/>
                </a:ext>
              </a:extLst>
            </p:cNvPr>
            <p:cNvSpPr/>
            <p:nvPr/>
          </p:nvSpPr>
          <p:spPr>
            <a:xfrm>
              <a:off x="2999750" y="1507674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83" name="Freeform: Shape 2582">
              <a:extLst>
                <a:ext uri="{FF2B5EF4-FFF2-40B4-BE49-F238E27FC236}">
                  <a16:creationId xmlns:a16="http://schemas.microsoft.com/office/drawing/2014/main" id="{4CC7B704-291F-4A29-A6E1-4B03EA093D6C}"/>
                </a:ext>
              </a:extLst>
            </p:cNvPr>
            <p:cNvSpPr/>
            <p:nvPr/>
          </p:nvSpPr>
          <p:spPr>
            <a:xfrm>
              <a:off x="2876216" y="1120227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84" name="Freeform: Shape 2583">
              <a:extLst>
                <a:ext uri="{FF2B5EF4-FFF2-40B4-BE49-F238E27FC236}">
                  <a16:creationId xmlns:a16="http://schemas.microsoft.com/office/drawing/2014/main" id="{F4793D94-F2CC-4227-B3F5-73C5194B2961}"/>
                </a:ext>
              </a:extLst>
            </p:cNvPr>
            <p:cNvSpPr/>
            <p:nvPr/>
          </p:nvSpPr>
          <p:spPr>
            <a:xfrm>
              <a:off x="2999750" y="1120227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85" name="Freeform: Shape 2584">
              <a:extLst>
                <a:ext uri="{FF2B5EF4-FFF2-40B4-BE49-F238E27FC236}">
                  <a16:creationId xmlns:a16="http://schemas.microsoft.com/office/drawing/2014/main" id="{1752B4A4-DC98-4FEE-A6D7-650E069CC286}"/>
                </a:ext>
              </a:extLst>
            </p:cNvPr>
            <p:cNvSpPr/>
            <p:nvPr/>
          </p:nvSpPr>
          <p:spPr>
            <a:xfrm>
              <a:off x="2999750" y="1507674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86" name="Freeform: Shape 2585">
              <a:extLst>
                <a:ext uri="{FF2B5EF4-FFF2-40B4-BE49-F238E27FC236}">
                  <a16:creationId xmlns:a16="http://schemas.microsoft.com/office/drawing/2014/main" id="{EE3BD391-8DED-4DAC-A9F8-AD782FB07B2F}"/>
                </a:ext>
              </a:extLst>
            </p:cNvPr>
            <p:cNvSpPr/>
            <p:nvPr/>
          </p:nvSpPr>
          <p:spPr>
            <a:xfrm>
              <a:off x="3258048" y="1507674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87" name="Freeform: Shape 2586">
              <a:extLst>
                <a:ext uri="{FF2B5EF4-FFF2-40B4-BE49-F238E27FC236}">
                  <a16:creationId xmlns:a16="http://schemas.microsoft.com/office/drawing/2014/main" id="{0DDBBF8E-5338-450C-93E4-1996B4F4270B}"/>
                </a:ext>
              </a:extLst>
            </p:cNvPr>
            <p:cNvSpPr/>
            <p:nvPr/>
          </p:nvSpPr>
          <p:spPr>
            <a:xfrm>
              <a:off x="3258048" y="1120227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88" name="Freeform: Shape 2587">
              <a:extLst>
                <a:ext uri="{FF2B5EF4-FFF2-40B4-BE49-F238E27FC236}">
                  <a16:creationId xmlns:a16="http://schemas.microsoft.com/office/drawing/2014/main" id="{90A2D9AA-F693-47A1-AA1D-614F2242E3CA}"/>
                </a:ext>
              </a:extLst>
            </p:cNvPr>
            <p:cNvSpPr/>
            <p:nvPr/>
          </p:nvSpPr>
          <p:spPr>
            <a:xfrm>
              <a:off x="2999750" y="1900736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89" name="Freeform: Shape 2588">
              <a:extLst>
                <a:ext uri="{FF2B5EF4-FFF2-40B4-BE49-F238E27FC236}">
                  <a16:creationId xmlns:a16="http://schemas.microsoft.com/office/drawing/2014/main" id="{706193CE-F978-4A82-967E-FAE176853ED2}"/>
                </a:ext>
              </a:extLst>
            </p:cNvPr>
            <p:cNvSpPr/>
            <p:nvPr/>
          </p:nvSpPr>
          <p:spPr>
            <a:xfrm>
              <a:off x="2876216" y="1900736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90" name="Freeform: Shape 2589">
              <a:extLst>
                <a:ext uri="{FF2B5EF4-FFF2-40B4-BE49-F238E27FC236}">
                  <a16:creationId xmlns:a16="http://schemas.microsoft.com/office/drawing/2014/main" id="{8642A55A-D7F1-40F9-8F9C-404338060554}"/>
                </a:ext>
              </a:extLst>
            </p:cNvPr>
            <p:cNvSpPr/>
            <p:nvPr/>
          </p:nvSpPr>
          <p:spPr>
            <a:xfrm>
              <a:off x="2370850" y="1900736"/>
              <a:ext cx="5615" cy="263913"/>
            </a:xfrm>
            <a:custGeom>
              <a:avLst/>
              <a:gdLst>
                <a:gd name="connsiteX0" fmla="*/ -2189 w 5615"/>
                <a:gd name="connsiteY0" fmla="*/ 263430 h 263913"/>
                <a:gd name="connsiteX1" fmla="*/ -2189 w 5615"/>
                <a:gd name="connsiteY1" fmla="*/ -483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263430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91" name="Freeform: Shape 2590">
              <a:extLst>
                <a:ext uri="{FF2B5EF4-FFF2-40B4-BE49-F238E27FC236}">
                  <a16:creationId xmlns:a16="http://schemas.microsoft.com/office/drawing/2014/main" id="{C6E58E27-861D-4348-A393-B9A12643010A}"/>
                </a:ext>
              </a:extLst>
            </p:cNvPr>
            <p:cNvSpPr/>
            <p:nvPr/>
          </p:nvSpPr>
          <p:spPr>
            <a:xfrm>
              <a:off x="3258048" y="1900736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92" name="Freeform: Shape 2591">
              <a:extLst>
                <a:ext uri="{FF2B5EF4-FFF2-40B4-BE49-F238E27FC236}">
                  <a16:creationId xmlns:a16="http://schemas.microsoft.com/office/drawing/2014/main" id="{758B7CDC-E685-469F-B387-11A6A42083AF}"/>
                </a:ext>
              </a:extLst>
            </p:cNvPr>
            <p:cNvSpPr/>
            <p:nvPr/>
          </p:nvSpPr>
          <p:spPr>
            <a:xfrm>
              <a:off x="2999750" y="1507674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93" name="Freeform: Shape 2592">
              <a:extLst>
                <a:ext uri="{FF2B5EF4-FFF2-40B4-BE49-F238E27FC236}">
                  <a16:creationId xmlns:a16="http://schemas.microsoft.com/office/drawing/2014/main" id="{3AEA749F-9973-478B-BEE1-2AEE0E96F28B}"/>
                </a:ext>
              </a:extLst>
            </p:cNvPr>
            <p:cNvSpPr/>
            <p:nvPr/>
          </p:nvSpPr>
          <p:spPr>
            <a:xfrm>
              <a:off x="2876216" y="1507674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94" name="Freeform: Shape 2593">
              <a:extLst>
                <a:ext uri="{FF2B5EF4-FFF2-40B4-BE49-F238E27FC236}">
                  <a16:creationId xmlns:a16="http://schemas.microsoft.com/office/drawing/2014/main" id="{064D246A-1047-48EF-A359-BB1C929EBE55}"/>
                </a:ext>
              </a:extLst>
            </p:cNvPr>
            <p:cNvSpPr/>
            <p:nvPr/>
          </p:nvSpPr>
          <p:spPr>
            <a:xfrm>
              <a:off x="2370850" y="1507674"/>
              <a:ext cx="5615" cy="269528"/>
            </a:xfrm>
            <a:custGeom>
              <a:avLst/>
              <a:gdLst>
                <a:gd name="connsiteX0" fmla="*/ -2189 w 5615"/>
                <a:gd name="connsiteY0" fmla="*/ 269045 h 269528"/>
                <a:gd name="connsiteX1" fmla="*/ -2189 w 5615"/>
                <a:gd name="connsiteY1" fmla="*/ -483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269045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95" name="Freeform: Shape 2594">
              <a:extLst>
                <a:ext uri="{FF2B5EF4-FFF2-40B4-BE49-F238E27FC236}">
                  <a16:creationId xmlns:a16="http://schemas.microsoft.com/office/drawing/2014/main" id="{C6064721-C9DC-427B-AAEA-C300E6975287}"/>
                </a:ext>
              </a:extLst>
            </p:cNvPr>
            <p:cNvSpPr/>
            <p:nvPr/>
          </p:nvSpPr>
          <p:spPr>
            <a:xfrm>
              <a:off x="3258048" y="1507674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96" name="Freeform: Shape 2595">
              <a:extLst>
                <a:ext uri="{FF2B5EF4-FFF2-40B4-BE49-F238E27FC236}">
                  <a16:creationId xmlns:a16="http://schemas.microsoft.com/office/drawing/2014/main" id="{0878ED08-F87E-4E97-9C82-4E8A9332FD6D}"/>
                </a:ext>
              </a:extLst>
            </p:cNvPr>
            <p:cNvSpPr/>
            <p:nvPr/>
          </p:nvSpPr>
          <p:spPr>
            <a:xfrm>
              <a:off x="2999750" y="732780"/>
              <a:ext cx="258298" cy="5615"/>
            </a:xfrm>
            <a:custGeom>
              <a:avLst/>
              <a:gdLst>
                <a:gd name="connsiteX0" fmla="*/ 256109 w 258298"/>
                <a:gd name="connsiteY0" fmla="*/ -483 h 5615"/>
                <a:gd name="connsiteX1" fmla="*/ -218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256109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97" name="Freeform: Shape 2596">
              <a:extLst>
                <a:ext uri="{FF2B5EF4-FFF2-40B4-BE49-F238E27FC236}">
                  <a16:creationId xmlns:a16="http://schemas.microsoft.com/office/drawing/2014/main" id="{FCCA988D-B8AB-4080-B9A2-E2EFD4F8665F}"/>
                </a:ext>
              </a:extLst>
            </p:cNvPr>
            <p:cNvSpPr/>
            <p:nvPr/>
          </p:nvSpPr>
          <p:spPr>
            <a:xfrm>
              <a:off x="2370850" y="732780"/>
              <a:ext cx="505365" cy="5615"/>
            </a:xfrm>
            <a:custGeom>
              <a:avLst/>
              <a:gdLst>
                <a:gd name="connsiteX0" fmla="*/ 503177 w 505365"/>
                <a:gd name="connsiteY0" fmla="*/ -483 h 5615"/>
                <a:gd name="connsiteX1" fmla="*/ -2189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503177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98" name="Freeform: Shape 2597">
              <a:extLst>
                <a:ext uri="{FF2B5EF4-FFF2-40B4-BE49-F238E27FC236}">
                  <a16:creationId xmlns:a16="http://schemas.microsoft.com/office/drawing/2014/main" id="{4D2A2DFC-8607-4508-975C-D90C208A52B6}"/>
                </a:ext>
              </a:extLst>
            </p:cNvPr>
            <p:cNvSpPr/>
            <p:nvPr/>
          </p:nvSpPr>
          <p:spPr>
            <a:xfrm>
              <a:off x="2370850" y="996693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99" name="Freeform: Shape 2598">
              <a:extLst>
                <a:ext uri="{FF2B5EF4-FFF2-40B4-BE49-F238E27FC236}">
                  <a16:creationId xmlns:a16="http://schemas.microsoft.com/office/drawing/2014/main" id="{330D2828-2F26-4DBD-8FCB-75EF2341C82C}"/>
                </a:ext>
              </a:extLst>
            </p:cNvPr>
            <p:cNvSpPr/>
            <p:nvPr/>
          </p:nvSpPr>
          <p:spPr>
            <a:xfrm>
              <a:off x="2999750" y="996693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00" name="Freeform: Shape 2599">
              <a:extLst>
                <a:ext uri="{FF2B5EF4-FFF2-40B4-BE49-F238E27FC236}">
                  <a16:creationId xmlns:a16="http://schemas.microsoft.com/office/drawing/2014/main" id="{A3CB8F2D-BBBE-4F99-936A-35B0F8626F95}"/>
                </a:ext>
              </a:extLst>
            </p:cNvPr>
            <p:cNvSpPr/>
            <p:nvPr/>
          </p:nvSpPr>
          <p:spPr>
            <a:xfrm>
              <a:off x="2370850" y="732780"/>
              <a:ext cx="5615" cy="263913"/>
            </a:xfrm>
            <a:custGeom>
              <a:avLst/>
              <a:gdLst>
                <a:gd name="connsiteX0" fmla="*/ -2189 w 5615"/>
                <a:gd name="connsiteY0" fmla="*/ 263430 h 263913"/>
                <a:gd name="connsiteX1" fmla="*/ -2189 w 5615"/>
                <a:gd name="connsiteY1" fmla="*/ -483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263430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01" name="Freeform: Shape 2600">
              <a:extLst>
                <a:ext uri="{FF2B5EF4-FFF2-40B4-BE49-F238E27FC236}">
                  <a16:creationId xmlns:a16="http://schemas.microsoft.com/office/drawing/2014/main" id="{F9B0339E-FC4B-4FE7-BACF-FC2BF76FAF0C}"/>
                </a:ext>
              </a:extLst>
            </p:cNvPr>
            <p:cNvSpPr/>
            <p:nvPr/>
          </p:nvSpPr>
          <p:spPr>
            <a:xfrm>
              <a:off x="2876216" y="73278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02" name="Freeform: Shape 2601">
              <a:extLst>
                <a:ext uri="{FF2B5EF4-FFF2-40B4-BE49-F238E27FC236}">
                  <a16:creationId xmlns:a16="http://schemas.microsoft.com/office/drawing/2014/main" id="{E787EF77-89B5-4F33-AB3B-76870BD9B716}"/>
                </a:ext>
              </a:extLst>
            </p:cNvPr>
            <p:cNvSpPr/>
            <p:nvPr/>
          </p:nvSpPr>
          <p:spPr>
            <a:xfrm>
              <a:off x="2999750" y="73278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03" name="Freeform: Shape 2602">
              <a:extLst>
                <a:ext uri="{FF2B5EF4-FFF2-40B4-BE49-F238E27FC236}">
                  <a16:creationId xmlns:a16="http://schemas.microsoft.com/office/drawing/2014/main" id="{24A19390-2E90-4687-BC54-A3A50AC20311}"/>
                </a:ext>
              </a:extLst>
            </p:cNvPr>
            <p:cNvSpPr/>
            <p:nvPr/>
          </p:nvSpPr>
          <p:spPr>
            <a:xfrm>
              <a:off x="3258048" y="73278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04" name="Freeform: Shape 2603">
              <a:extLst>
                <a:ext uri="{FF2B5EF4-FFF2-40B4-BE49-F238E27FC236}">
                  <a16:creationId xmlns:a16="http://schemas.microsoft.com/office/drawing/2014/main" id="{BDCA638E-4C31-45F0-85AF-612C5B479FF3}"/>
                </a:ext>
              </a:extLst>
            </p:cNvPr>
            <p:cNvSpPr/>
            <p:nvPr/>
          </p:nvSpPr>
          <p:spPr>
            <a:xfrm>
              <a:off x="2370850" y="1120227"/>
              <a:ext cx="5615" cy="145994"/>
            </a:xfrm>
            <a:custGeom>
              <a:avLst/>
              <a:gdLst>
                <a:gd name="connsiteX0" fmla="*/ -2189 w 5615"/>
                <a:gd name="connsiteY0" fmla="*/ 145512 h 145994"/>
                <a:gd name="connsiteX1" fmla="*/ -2189 w 5615"/>
                <a:gd name="connsiteY1" fmla="*/ -483 h 14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45994">
                  <a:moveTo>
                    <a:pt x="-2189" y="145512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05" name="Freeform: Shape 2604">
              <a:extLst>
                <a:ext uri="{FF2B5EF4-FFF2-40B4-BE49-F238E27FC236}">
                  <a16:creationId xmlns:a16="http://schemas.microsoft.com/office/drawing/2014/main" id="{AC9D4E0B-ABF0-49D3-B3CC-9C679993F7BC}"/>
                </a:ext>
              </a:extLst>
            </p:cNvPr>
            <p:cNvSpPr/>
            <p:nvPr/>
          </p:nvSpPr>
          <p:spPr>
            <a:xfrm>
              <a:off x="2876216" y="1120227"/>
              <a:ext cx="5615" cy="145994"/>
            </a:xfrm>
            <a:custGeom>
              <a:avLst/>
              <a:gdLst>
                <a:gd name="connsiteX0" fmla="*/ -2189 w 5615"/>
                <a:gd name="connsiteY0" fmla="*/ -483 h 145994"/>
                <a:gd name="connsiteX1" fmla="*/ -2189 w 5615"/>
                <a:gd name="connsiteY1" fmla="*/ 145512 h 14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45994">
                  <a:moveTo>
                    <a:pt x="-2189" y="-483"/>
                  </a:moveTo>
                  <a:lnTo>
                    <a:pt x="-2189" y="145512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06" name="Freeform: Shape 2605">
              <a:extLst>
                <a:ext uri="{FF2B5EF4-FFF2-40B4-BE49-F238E27FC236}">
                  <a16:creationId xmlns:a16="http://schemas.microsoft.com/office/drawing/2014/main" id="{CF520271-AA3A-4BF7-BEE1-64D290BBD0DA}"/>
                </a:ext>
              </a:extLst>
            </p:cNvPr>
            <p:cNvSpPr/>
            <p:nvPr/>
          </p:nvSpPr>
          <p:spPr>
            <a:xfrm>
              <a:off x="2999750" y="1120227"/>
              <a:ext cx="5615" cy="145994"/>
            </a:xfrm>
            <a:custGeom>
              <a:avLst/>
              <a:gdLst>
                <a:gd name="connsiteX0" fmla="*/ -2189 w 5615"/>
                <a:gd name="connsiteY0" fmla="*/ -483 h 145994"/>
                <a:gd name="connsiteX1" fmla="*/ -2189 w 5615"/>
                <a:gd name="connsiteY1" fmla="*/ 145512 h 14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45994">
                  <a:moveTo>
                    <a:pt x="-2189" y="-483"/>
                  </a:moveTo>
                  <a:lnTo>
                    <a:pt x="-2189" y="145512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07" name="Freeform: Shape 2606">
              <a:extLst>
                <a:ext uri="{FF2B5EF4-FFF2-40B4-BE49-F238E27FC236}">
                  <a16:creationId xmlns:a16="http://schemas.microsoft.com/office/drawing/2014/main" id="{A8ABA0B9-1537-484E-973F-4A20490E02F1}"/>
                </a:ext>
              </a:extLst>
            </p:cNvPr>
            <p:cNvSpPr/>
            <p:nvPr/>
          </p:nvSpPr>
          <p:spPr>
            <a:xfrm>
              <a:off x="3258048" y="1120227"/>
              <a:ext cx="5615" cy="145994"/>
            </a:xfrm>
            <a:custGeom>
              <a:avLst/>
              <a:gdLst>
                <a:gd name="connsiteX0" fmla="*/ -2189 w 5615"/>
                <a:gd name="connsiteY0" fmla="*/ -483 h 145994"/>
                <a:gd name="connsiteX1" fmla="*/ -2189 w 5615"/>
                <a:gd name="connsiteY1" fmla="*/ 145512 h 14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45994">
                  <a:moveTo>
                    <a:pt x="-2189" y="-483"/>
                  </a:moveTo>
                  <a:lnTo>
                    <a:pt x="-2189" y="145512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08" name="Freeform: Shape 2607">
              <a:extLst>
                <a:ext uri="{FF2B5EF4-FFF2-40B4-BE49-F238E27FC236}">
                  <a16:creationId xmlns:a16="http://schemas.microsoft.com/office/drawing/2014/main" id="{30899E05-9D39-4746-9EDD-005C1DD28008}"/>
                </a:ext>
              </a:extLst>
            </p:cNvPr>
            <p:cNvSpPr/>
            <p:nvPr/>
          </p:nvSpPr>
          <p:spPr>
            <a:xfrm>
              <a:off x="2999750" y="73278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09" name="Freeform: Shape 2608">
              <a:extLst>
                <a:ext uri="{FF2B5EF4-FFF2-40B4-BE49-F238E27FC236}">
                  <a16:creationId xmlns:a16="http://schemas.microsoft.com/office/drawing/2014/main" id="{9764B149-D5C4-414D-8BED-5D02F4627C51}"/>
                </a:ext>
              </a:extLst>
            </p:cNvPr>
            <p:cNvSpPr/>
            <p:nvPr/>
          </p:nvSpPr>
          <p:spPr>
            <a:xfrm>
              <a:off x="2876216" y="73278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10" name="Freeform: Shape 2609">
              <a:extLst>
                <a:ext uri="{FF2B5EF4-FFF2-40B4-BE49-F238E27FC236}">
                  <a16:creationId xmlns:a16="http://schemas.microsoft.com/office/drawing/2014/main" id="{71D5F376-3CC5-4384-9D50-2FB5A6D45C9B}"/>
                </a:ext>
              </a:extLst>
            </p:cNvPr>
            <p:cNvSpPr/>
            <p:nvPr/>
          </p:nvSpPr>
          <p:spPr>
            <a:xfrm>
              <a:off x="2370850" y="732780"/>
              <a:ext cx="5615" cy="263913"/>
            </a:xfrm>
            <a:custGeom>
              <a:avLst/>
              <a:gdLst>
                <a:gd name="connsiteX0" fmla="*/ -2189 w 5615"/>
                <a:gd name="connsiteY0" fmla="*/ 263430 h 263913"/>
                <a:gd name="connsiteX1" fmla="*/ -2189 w 5615"/>
                <a:gd name="connsiteY1" fmla="*/ -483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263430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11" name="Freeform: Shape 2610">
              <a:extLst>
                <a:ext uri="{FF2B5EF4-FFF2-40B4-BE49-F238E27FC236}">
                  <a16:creationId xmlns:a16="http://schemas.microsoft.com/office/drawing/2014/main" id="{88F51F63-CF75-42A0-A250-3C75D44B4889}"/>
                </a:ext>
              </a:extLst>
            </p:cNvPr>
            <p:cNvSpPr/>
            <p:nvPr/>
          </p:nvSpPr>
          <p:spPr>
            <a:xfrm>
              <a:off x="3258048" y="73278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12" name="Freeform: Shape 2611">
              <a:extLst>
                <a:ext uri="{FF2B5EF4-FFF2-40B4-BE49-F238E27FC236}">
                  <a16:creationId xmlns:a16="http://schemas.microsoft.com/office/drawing/2014/main" id="{239D6377-6B1A-4D85-A32A-5B16C20C22DA}"/>
                </a:ext>
              </a:extLst>
            </p:cNvPr>
            <p:cNvSpPr/>
            <p:nvPr/>
          </p:nvSpPr>
          <p:spPr>
            <a:xfrm>
              <a:off x="2999750" y="2164649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13" name="Freeform: Shape 2612">
              <a:extLst>
                <a:ext uri="{FF2B5EF4-FFF2-40B4-BE49-F238E27FC236}">
                  <a16:creationId xmlns:a16="http://schemas.microsoft.com/office/drawing/2014/main" id="{283A8C5E-2904-44DD-9CD2-CED2305E32A1}"/>
                </a:ext>
              </a:extLst>
            </p:cNvPr>
            <p:cNvSpPr/>
            <p:nvPr/>
          </p:nvSpPr>
          <p:spPr>
            <a:xfrm>
              <a:off x="2494384" y="249875"/>
              <a:ext cx="5615" cy="359371"/>
            </a:xfrm>
            <a:custGeom>
              <a:avLst/>
              <a:gdLst>
                <a:gd name="connsiteX0" fmla="*/ -2189 w 5615"/>
                <a:gd name="connsiteY0" fmla="*/ 358888 h 359371"/>
                <a:gd name="connsiteX1" fmla="*/ -2189 w 5615"/>
                <a:gd name="connsiteY1" fmla="*/ -483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358888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14" name="Freeform: Shape 2613">
              <a:extLst>
                <a:ext uri="{FF2B5EF4-FFF2-40B4-BE49-F238E27FC236}">
                  <a16:creationId xmlns:a16="http://schemas.microsoft.com/office/drawing/2014/main" id="{A463AA08-41CC-4F6F-9886-0ED901973A53}"/>
                </a:ext>
              </a:extLst>
            </p:cNvPr>
            <p:cNvSpPr/>
            <p:nvPr/>
          </p:nvSpPr>
          <p:spPr>
            <a:xfrm>
              <a:off x="3134514" y="249875"/>
              <a:ext cx="5615" cy="359371"/>
            </a:xfrm>
            <a:custGeom>
              <a:avLst/>
              <a:gdLst>
                <a:gd name="connsiteX0" fmla="*/ -2189 w 5615"/>
                <a:gd name="connsiteY0" fmla="*/ -483 h 359371"/>
                <a:gd name="connsiteX1" fmla="*/ -2189 w 5615"/>
                <a:gd name="connsiteY1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-483"/>
                  </a:moveTo>
                  <a:lnTo>
                    <a:pt x="-2189" y="358888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15" name="Freeform: Shape 2614">
              <a:extLst>
                <a:ext uri="{FF2B5EF4-FFF2-40B4-BE49-F238E27FC236}">
                  <a16:creationId xmlns:a16="http://schemas.microsoft.com/office/drawing/2014/main" id="{376F01F2-2EC0-4AF9-B435-C000B9548DD3}"/>
                </a:ext>
              </a:extLst>
            </p:cNvPr>
            <p:cNvSpPr/>
            <p:nvPr/>
          </p:nvSpPr>
          <p:spPr>
            <a:xfrm>
              <a:off x="2252932" y="609246"/>
              <a:ext cx="241452" cy="5615"/>
            </a:xfrm>
            <a:custGeom>
              <a:avLst/>
              <a:gdLst>
                <a:gd name="connsiteX0" fmla="*/ 239264 w 241452"/>
                <a:gd name="connsiteY0" fmla="*/ -483 h 5615"/>
                <a:gd name="connsiteX1" fmla="*/ -2189 w 24145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452" h="5615">
                  <a:moveTo>
                    <a:pt x="239264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16" name="Freeform: Shape 2615">
              <a:extLst>
                <a:ext uri="{FF2B5EF4-FFF2-40B4-BE49-F238E27FC236}">
                  <a16:creationId xmlns:a16="http://schemas.microsoft.com/office/drawing/2014/main" id="{C0394984-1A48-4159-92FF-831B42811056}"/>
                </a:ext>
              </a:extLst>
            </p:cNvPr>
            <p:cNvSpPr/>
            <p:nvPr/>
          </p:nvSpPr>
          <p:spPr>
            <a:xfrm>
              <a:off x="3134514" y="609246"/>
              <a:ext cx="247067" cy="5615"/>
            </a:xfrm>
            <a:custGeom>
              <a:avLst/>
              <a:gdLst>
                <a:gd name="connsiteX0" fmla="*/ 244879 w 247067"/>
                <a:gd name="connsiteY0" fmla="*/ -483 h 5615"/>
                <a:gd name="connsiteX1" fmla="*/ -2189 w 247067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7067" h="5615">
                  <a:moveTo>
                    <a:pt x="244879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17" name="Freeform: Shape 2616">
              <a:extLst>
                <a:ext uri="{FF2B5EF4-FFF2-40B4-BE49-F238E27FC236}">
                  <a16:creationId xmlns:a16="http://schemas.microsoft.com/office/drawing/2014/main" id="{A6551515-EBF1-4FA5-89B2-0CD4A9C955B6}"/>
                </a:ext>
              </a:extLst>
            </p:cNvPr>
            <p:cNvSpPr/>
            <p:nvPr/>
          </p:nvSpPr>
          <p:spPr>
            <a:xfrm>
              <a:off x="2999750" y="1389755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18" name="Freeform: Shape 2617">
              <a:extLst>
                <a:ext uri="{FF2B5EF4-FFF2-40B4-BE49-F238E27FC236}">
                  <a16:creationId xmlns:a16="http://schemas.microsoft.com/office/drawing/2014/main" id="{A2D51F88-EDC0-44EC-AB47-CF4C0A9B4AE4}"/>
                </a:ext>
              </a:extLst>
            </p:cNvPr>
            <p:cNvSpPr/>
            <p:nvPr/>
          </p:nvSpPr>
          <p:spPr>
            <a:xfrm>
              <a:off x="3628650" y="1389755"/>
              <a:ext cx="151609" cy="5615"/>
            </a:xfrm>
            <a:custGeom>
              <a:avLst/>
              <a:gdLst>
                <a:gd name="connsiteX0" fmla="*/ -2189 w 151609"/>
                <a:gd name="connsiteY0" fmla="*/ -483 h 5615"/>
                <a:gd name="connsiteX1" fmla="*/ 149421 w 15160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609" h="5615">
                  <a:moveTo>
                    <a:pt x="-2189" y="-483"/>
                  </a:moveTo>
                  <a:lnTo>
                    <a:pt x="14942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19" name="Freeform: Shape 2618">
              <a:extLst>
                <a:ext uri="{FF2B5EF4-FFF2-40B4-BE49-F238E27FC236}">
                  <a16:creationId xmlns:a16="http://schemas.microsoft.com/office/drawing/2014/main" id="{5DA2E10B-2FA3-417D-A4E5-22124824A53C}"/>
                </a:ext>
              </a:extLst>
            </p:cNvPr>
            <p:cNvSpPr/>
            <p:nvPr/>
          </p:nvSpPr>
          <p:spPr>
            <a:xfrm>
              <a:off x="3903793" y="1389755"/>
              <a:ext cx="151609" cy="5615"/>
            </a:xfrm>
            <a:custGeom>
              <a:avLst/>
              <a:gdLst>
                <a:gd name="connsiteX0" fmla="*/ -2189 w 151609"/>
                <a:gd name="connsiteY0" fmla="*/ -483 h 5615"/>
                <a:gd name="connsiteX1" fmla="*/ 149421 w 15160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609" h="5615">
                  <a:moveTo>
                    <a:pt x="-2189" y="-483"/>
                  </a:moveTo>
                  <a:lnTo>
                    <a:pt x="14942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20" name="Freeform: Shape 2619">
              <a:extLst>
                <a:ext uri="{FF2B5EF4-FFF2-40B4-BE49-F238E27FC236}">
                  <a16:creationId xmlns:a16="http://schemas.microsoft.com/office/drawing/2014/main" id="{89726F75-4170-47D4-8C72-043881F68914}"/>
                </a:ext>
              </a:extLst>
            </p:cNvPr>
            <p:cNvSpPr/>
            <p:nvPr/>
          </p:nvSpPr>
          <p:spPr>
            <a:xfrm>
              <a:off x="4178937" y="1389755"/>
              <a:ext cx="151609" cy="5615"/>
            </a:xfrm>
            <a:custGeom>
              <a:avLst/>
              <a:gdLst>
                <a:gd name="connsiteX0" fmla="*/ -2189 w 151609"/>
                <a:gd name="connsiteY0" fmla="*/ -483 h 5615"/>
                <a:gd name="connsiteX1" fmla="*/ 149421 w 15160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609" h="5615">
                  <a:moveTo>
                    <a:pt x="-2189" y="-483"/>
                  </a:moveTo>
                  <a:lnTo>
                    <a:pt x="14942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21" name="Freeform: Shape 2620">
              <a:extLst>
                <a:ext uri="{FF2B5EF4-FFF2-40B4-BE49-F238E27FC236}">
                  <a16:creationId xmlns:a16="http://schemas.microsoft.com/office/drawing/2014/main" id="{D8FCE8A3-BFDA-4626-9BA3-C02C30DF5DCF}"/>
                </a:ext>
              </a:extLst>
            </p:cNvPr>
            <p:cNvSpPr/>
            <p:nvPr/>
          </p:nvSpPr>
          <p:spPr>
            <a:xfrm>
              <a:off x="2252932" y="3450524"/>
              <a:ext cx="1375717" cy="5615"/>
            </a:xfrm>
            <a:custGeom>
              <a:avLst/>
              <a:gdLst>
                <a:gd name="connsiteX0" fmla="*/ -2189 w 1375717"/>
                <a:gd name="connsiteY0" fmla="*/ -483 h 5615"/>
                <a:gd name="connsiteX1" fmla="*/ 1373529 w 1375717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717" h="5615">
                  <a:moveTo>
                    <a:pt x="-2189" y="-483"/>
                  </a:moveTo>
                  <a:lnTo>
                    <a:pt x="137352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22" name="Freeform: Shape 2621">
              <a:extLst>
                <a:ext uri="{FF2B5EF4-FFF2-40B4-BE49-F238E27FC236}">
                  <a16:creationId xmlns:a16="http://schemas.microsoft.com/office/drawing/2014/main" id="{800F581A-B12A-4582-B78E-4285B61EA00B}"/>
                </a:ext>
              </a:extLst>
            </p:cNvPr>
            <p:cNvSpPr/>
            <p:nvPr/>
          </p:nvSpPr>
          <p:spPr>
            <a:xfrm>
              <a:off x="3628650" y="2568942"/>
              <a:ext cx="5615" cy="881582"/>
            </a:xfrm>
            <a:custGeom>
              <a:avLst/>
              <a:gdLst>
                <a:gd name="connsiteX0" fmla="*/ -2189 w 5615"/>
                <a:gd name="connsiteY0" fmla="*/ 881099 h 881582"/>
                <a:gd name="connsiteX1" fmla="*/ -2189 w 5615"/>
                <a:gd name="connsiteY1" fmla="*/ -483 h 8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881582">
                  <a:moveTo>
                    <a:pt x="-2189" y="881099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23" name="Freeform: Shape 2622">
              <a:extLst>
                <a:ext uri="{FF2B5EF4-FFF2-40B4-BE49-F238E27FC236}">
                  <a16:creationId xmlns:a16="http://schemas.microsoft.com/office/drawing/2014/main" id="{1F0B6CD8-442A-46C5-BE83-EE1C353647A2}"/>
                </a:ext>
              </a:extLst>
            </p:cNvPr>
            <p:cNvSpPr/>
            <p:nvPr userDrawn="1"/>
          </p:nvSpPr>
          <p:spPr>
            <a:xfrm>
              <a:off x="3510731" y="2102882"/>
              <a:ext cx="937734" cy="466059"/>
            </a:xfrm>
            <a:custGeom>
              <a:avLst/>
              <a:gdLst>
                <a:gd name="connsiteX0" fmla="*/ 935545 w 937734"/>
                <a:gd name="connsiteY0" fmla="*/ 465577 h 466059"/>
                <a:gd name="connsiteX1" fmla="*/ 466397 w 937734"/>
                <a:gd name="connsiteY1" fmla="*/ -483 h 466059"/>
                <a:gd name="connsiteX2" fmla="*/ -2189 w 937734"/>
                <a:gd name="connsiteY2" fmla="*/ 465577 h 46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734" h="466059">
                  <a:moveTo>
                    <a:pt x="935545" y="465577"/>
                  </a:moveTo>
                  <a:cubicBezTo>
                    <a:pt x="935377" y="208025"/>
                    <a:pt x="725370" y="-634"/>
                    <a:pt x="466397" y="-483"/>
                  </a:cubicBezTo>
                  <a:cubicBezTo>
                    <a:pt x="207651" y="-331"/>
                    <a:pt x="-2020" y="208244"/>
                    <a:pt x="-2189" y="465577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24" name="Freeform: Shape 2623">
              <a:extLst>
                <a:ext uri="{FF2B5EF4-FFF2-40B4-BE49-F238E27FC236}">
                  <a16:creationId xmlns:a16="http://schemas.microsoft.com/office/drawing/2014/main" id="{2B01DCA1-F1E0-4ECD-B9EB-8DFD3A5BECE0}"/>
                </a:ext>
              </a:extLst>
            </p:cNvPr>
            <p:cNvSpPr/>
            <p:nvPr/>
          </p:nvSpPr>
          <p:spPr>
            <a:xfrm>
              <a:off x="3510731" y="2568942"/>
              <a:ext cx="5615" cy="763663"/>
            </a:xfrm>
            <a:custGeom>
              <a:avLst/>
              <a:gdLst>
                <a:gd name="connsiteX0" fmla="*/ -2189 w 5615"/>
                <a:gd name="connsiteY0" fmla="*/ -483 h 763663"/>
                <a:gd name="connsiteX1" fmla="*/ -2189 w 5615"/>
                <a:gd name="connsiteY1" fmla="*/ 763181 h 763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63663">
                  <a:moveTo>
                    <a:pt x="-2189" y="-483"/>
                  </a:moveTo>
                  <a:lnTo>
                    <a:pt x="-2189" y="7631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25" name="Freeform: Shape 2624">
              <a:extLst>
                <a:ext uri="{FF2B5EF4-FFF2-40B4-BE49-F238E27FC236}">
                  <a16:creationId xmlns:a16="http://schemas.microsoft.com/office/drawing/2014/main" id="{D3915199-B926-4FE6-B908-EB404C8DC09C}"/>
                </a:ext>
              </a:extLst>
            </p:cNvPr>
            <p:cNvSpPr/>
            <p:nvPr/>
          </p:nvSpPr>
          <p:spPr>
            <a:xfrm>
              <a:off x="4448465" y="2568942"/>
              <a:ext cx="5615" cy="2324682"/>
            </a:xfrm>
            <a:custGeom>
              <a:avLst/>
              <a:gdLst>
                <a:gd name="connsiteX0" fmla="*/ -2189 w 5615"/>
                <a:gd name="connsiteY0" fmla="*/ 2324199 h 2324682"/>
                <a:gd name="connsiteX1" fmla="*/ -2189 w 5615"/>
                <a:gd name="connsiteY1" fmla="*/ -483 h 232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324682">
                  <a:moveTo>
                    <a:pt x="-2189" y="2324199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26" name="Freeform: Shape 2625">
              <a:extLst>
                <a:ext uri="{FF2B5EF4-FFF2-40B4-BE49-F238E27FC236}">
                  <a16:creationId xmlns:a16="http://schemas.microsoft.com/office/drawing/2014/main" id="{67485B27-FAEB-493D-B2E4-9FFF8571F1AF}"/>
                </a:ext>
              </a:extLst>
            </p:cNvPr>
            <p:cNvSpPr/>
            <p:nvPr/>
          </p:nvSpPr>
          <p:spPr>
            <a:xfrm>
              <a:off x="3510731" y="1979349"/>
              <a:ext cx="937734" cy="5615"/>
            </a:xfrm>
            <a:custGeom>
              <a:avLst/>
              <a:gdLst>
                <a:gd name="connsiteX0" fmla="*/ -2189 w 937734"/>
                <a:gd name="connsiteY0" fmla="*/ -483 h 5615"/>
                <a:gd name="connsiteX1" fmla="*/ 935545 w 937734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37734" h="5615">
                  <a:moveTo>
                    <a:pt x="-2189" y="-483"/>
                  </a:moveTo>
                  <a:lnTo>
                    <a:pt x="9355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27" name="Freeform: Shape 2626">
              <a:extLst>
                <a:ext uri="{FF2B5EF4-FFF2-40B4-BE49-F238E27FC236}">
                  <a16:creationId xmlns:a16="http://schemas.microsoft.com/office/drawing/2014/main" id="{7DDAF760-8C95-4C12-9003-3C23D41E4483}"/>
                </a:ext>
              </a:extLst>
            </p:cNvPr>
            <p:cNvSpPr/>
            <p:nvPr/>
          </p:nvSpPr>
          <p:spPr>
            <a:xfrm>
              <a:off x="3510731" y="249875"/>
              <a:ext cx="5615" cy="1729473"/>
            </a:xfrm>
            <a:custGeom>
              <a:avLst/>
              <a:gdLst>
                <a:gd name="connsiteX0" fmla="*/ -2189 w 5615"/>
                <a:gd name="connsiteY0" fmla="*/ -483 h 1729473"/>
                <a:gd name="connsiteX1" fmla="*/ -2189 w 5615"/>
                <a:gd name="connsiteY1" fmla="*/ 1728991 h 172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729473">
                  <a:moveTo>
                    <a:pt x="-2189" y="-483"/>
                  </a:moveTo>
                  <a:lnTo>
                    <a:pt x="-2189" y="172899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28" name="Freeform: Shape 2627">
              <a:extLst>
                <a:ext uri="{FF2B5EF4-FFF2-40B4-BE49-F238E27FC236}">
                  <a16:creationId xmlns:a16="http://schemas.microsoft.com/office/drawing/2014/main" id="{5AC53E01-3268-4AA2-8977-30178949D7FA}"/>
                </a:ext>
              </a:extLst>
            </p:cNvPr>
            <p:cNvSpPr/>
            <p:nvPr/>
          </p:nvSpPr>
          <p:spPr>
            <a:xfrm>
              <a:off x="3628650" y="1389755"/>
              <a:ext cx="5615" cy="466059"/>
            </a:xfrm>
            <a:custGeom>
              <a:avLst/>
              <a:gdLst>
                <a:gd name="connsiteX0" fmla="*/ -2189 w 5615"/>
                <a:gd name="connsiteY0" fmla="*/ 465577 h 466059"/>
                <a:gd name="connsiteX1" fmla="*/ -2189 w 5615"/>
                <a:gd name="connsiteY1" fmla="*/ -483 h 46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66059">
                  <a:moveTo>
                    <a:pt x="-2189" y="465577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29" name="Freeform: Shape 2628">
              <a:extLst>
                <a:ext uri="{FF2B5EF4-FFF2-40B4-BE49-F238E27FC236}">
                  <a16:creationId xmlns:a16="http://schemas.microsoft.com/office/drawing/2014/main" id="{7D9E1D56-083D-49BD-8EE2-5F35B8013331}"/>
                </a:ext>
              </a:extLst>
            </p:cNvPr>
            <p:cNvSpPr/>
            <p:nvPr/>
          </p:nvSpPr>
          <p:spPr>
            <a:xfrm>
              <a:off x="3780259" y="1389755"/>
              <a:ext cx="5615" cy="466059"/>
            </a:xfrm>
            <a:custGeom>
              <a:avLst/>
              <a:gdLst>
                <a:gd name="connsiteX0" fmla="*/ -2189 w 5615"/>
                <a:gd name="connsiteY0" fmla="*/ 465577 h 466059"/>
                <a:gd name="connsiteX1" fmla="*/ -2189 w 5615"/>
                <a:gd name="connsiteY1" fmla="*/ -483 h 46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66059">
                  <a:moveTo>
                    <a:pt x="-2189" y="465577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30" name="Freeform: Shape 2629">
              <a:extLst>
                <a:ext uri="{FF2B5EF4-FFF2-40B4-BE49-F238E27FC236}">
                  <a16:creationId xmlns:a16="http://schemas.microsoft.com/office/drawing/2014/main" id="{0766FCA7-F7FC-4B94-8FC9-469BF9E37F4D}"/>
                </a:ext>
              </a:extLst>
            </p:cNvPr>
            <p:cNvSpPr/>
            <p:nvPr/>
          </p:nvSpPr>
          <p:spPr>
            <a:xfrm>
              <a:off x="3628650" y="1855815"/>
              <a:ext cx="151609" cy="5615"/>
            </a:xfrm>
            <a:custGeom>
              <a:avLst/>
              <a:gdLst>
                <a:gd name="connsiteX0" fmla="*/ -2189 w 151609"/>
                <a:gd name="connsiteY0" fmla="*/ -483 h 5615"/>
                <a:gd name="connsiteX1" fmla="*/ 149421 w 15160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609" h="5615">
                  <a:moveTo>
                    <a:pt x="-2189" y="-483"/>
                  </a:moveTo>
                  <a:lnTo>
                    <a:pt x="14942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31" name="Freeform: Shape 2630">
              <a:extLst>
                <a:ext uri="{FF2B5EF4-FFF2-40B4-BE49-F238E27FC236}">
                  <a16:creationId xmlns:a16="http://schemas.microsoft.com/office/drawing/2014/main" id="{E905F98D-D716-41CF-AF34-1647AE559FAE}"/>
                </a:ext>
              </a:extLst>
            </p:cNvPr>
            <p:cNvSpPr/>
            <p:nvPr/>
          </p:nvSpPr>
          <p:spPr>
            <a:xfrm>
              <a:off x="3903793" y="1389755"/>
              <a:ext cx="5615" cy="466059"/>
            </a:xfrm>
            <a:custGeom>
              <a:avLst/>
              <a:gdLst>
                <a:gd name="connsiteX0" fmla="*/ -2189 w 5615"/>
                <a:gd name="connsiteY0" fmla="*/ 465577 h 466059"/>
                <a:gd name="connsiteX1" fmla="*/ -2189 w 5615"/>
                <a:gd name="connsiteY1" fmla="*/ -483 h 46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66059">
                  <a:moveTo>
                    <a:pt x="-2189" y="465577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32" name="Freeform: Shape 2631">
              <a:extLst>
                <a:ext uri="{FF2B5EF4-FFF2-40B4-BE49-F238E27FC236}">
                  <a16:creationId xmlns:a16="http://schemas.microsoft.com/office/drawing/2014/main" id="{7C5FE5DF-1C50-4874-9CA4-5F396447C1CE}"/>
                </a:ext>
              </a:extLst>
            </p:cNvPr>
            <p:cNvSpPr/>
            <p:nvPr/>
          </p:nvSpPr>
          <p:spPr>
            <a:xfrm>
              <a:off x="4055403" y="1389755"/>
              <a:ext cx="5615" cy="466059"/>
            </a:xfrm>
            <a:custGeom>
              <a:avLst/>
              <a:gdLst>
                <a:gd name="connsiteX0" fmla="*/ -2189 w 5615"/>
                <a:gd name="connsiteY0" fmla="*/ 465577 h 466059"/>
                <a:gd name="connsiteX1" fmla="*/ -2189 w 5615"/>
                <a:gd name="connsiteY1" fmla="*/ -483 h 46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66059">
                  <a:moveTo>
                    <a:pt x="-2189" y="465577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33" name="Freeform: Shape 2632">
              <a:extLst>
                <a:ext uri="{FF2B5EF4-FFF2-40B4-BE49-F238E27FC236}">
                  <a16:creationId xmlns:a16="http://schemas.microsoft.com/office/drawing/2014/main" id="{C52D7A1A-279C-476E-A3DA-912A9C5EB1C6}"/>
                </a:ext>
              </a:extLst>
            </p:cNvPr>
            <p:cNvSpPr/>
            <p:nvPr/>
          </p:nvSpPr>
          <p:spPr>
            <a:xfrm>
              <a:off x="3903793" y="1855815"/>
              <a:ext cx="151609" cy="5615"/>
            </a:xfrm>
            <a:custGeom>
              <a:avLst/>
              <a:gdLst>
                <a:gd name="connsiteX0" fmla="*/ -2189 w 151609"/>
                <a:gd name="connsiteY0" fmla="*/ -483 h 5615"/>
                <a:gd name="connsiteX1" fmla="*/ 149421 w 15160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609" h="5615">
                  <a:moveTo>
                    <a:pt x="-2189" y="-483"/>
                  </a:moveTo>
                  <a:lnTo>
                    <a:pt x="14942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34" name="Freeform: Shape 2633">
              <a:extLst>
                <a:ext uri="{FF2B5EF4-FFF2-40B4-BE49-F238E27FC236}">
                  <a16:creationId xmlns:a16="http://schemas.microsoft.com/office/drawing/2014/main" id="{0C8E27E0-B287-47EE-B557-2F5A6A8D5DC1}"/>
                </a:ext>
              </a:extLst>
            </p:cNvPr>
            <p:cNvSpPr/>
            <p:nvPr/>
          </p:nvSpPr>
          <p:spPr>
            <a:xfrm>
              <a:off x="4178937" y="1389755"/>
              <a:ext cx="5615" cy="466059"/>
            </a:xfrm>
            <a:custGeom>
              <a:avLst/>
              <a:gdLst>
                <a:gd name="connsiteX0" fmla="*/ -2189 w 5615"/>
                <a:gd name="connsiteY0" fmla="*/ 465577 h 466059"/>
                <a:gd name="connsiteX1" fmla="*/ -2189 w 5615"/>
                <a:gd name="connsiteY1" fmla="*/ -483 h 46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66059">
                  <a:moveTo>
                    <a:pt x="-2189" y="465577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35" name="Freeform: Shape 2634">
              <a:extLst>
                <a:ext uri="{FF2B5EF4-FFF2-40B4-BE49-F238E27FC236}">
                  <a16:creationId xmlns:a16="http://schemas.microsoft.com/office/drawing/2014/main" id="{FF7D73AF-CC4E-4C7E-B0C7-E3735117F183}"/>
                </a:ext>
              </a:extLst>
            </p:cNvPr>
            <p:cNvSpPr/>
            <p:nvPr/>
          </p:nvSpPr>
          <p:spPr>
            <a:xfrm>
              <a:off x="3628650" y="1266221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36" name="Freeform: Shape 2635">
              <a:extLst>
                <a:ext uri="{FF2B5EF4-FFF2-40B4-BE49-F238E27FC236}">
                  <a16:creationId xmlns:a16="http://schemas.microsoft.com/office/drawing/2014/main" id="{A3DBE06B-9E53-4B39-91BF-A983AD5808E4}"/>
                </a:ext>
              </a:extLst>
            </p:cNvPr>
            <p:cNvSpPr/>
            <p:nvPr/>
          </p:nvSpPr>
          <p:spPr>
            <a:xfrm>
              <a:off x="4448465" y="249875"/>
              <a:ext cx="5615" cy="1729473"/>
            </a:xfrm>
            <a:custGeom>
              <a:avLst/>
              <a:gdLst>
                <a:gd name="connsiteX0" fmla="*/ -2189 w 5615"/>
                <a:gd name="connsiteY0" fmla="*/ 1728991 h 1729473"/>
                <a:gd name="connsiteX1" fmla="*/ -2189 w 5615"/>
                <a:gd name="connsiteY1" fmla="*/ -483 h 172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729473">
                  <a:moveTo>
                    <a:pt x="-2189" y="172899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37" name="Freeform: Shape 2636">
              <a:extLst>
                <a:ext uri="{FF2B5EF4-FFF2-40B4-BE49-F238E27FC236}">
                  <a16:creationId xmlns:a16="http://schemas.microsoft.com/office/drawing/2014/main" id="{BF128293-9118-4577-B1BB-37F7A8308A26}"/>
                </a:ext>
              </a:extLst>
            </p:cNvPr>
            <p:cNvSpPr/>
            <p:nvPr/>
          </p:nvSpPr>
          <p:spPr>
            <a:xfrm>
              <a:off x="4330546" y="1389755"/>
              <a:ext cx="5615" cy="466059"/>
            </a:xfrm>
            <a:custGeom>
              <a:avLst/>
              <a:gdLst>
                <a:gd name="connsiteX0" fmla="*/ -2189 w 5615"/>
                <a:gd name="connsiteY0" fmla="*/ -483 h 466059"/>
                <a:gd name="connsiteX1" fmla="*/ -2189 w 5615"/>
                <a:gd name="connsiteY1" fmla="*/ 465577 h 46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66059">
                  <a:moveTo>
                    <a:pt x="-2189" y="-483"/>
                  </a:moveTo>
                  <a:lnTo>
                    <a:pt x="-2189" y="465577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38" name="Freeform: Shape 2637">
              <a:extLst>
                <a:ext uri="{FF2B5EF4-FFF2-40B4-BE49-F238E27FC236}">
                  <a16:creationId xmlns:a16="http://schemas.microsoft.com/office/drawing/2014/main" id="{0CF1A229-E594-4B99-A67C-591BC6B76F4E}"/>
                </a:ext>
              </a:extLst>
            </p:cNvPr>
            <p:cNvSpPr/>
            <p:nvPr/>
          </p:nvSpPr>
          <p:spPr>
            <a:xfrm>
              <a:off x="3628650" y="1131457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39" name="Freeform: Shape 2638">
              <a:extLst>
                <a:ext uri="{FF2B5EF4-FFF2-40B4-BE49-F238E27FC236}">
                  <a16:creationId xmlns:a16="http://schemas.microsoft.com/office/drawing/2014/main" id="{6D1771DA-613F-4ADE-9EB1-161E45B06EA0}"/>
                </a:ext>
              </a:extLst>
            </p:cNvPr>
            <p:cNvSpPr/>
            <p:nvPr/>
          </p:nvSpPr>
          <p:spPr>
            <a:xfrm>
              <a:off x="3628650" y="1013539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40" name="Freeform: Shape 2639">
              <a:extLst>
                <a:ext uri="{FF2B5EF4-FFF2-40B4-BE49-F238E27FC236}">
                  <a16:creationId xmlns:a16="http://schemas.microsoft.com/office/drawing/2014/main" id="{358588C4-937B-4AA3-974D-76015F64016A}"/>
                </a:ext>
              </a:extLst>
            </p:cNvPr>
            <p:cNvSpPr/>
            <p:nvPr/>
          </p:nvSpPr>
          <p:spPr>
            <a:xfrm>
              <a:off x="3628650" y="626091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41" name="Freeform: Shape 2640">
              <a:extLst>
                <a:ext uri="{FF2B5EF4-FFF2-40B4-BE49-F238E27FC236}">
                  <a16:creationId xmlns:a16="http://schemas.microsoft.com/office/drawing/2014/main" id="{93C71296-A943-4090-BCE4-F1672126D714}"/>
                </a:ext>
              </a:extLst>
            </p:cNvPr>
            <p:cNvSpPr/>
            <p:nvPr/>
          </p:nvSpPr>
          <p:spPr>
            <a:xfrm>
              <a:off x="3628650" y="502558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42" name="Freeform: Shape 2641">
              <a:extLst>
                <a:ext uri="{FF2B5EF4-FFF2-40B4-BE49-F238E27FC236}">
                  <a16:creationId xmlns:a16="http://schemas.microsoft.com/office/drawing/2014/main" id="{177A8B60-64F3-4FFE-A629-E24C567DC77B}"/>
                </a:ext>
              </a:extLst>
            </p:cNvPr>
            <p:cNvSpPr/>
            <p:nvPr/>
          </p:nvSpPr>
          <p:spPr>
            <a:xfrm>
              <a:off x="4330546" y="1131457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43" name="Freeform: Shape 2642">
              <a:extLst>
                <a:ext uri="{FF2B5EF4-FFF2-40B4-BE49-F238E27FC236}">
                  <a16:creationId xmlns:a16="http://schemas.microsoft.com/office/drawing/2014/main" id="{2AD8B8CC-4716-44EB-B98E-CF2112953431}"/>
                </a:ext>
              </a:extLst>
            </p:cNvPr>
            <p:cNvSpPr/>
            <p:nvPr/>
          </p:nvSpPr>
          <p:spPr>
            <a:xfrm>
              <a:off x="3628650" y="1131457"/>
              <a:ext cx="5615" cy="134764"/>
            </a:xfrm>
            <a:custGeom>
              <a:avLst/>
              <a:gdLst>
                <a:gd name="connsiteX0" fmla="*/ -2189 w 5615"/>
                <a:gd name="connsiteY0" fmla="*/ 134281 h 134764"/>
                <a:gd name="connsiteX1" fmla="*/ -2189 w 5615"/>
                <a:gd name="connsiteY1" fmla="*/ -483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13428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44" name="Freeform: Shape 2643">
              <a:extLst>
                <a:ext uri="{FF2B5EF4-FFF2-40B4-BE49-F238E27FC236}">
                  <a16:creationId xmlns:a16="http://schemas.microsoft.com/office/drawing/2014/main" id="{CA7B998B-4CAA-42A6-A889-0058D2313A6A}"/>
                </a:ext>
              </a:extLst>
            </p:cNvPr>
            <p:cNvSpPr/>
            <p:nvPr/>
          </p:nvSpPr>
          <p:spPr>
            <a:xfrm>
              <a:off x="3628650" y="878774"/>
              <a:ext cx="5615" cy="134764"/>
            </a:xfrm>
            <a:custGeom>
              <a:avLst/>
              <a:gdLst>
                <a:gd name="connsiteX0" fmla="*/ -2189 w 5615"/>
                <a:gd name="connsiteY0" fmla="*/ 134281 h 134764"/>
                <a:gd name="connsiteX1" fmla="*/ -2189 w 5615"/>
                <a:gd name="connsiteY1" fmla="*/ -483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13428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45" name="Freeform: Shape 2644">
              <a:extLst>
                <a:ext uri="{FF2B5EF4-FFF2-40B4-BE49-F238E27FC236}">
                  <a16:creationId xmlns:a16="http://schemas.microsoft.com/office/drawing/2014/main" id="{00989E4A-94B4-409E-9F98-BB61B3733483}"/>
                </a:ext>
              </a:extLst>
            </p:cNvPr>
            <p:cNvSpPr/>
            <p:nvPr/>
          </p:nvSpPr>
          <p:spPr>
            <a:xfrm>
              <a:off x="4330546" y="878774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46" name="Freeform: Shape 2645">
              <a:extLst>
                <a:ext uri="{FF2B5EF4-FFF2-40B4-BE49-F238E27FC236}">
                  <a16:creationId xmlns:a16="http://schemas.microsoft.com/office/drawing/2014/main" id="{E1768CC1-60C1-481C-8800-33F8B7DCCEED}"/>
                </a:ext>
              </a:extLst>
            </p:cNvPr>
            <p:cNvSpPr/>
            <p:nvPr/>
          </p:nvSpPr>
          <p:spPr>
            <a:xfrm>
              <a:off x="3628650" y="626091"/>
              <a:ext cx="5615" cy="129149"/>
            </a:xfrm>
            <a:custGeom>
              <a:avLst/>
              <a:gdLst>
                <a:gd name="connsiteX0" fmla="*/ -2189 w 5615"/>
                <a:gd name="connsiteY0" fmla="*/ 128666 h 129149"/>
                <a:gd name="connsiteX1" fmla="*/ -2189 w 5615"/>
                <a:gd name="connsiteY1" fmla="*/ -483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12866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47" name="Freeform: Shape 2646">
              <a:extLst>
                <a:ext uri="{FF2B5EF4-FFF2-40B4-BE49-F238E27FC236}">
                  <a16:creationId xmlns:a16="http://schemas.microsoft.com/office/drawing/2014/main" id="{53CC5BFD-C8A0-4357-878E-E8FDA7A03461}"/>
                </a:ext>
              </a:extLst>
            </p:cNvPr>
            <p:cNvSpPr/>
            <p:nvPr/>
          </p:nvSpPr>
          <p:spPr>
            <a:xfrm>
              <a:off x="3628650" y="367793"/>
              <a:ext cx="5615" cy="134764"/>
            </a:xfrm>
            <a:custGeom>
              <a:avLst/>
              <a:gdLst>
                <a:gd name="connsiteX0" fmla="*/ -2189 w 5615"/>
                <a:gd name="connsiteY0" fmla="*/ 134281 h 134764"/>
                <a:gd name="connsiteX1" fmla="*/ -2189 w 5615"/>
                <a:gd name="connsiteY1" fmla="*/ -483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13428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48" name="Freeform: Shape 2647">
              <a:extLst>
                <a:ext uri="{FF2B5EF4-FFF2-40B4-BE49-F238E27FC236}">
                  <a16:creationId xmlns:a16="http://schemas.microsoft.com/office/drawing/2014/main" id="{0C22BC2E-4CD2-42D6-A359-E14D458365F1}"/>
                </a:ext>
              </a:extLst>
            </p:cNvPr>
            <p:cNvSpPr/>
            <p:nvPr/>
          </p:nvSpPr>
          <p:spPr>
            <a:xfrm>
              <a:off x="4330546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49" name="Freeform: Shape 2648">
              <a:extLst>
                <a:ext uri="{FF2B5EF4-FFF2-40B4-BE49-F238E27FC236}">
                  <a16:creationId xmlns:a16="http://schemas.microsoft.com/office/drawing/2014/main" id="{86920072-E700-46A0-93F0-2F70345C68DC}"/>
                </a:ext>
              </a:extLst>
            </p:cNvPr>
            <p:cNvSpPr/>
            <p:nvPr/>
          </p:nvSpPr>
          <p:spPr>
            <a:xfrm>
              <a:off x="4330546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50" name="Freeform: Shape 2649">
              <a:extLst>
                <a:ext uri="{FF2B5EF4-FFF2-40B4-BE49-F238E27FC236}">
                  <a16:creationId xmlns:a16="http://schemas.microsoft.com/office/drawing/2014/main" id="{223EE5F2-55AF-49B7-B1D1-ACDAEA852CD5}"/>
                </a:ext>
              </a:extLst>
            </p:cNvPr>
            <p:cNvSpPr/>
            <p:nvPr/>
          </p:nvSpPr>
          <p:spPr>
            <a:xfrm>
              <a:off x="3381582" y="609246"/>
              <a:ext cx="5615" cy="2723359"/>
            </a:xfrm>
            <a:custGeom>
              <a:avLst/>
              <a:gdLst>
                <a:gd name="connsiteX0" fmla="*/ -2189 w 5615"/>
                <a:gd name="connsiteY0" fmla="*/ -483 h 2723359"/>
                <a:gd name="connsiteX1" fmla="*/ -2189 w 5615"/>
                <a:gd name="connsiteY1" fmla="*/ 2722877 h 2723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723359">
                  <a:moveTo>
                    <a:pt x="-2189" y="-483"/>
                  </a:moveTo>
                  <a:lnTo>
                    <a:pt x="-2189" y="2722877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51" name="Freeform: Shape 2650">
              <a:extLst>
                <a:ext uri="{FF2B5EF4-FFF2-40B4-BE49-F238E27FC236}">
                  <a16:creationId xmlns:a16="http://schemas.microsoft.com/office/drawing/2014/main" id="{6919A377-F346-4C30-90EC-C58795DDFCCF}"/>
                </a:ext>
              </a:extLst>
            </p:cNvPr>
            <p:cNvSpPr/>
            <p:nvPr/>
          </p:nvSpPr>
          <p:spPr>
            <a:xfrm>
              <a:off x="3510731" y="249875"/>
              <a:ext cx="937734" cy="5615"/>
            </a:xfrm>
            <a:custGeom>
              <a:avLst/>
              <a:gdLst>
                <a:gd name="connsiteX0" fmla="*/ -2189 w 937734"/>
                <a:gd name="connsiteY0" fmla="*/ -483 h 5615"/>
                <a:gd name="connsiteX1" fmla="*/ 935545 w 937734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37734" h="5615">
                  <a:moveTo>
                    <a:pt x="-2189" y="-483"/>
                  </a:moveTo>
                  <a:lnTo>
                    <a:pt x="9355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52" name="Freeform: Shape 2651">
              <a:extLst>
                <a:ext uri="{FF2B5EF4-FFF2-40B4-BE49-F238E27FC236}">
                  <a16:creationId xmlns:a16="http://schemas.microsoft.com/office/drawing/2014/main" id="{08E9CAFF-0D85-456C-83FA-EBBCB6B8A0A3}"/>
                </a:ext>
              </a:extLst>
            </p:cNvPr>
            <p:cNvSpPr/>
            <p:nvPr/>
          </p:nvSpPr>
          <p:spPr>
            <a:xfrm>
              <a:off x="4178937" y="1855815"/>
              <a:ext cx="151609" cy="5615"/>
            </a:xfrm>
            <a:custGeom>
              <a:avLst/>
              <a:gdLst>
                <a:gd name="connsiteX0" fmla="*/ -2189 w 151609"/>
                <a:gd name="connsiteY0" fmla="*/ -483 h 5615"/>
                <a:gd name="connsiteX1" fmla="*/ 149421 w 15160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609" h="5615">
                  <a:moveTo>
                    <a:pt x="-2189" y="-483"/>
                  </a:moveTo>
                  <a:lnTo>
                    <a:pt x="14942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53" name="Freeform: Shape 2652">
              <a:extLst>
                <a:ext uri="{FF2B5EF4-FFF2-40B4-BE49-F238E27FC236}">
                  <a16:creationId xmlns:a16="http://schemas.microsoft.com/office/drawing/2014/main" id="{E73EB7C9-E20F-463F-98BE-0799CF4613CF}"/>
                </a:ext>
              </a:extLst>
            </p:cNvPr>
            <p:cNvSpPr/>
            <p:nvPr/>
          </p:nvSpPr>
          <p:spPr>
            <a:xfrm>
              <a:off x="3628650" y="878774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54" name="Freeform: Shape 2653">
              <a:extLst>
                <a:ext uri="{FF2B5EF4-FFF2-40B4-BE49-F238E27FC236}">
                  <a16:creationId xmlns:a16="http://schemas.microsoft.com/office/drawing/2014/main" id="{43B639A1-6319-4F46-8260-4C3C3E4D4E09}"/>
                </a:ext>
              </a:extLst>
            </p:cNvPr>
            <p:cNvSpPr/>
            <p:nvPr/>
          </p:nvSpPr>
          <p:spPr>
            <a:xfrm>
              <a:off x="3628650" y="755240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55" name="Freeform: Shape 2654">
              <a:extLst>
                <a:ext uri="{FF2B5EF4-FFF2-40B4-BE49-F238E27FC236}">
                  <a16:creationId xmlns:a16="http://schemas.microsoft.com/office/drawing/2014/main" id="{B9F6702C-9BD4-4135-9047-73E93965FB86}"/>
                </a:ext>
              </a:extLst>
            </p:cNvPr>
            <p:cNvSpPr/>
            <p:nvPr/>
          </p:nvSpPr>
          <p:spPr>
            <a:xfrm>
              <a:off x="5891565" y="4770090"/>
              <a:ext cx="881582" cy="5615"/>
            </a:xfrm>
            <a:custGeom>
              <a:avLst/>
              <a:gdLst>
                <a:gd name="connsiteX0" fmla="*/ -2189 w 881582"/>
                <a:gd name="connsiteY0" fmla="*/ -483 h 5615"/>
                <a:gd name="connsiteX1" fmla="*/ 879393 w 88158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1582" h="5615">
                  <a:moveTo>
                    <a:pt x="-2189" y="-483"/>
                  </a:moveTo>
                  <a:lnTo>
                    <a:pt x="87939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56" name="Freeform: Shape 2655">
              <a:extLst>
                <a:ext uri="{FF2B5EF4-FFF2-40B4-BE49-F238E27FC236}">
                  <a16:creationId xmlns:a16="http://schemas.microsoft.com/office/drawing/2014/main" id="{57382269-0957-4658-8A44-919EE0738F2D}"/>
                </a:ext>
              </a:extLst>
            </p:cNvPr>
            <p:cNvSpPr/>
            <p:nvPr/>
          </p:nvSpPr>
          <p:spPr>
            <a:xfrm>
              <a:off x="5768031" y="4893624"/>
              <a:ext cx="1128650" cy="5615"/>
            </a:xfrm>
            <a:custGeom>
              <a:avLst/>
              <a:gdLst>
                <a:gd name="connsiteX0" fmla="*/ 1126461 w 1128650"/>
                <a:gd name="connsiteY0" fmla="*/ -483 h 5615"/>
                <a:gd name="connsiteX1" fmla="*/ -2189 w 1128650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650" h="5615">
                  <a:moveTo>
                    <a:pt x="1126461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57" name="Freeform: Shape 2656">
              <a:extLst>
                <a:ext uri="{FF2B5EF4-FFF2-40B4-BE49-F238E27FC236}">
                  <a16:creationId xmlns:a16="http://schemas.microsoft.com/office/drawing/2014/main" id="{B6B06640-E805-43FE-AB0C-28F19A9B5068}"/>
                </a:ext>
              </a:extLst>
            </p:cNvPr>
            <p:cNvSpPr/>
            <p:nvPr/>
          </p:nvSpPr>
          <p:spPr>
            <a:xfrm>
              <a:off x="4571999" y="4893624"/>
              <a:ext cx="1072498" cy="5615"/>
            </a:xfrm>
            <a:custGeom>
              <a:avLst/>
              <a:gdLst>
                <a:gd name="connsiteX0" fmla="*/ 1070309 w 1072498"/>
                <a:gd name="connsiteY0" fmla="*/ -483 h 5615"/>
                <a:gd name="connsiteX1" fmla="*/ -2189 w 10724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2498" h="5615">
                  <a:moveTo>
                    <a:pt x="1070309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58" name="Freeform: Shape 2657">
              <a:extLst>
                <a:ext uri="{FF2B5EF4-FFF2-40B4-BE49-F238E27FC236}">
                  <a16:creationId xmlns:a16="http://schemas.microsoft.com/office/drawing/2014/main" id="{E8388E5F-1BE4-4019-AE8E-799271FD99F7}"/>
                </a:ext>
              </a:extLst>
            </p:cNvPr>
            <p:cNvSpPr/>
            <p:nvPr/>
          </p:nvSpPr>
          <p:spPr>
            <a:xfrm>
              <a:off x="5891565" y="4652172"/>
              <a:ext cx="881582" cy="5615"/>
            </a:xfrm>
            <a:custGeom>
              <a:avLst/>
              <a:gdLst>
                <a:gd name="connsiteX0" fmla="*/ -2189 w 881582"/>
                <a:gd name="connsiteY0" fmla="*/ -483 h 5615"/>
                <a:gd name="connsiteX1" fmla="*/ 879393 w 88158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1582" h="5615">
                  <a:moveTo>
                    <a:pt x="-2189" y="-483"/>
                  </a:moveTo>
                  <a:lnTo>
                    <a:pt x="87939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59" name="Freeform: Shape 2658">
              <a:extLst>
                <a:ext uri="{FF2B5EF4-FFF2-40B4-BE49-F238E27FC236}">
                  <a16:creationId xmlns:a16="http://schemas.microsoft.com/office/drawing/2014/main" id="{40A32E82-4DD7-4249-8C94-989416E34F9B}"/>
                </a:ext>
              </a:extLst>
            </p:cNvPr>
            <p:cNvSpPr/>
            <p:nvPr/>
          </p:nvSpPr>
          <p:spPr>
            <a:xfrm>
              <a:off x="5891565" y="4652172"/>
              <a:ext cx="5615" cy="117918"/>
            </a:xfrm>
            <a:custGeom>
              <a:avLst/>
              <a:gdLst>
                <a:gd name="connsiteX0" fmla="*/ -2189 w 5615"/>
                <a:gd name="connsiteY0" fmla="*/ -483 h 117918"/>
                <a:gd name="connsiteX1" fmla="*/ -2189 w 5615"/>
                <a:gd name="connsiteY1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-483"/>
                  </a:moveTo>
                  <a:lnTo>
                    <a:pt x="-2189" y="11743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60" name="Freeform: Shape 2659">
              <a:extLst>
                <a:ext uri="{FF2B5EF4-FFF2-40B4-BE49-F238E27FC236}">
                  <a16:creationId xmlns:a16="http://schemas.microsoft.com/office/drawing/2014/main" id="{54D603AE-847C-4765-9788-A762A0755232}"/>
                </a:ext>
              </a:extLst>
            </p:cNvPr>
            <p:cNvSpPr/>
            <p:nvPr/>
          </p:nvSpPr>
          <p:spPr>
            <a:xfrm>
              <a:off x="6773148" y="4652172"/>
              <a:ext cx="5615" cy="117918"/>
            </a:xfrm>
            <a:custGeom>
              <a:avLst/>
              <a:gdLst>
                <a:gd name="connsiteX0" fmla="*/ -2189 w 5615"/>
                <a:gd name="connsiteY0" fmla="*/ -483 h 117918"/>
                <a:gd name="connsiteX1" fmla="*/ -2189 w 5615"/>
                <a:gd name="connsiteY1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-483"/>
                  </a:moveTo>
                  <a:lnTo>
                    <a:pt x="-2189" y="11743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61" name="Freeform: Shape 2660">
              <a:extLst>
                <a:ext uri="{FF2B5EF4-FFF2-40B4-BE49-F238E27FC236}">
                  <a16:creationId xmlns:a16="http://schemas.microsoft.com/office/drawing/2014/main" id="{DAC78029-AB25-4581-A914-318EEC01ED1B}"/>
                </a:ext>
              </a:extLst>
            </p:cNvPr>
            <p:cNvSpPr/>
            <p:nvPr/>
          </p:nvSpPr>
          <p:spPr>
            <a:xfrm>
              <a:off x="2252932" y="3574058"/>
              <a:ext cx="2077614" cy="5615"/>
            </a:xfrm>
            <a:custGeom>
              <a:avLst/>
              <a:gdLst>
                <a:gd name="connsiteX0" fmla="*/ -2189 w 2077614"/>
                <a:gd name="connsiteY0" fmla="*/ -483 h 5615"/>
                <a:gd name="connsiteX1" fmla="*/ 2075426 w 2077614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77614" h="5615">
                  <a:moveTo>
                    <a:pt x="-2189" y="-483"/>
                  </a:moveTo>
                  <a:lnTo>
                    <a:pt x="2075426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62" name="Freeform: Shape 2661">
              <a:extLst>
                <a:ext uri="{FF2B5EF4-FFF2-40B4-BE49-F238E27FC236}">
                  <a16:creationId xmlns:a16="http://schemas.microsoft.com/office/drawing/2014/main" id="{2D33DD59-7668-4A9C-B935-9401276D4E23}"/>
                </a:ext>
              </a:extLst>
            </p:cNvPr>
            <p:cNvSpPr/>
            <p:nvPr/>
          </p:nvSpPr>
          <p:spPr>
            <a:xfrm>
              <a:off x="2999750" y="3063077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63" name="Freeform: Shape 2662">
              <a:extLst>
                <a:ext uri="{FF2B5EF4-FFF2-40B4-BE49-F238E27FC236}">
                  <a16:creationId xmlns:a16="http://schemas.microsoft.com/office/drawing/2014/main" id="{6D050158-D5F6-4FC7-BA48-6BF613A133E7}"/>
                </a:ext>
              </a:extLst>
            </p:cNvPr>
            <p:cNvSpPr/>
            <p:nvPr/>
          </p:nvSpPr>
          <p:spPr>
            <a:xfrm>
              <a:off x="5891565" y="4405104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64" name="Freeform: Shape 2663">
              <a:extLst>
                <a:ext uri="{FF2B5EF4-FFF2-40B4-BE49-F238E27FC236}">
                  <a16:creationId xmlns:a16="http://schemas.microsoft.com/office/drawing/2014/main" id="{C335A352-C41C-4FC3-B70A-FB95AE76A798}"/>
                </a:ext>
              </a:extLst>
            </p:cNvPr>
            <p:cNvSpPr/>
            <p:nvPr/>
          </p:nvSpPr>
          <p:spPr>
            <a:xfrm>
              <a:off x="6222860" y="4405104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65" name="Freeform: Shape 2664">
              <a:extLst>
                <a:ext uri="{FF2B5EF4-FFF2-40B4-BE49-F238E27FC236}">
                  <a16:creationId xmlns:a16="http://schemas.microsoft.com/office/drawing/2014/main" id="{D0530680-1F85-4D50-BE8A-E26724722BFF}"/>
                </a:ext>
              </a:extLst>
            </p:cNvPr>
            <p:cNvSpPr/>
            <p:nvPr/>
          </p:nvSpPr>
          <p:spPr>
            <a:xfrm>
              <a:off x="6559771" y="4405104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66" name="Freeform: Shape 2665">
              <a:extLst>
                <a:ext uri="{FF2B5EF4-FFF2-40B4-BE49-F238E27FC236}">
                  <a16:creationId xmlns:a16="http://schemas.microsoft.com/office/drawing/2014/main" id="{D7E0465C-D143-4D8D-8DCC-2121B103D0F7}"/>
                </a:ext>
              </a:extLst>
            </p:cNvPr>
            <p:cNvSpPr/>
            <p:nvPr/>
          </p:nvSpPr>
          <p:spPr>
            <a:xfrm>
              <a:off x="3628650" y="367793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67" name="Freeform: Shape 2666">
              <a:extLst>
                <a:ext uri="{FF2B5EF4-FFF2-40B4-BE49-F238E27FC236}">
                  <a16:creationId xmlns:a16="http://schemas.microsoft.com/office/drawing/2014/main" id="{E53CA31A-657E-4C0B-8979-579622793414}"/>
                </a:ext>
              </a:extLst>
            </p:cNvPr>
            <p:cNvSpPr/>
            <p:nvPr/>
          </p:nvSpPr>
          <p:spPr>
            <a:xfrm>
              <a:off x="4695533" y="1855815"/>
              <a:ext cx="825430" cy="5615"/>
            </a:xfrm>
            <a:custGeom>
              <a:avLst/>
              <a:gdLst>
                <a:gd name="connsiteX0" fmla="*/ -2189 w 825430"/>
                <a:gd name="connsiteY0" fmla="*/ -483 h 5615"/>
                <a:gd name="connsiteX1" fmla="*/ 823242 w 825430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430" h="5615">
                  <a:moveTo>
                    <a:pt x="-2189" y="-483"/>
                  </a:moveTo>
                  <a:lnTo>
                    <a:pt x="823242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68" name="Freeform: Shape 2667">
              <a:extLst>
                <a:ext uri="{FF2B5EF4-FFF2-40B4-BE49-F238E27FC236}">
                  <a16:creationId xmlns:a16="http://schemas.microsoft.com/office/drawing/2014/main" id="{43C42306-C617-4071-BB31-2AAD2755E0B5}"/>
                </a:ext>
              </a:extLst>
            </p:cNvPr>
            <p:cNvSpPr/>
            <p:nvPr/>
          </p:nvSpPr>
          <p:spPr>
            <a:xfrm>
              <a:off x="4571999" y="1732281"/>
              <a:ext cx="5615" cy="3161343"/>
            </a:xfrm>
            <a:custGeom>
              <a:avLst/>
              <a:gdLst>
                <a:gd name="connsiteX0" fmla="*/ -2189 w 5615"/>
                <a:gd name="connsiteY0" fmla="*/ 3160860 h 3161343"/>
                <a:gd name="connsiteX1" fmla="*/ -2189 w 5615"/>
                <a:gd name="connsiteY1" fmla="*/ -483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161343">
                  <a:moveTo>
                    <a:pt x="-2189" y="3160860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69" name="Freeform: Shape 2668">
              <a:extLst>
                <a:ext uri="{FF2B5EF4-FFF2-40B4-BE49-F238E27FC236}">
                  <a16:creationId xmlns:a16="http://schemas.microsoft.com/office/drawing/2014/main" id="{313F2536-CFAD-4EE1-A752-428962A457B7}"/>
                </a:ext>
              </a:extLst>
            </p:cNvPr>
            <p:cNvSpPr/>
            <p:nvPr/>
          </p:nvSpPr>
          <p:spPr>
            <a:xfrm>
              <a:off x="5644497" y="1732281"/>
              <a:ext cx="5615" cy="3161343"/>
            </a:xfrm>
            <a:custGeom>
              <a:avLst/>
              <a:gdLst>
                <a:gd name="connsiteX0" fmla="*/ -2189 w 5615"/>
                <a:gd name="connsiteY0" fmla="*/ -483 h 3161343"/>
                <a:gd name="connsiteX1" fmla="*/ -2189 w 5615"/>
                <a:gd name="connsiteY1" fmla="*/ 3160860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161343">
                  <a:moveTo>
                    <a:pt x="-2189" y="-483"/>
                  </a:moveTo>
                  <a:lnTo>
                    <a:pt x="-2189" y="316086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70" name="Freeform: Shape 2669">
              <a:extLst>
                <a:ext uri="{FF2B5EF4-FFF2-40B4-BE49-F238E27FC236}">
                  <a16:creationId xmlns:a16="http://schemas.microsoft.com/office/drawing/2014/main" id="{233470DD-B73E-4C67-8919-039E81018AD8}"/>
                </a:ext>
              </a:extLst>
            </p:cNvPr>
            <p:cNvSpPr/>
            <p:nvPr/>
          </p:nvSpPr>
          <p:spPr>
            <a:xfrm>
              <a:off x="4571999" y="249875"/>
              <a:ext cx="5615" cy="1358872"/>
            </a:xfrm>
            <a:custGeom>
              <a:avLst/>
              <a:gdLst>
                <a:gd name="connsiteX0" fmla="*/ -2189 w 5615"/>
                <a:gd name="connsiteY0" fmla="*/ 1358389 h 1358872"/>
                <a:gd name="connsiteX1" fmla="*/ -2189 w 5615"/>
                <a:gd name="connsiteY1" fmla="*/ -483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58872">
                  <a:moveTo>
                    <a:pt x="-2189" y="1358389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71" name="Freeform: Shape 2670">
              <a:extLst>
                <a:ext uri="{FF2B5EF4-FFF2-40B4-BE49-F238E27FC236}">
                  <a16:creationId xmlns:a16="http://schemas.microsoft.com/office/drawing/2014/main" id="{ED71090B-563C-4411-959B-BD77E2D41744}"/>
                </a:ext>
              </a:extLst>
            </p:cNvPr>
            <p:cNvSpPr/>
            <p:nvPr/>
          </p:nvSpPr>
          <p:spPr>
            <a:xfrm>
              <a:off x="4571999" y="249875"/>
              <a:ext cx="2324682" cy="5615"/>
            </a:xfrm>
            <a:custGeom>
              <a:avLst/>
              <a:gdLst>
                <a:gd name="connsiteX0" fmla="*/ -2189 w 2324682"/>
                <a:gd name="connsiteY0" fmla="*/ -483 h 5615"/>
                <a:gd name="connsiteX1" fmla="*/ 2322494 w 232468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24682" h="5615">
                  <a:moveTo>
                    <a:pt x="-2189" y="-483"/>
                  </a:moveTo>
                  <a:lnTo>
                    <a:pt x="2322494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72" name="Freeform: Shape 2671">
              <a:extLst>
                <a:ext uri="{FF2B5EF4-FFF2-40B4-BE49-F238E27FC236}">
                  <a16:creationId xmlns:a16="http://schemas.microsoft.com/office/drawing/2014/main" id="{A3026442-48B0-420C-9318-F3E31B7D517B}"/>
                </a:ext>
              </a:extLst>
            </p:cNvPr>
            <p:cNvSpPr/>
            <p:nvPr/>
          </p:nvSpPr>
          <p:spPr>
            <a:xfrm>
              <a:off x="4571999" y="1732281"/>
              <a:ext cx="1072498" cy="5615"/>
            </a:xfrm>
            <a:custGeom>
              <a:avLst/>
              <a:gdLst>
                <a:gd name="connsiteX0" fmla="*/ -2189 w 1072498"/>
                <a:gd name="connsiteY0" fmla="*/ -483 h 5615"/>
                <a:gd name="connsiteX1" fmla="*/ 1070309 w 10724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2498" h="5615">
                  <a:moveTo>
                    <a:pt x="-2189" y="-483"/>
                  </a:moveTo>
                  <a:lnTo>
                    <a:pt x="10703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73" name="Freeform: Shape 2672">
              <a:extLst>
                <a:ext uri="{FF2B5EF4-FFF2-40B4-BE49-F238E27FC236}">
                  <a16:creationId xmlns:a16="http://schemas.microsoft.com/office/drawing/2014/main" id="{D54D8D16-6AF4-43D8-89A7-18B03B4B31CF}"/>
                </a:ext>
              </a:extLst>
            </p:cNvPr>
            <p:cNvSpPr/>
            <p:nvPr/>
          </p:nvSpPr>
          <p:spPr>
            <a:xfrm>
              <a:off x="4571999" y="1608747"/>
              <a:ext cx="1072498" cy="5615"/>
            </a:xfrm>
            <a:custGeom>
              <a:avLst/>
              <a:gdLst>
                <a:gd name="connsiteX0" fmla="*/ -2189 w 1072498"/>
                <a:gd name="connsiteY0" fmla="*/ -483 h 5615"/>
                <a:gd name="connsiteX1" fmla="*/ 1070309 w 10724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2498" h="5615">
                  <a:moveTo>
                    <a:pt x="-2189" y="-483"/>
                  </a:moveTo>
                  <a:lnTo>
                    <a:pt x="10703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74" name="Freeform: Shape 2673">
              <a:extLst>
                <a:ext uri="{FF2B5EF4-FFF2-40B4-BE49-F238E27FC236}">
                  <a16:creationId xmlns:a16="http://schemas.microsoft.com/office/drawing/2014/main" id="{8F5FA5E9-D7AD-40F7-A2EE-B09607726A18}"/>
                </a:ext>
              </a:extLst>
            </p:cNvPr>
            <p:cNvSpPr/>
            <p:nvPr/>
          </p:nvSpPr>
          <p:spPr>
            <a:xfrm>
              <a:off x="6222860" y="112584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75" name="Freeform: Shape 2674">
              <a:extLst>
                <a:ext uri="{FF2B5EF4-FFF2-40B4-BE49-F238E27FC236}">
                  <a16:creationId xmlns:a16="http://schemas.microsoft.com/office/drawing/2014/main" id="{DDC5D4FD-759F-45F1-8E05-B420E73928CD}"/>
                </a:ext>
              </a:extLst>
            </p:cNvPr>
            <p:cNvSpPr/>
            <p:nvPr/>
          </p:nvSpPr>
          <p:spPr>
            <a:xfrm>
              <a:off x="6773148" y="112584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76" name="Freeform: Shape 2675">
              <a:extLst>
                <a:ext uri="{FF2B5EF4-FFF2-40B4-BE49-F238E27FC236}">
                  <a16:creationId xmlns:a16="http://schemas.microsoft.com/office/drawing/2014/main" id="{41CCD6C3-CD02-4C6C-AA5B-AFB8F5D7915B}"/>
                </a:ext>
              </a:extLst>
            </p:cNvPr>
            <p:cNvSpPr/>
            <p:nvPr/>
          </p:nvSpPr>
          <p:spPr>
            <a:xfrm>
              <a:off x="6559771" y="1125842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77" name="Freeform: Shape 2676">
              <a:extLst>
                <a:ext uri="{FF2B5EF4-FFF2-40B4-BE49-F238E27FC236}">
                  <a16:creationId xmlns:a16="http://schemas.microsoft.com/office/drawing/2014/main" id="{E8840EF8-577D-4B49-B4E2-E2D4AD6A3E89}"/>
                </a:ext>
              </a:extLst>
            </p:cNvPr>
            <p:cNvSpPr/>
            <p:nvPr/>
          </p:nvSpPr>
          <p:spPr>
            <a:xfrm>
              <a:off x="6559771" y="149082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78" name="Freeform: Shape 2677">
              <a:extLst>
                <a:ext uri="{FF2B5EF4-FFF2-40B4-BE49-F238E27FC236}">
                  <a16:creationId xmlns:a16="http://schemas.microsoft.com/office/drawing/2014/main" id="{FEAA381A-729A-4D3C-AEC7-97CAFEF0BF62}"/>
                </a:ext>
              </a:extLst>
            </p:cNvPr>
            <p:cNvSpPr/>
            <p:nvPr/>
          </p:nvSpPr>
          <p:spPr>
            <a:xfrm>
              <a:off x="3381582" y="3332606"/>
              <a:ext cx="129149" cy="5615"/>
            </a:xfrm>
            <a:custGeom>
              <a:avLst/>
              <a:gdLst>
                <a:gd name="connsiteX0" fmla="*/ -2189 w 129149"/>
                <a:gd name="connsiteY0" fmla="*/ -483 h 5615"/>
                <a:gd name="connsiteX1" fmla="*/ 126960 w 12914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149" h="5615">
                  <a:moveTo>
                    <a:pt x="-2189" y="-483"/>
                  </a:moveTo>
                  <a:lnTo>
                    <a:pt x="12696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79" name="Freeform: Shape 2678">
              <a:extLst>
                <a:ext uri="{FF2B5EF4-FFF2-40B4-BE49-F238E27FC236}">
                  <a16:creationId xmlns:a16="http://schemas.microsoft.com/office/drawing/2014/main" id="{1C29445B-951B-42DE-A2BE-19BAB6A1A3F4}"/>
                </a:ext>
              </a:extLst>
            </p:cNvPr>
            <p:cNvSpPr/>
            <p:nvPr/>
          </p:nvSpPr>
          <p:spPr>
            <a:xfrm>
              <a:off x="5891565" y="3332606"/>
              <a:ext cx="5615" cy="1072498"/>
            </a:xfrm>
            <a:custGeom>
              <a:avLst/>
              <a:gdLst>
                <a:gd name="connsiteX0" fmla="*/ -2189 w 5615"/>
                <a:gd name="connsiteY0" fmla="*/ -483 h 1072498"/>
                <a:gd name="connsiteX1" fmla="*/ -2189 w 5615"/>
                <a:gd name="connsiteY1" fmla="*/ 1072015 h 107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72498">
                  <a:moveTo>
                    <a:pt x="-2189" y="-483"/>
                  </a:moveTo>
                  <a:lnTo>
                    <a:pt x="-2189" y="107201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80" name="Freeform: Shape 2679">
              <a:extLst>
                <a:ext uri="{FF2B5EF4-FFF2-40B4-BE49-F238E27FC236}">
                  <a16:creationId xmlns:a16="http://schemas.microsoft.com/office/drawing/2014/main" id="{7CF882E1-AEB5-44EF-9762-6C32C54496F2}"/>
                </a:ext>
              </a:extLst>
            </p:cNvPr>
            <p:cNvSpPr/>
            <p:nvPr/>
          </p:nvSpPr>
          <p:spPr>
            <a:xfrm>
              <a:off x="6104942" y="3332606"/>
              <a:ext cx="5615" cy="1072498"/>
            </a:xfrm>
            <a:custGeom>
              <a:avLst/>
              <a:gdLst>
                <a:gd name="connsiteX0" fmla="*/ -2189 w 5615"/>
                <a:gd name="connsiteY0" fmla="*/ -483 h 1072498"/>
                <a:gd name="connsiteX1" fmla="*/ -2189 w 5615"/>
                <a:gd name="connsiteY1" fmla="*/ 1072015 h 107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72498">
                  <a:moveTo>
                    <a:pt x="-2189" y="-483"/>
                  </a:moveTo>
                  <a:lnTo>
                    <a:pt x="-2189" y="107201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81" name="Freeform: Shape 2680">
              <a:extLst>
                <a:ext uri="{FF2B5EF4-FFF2-40B4-BE49-F238E27FC236}">
                  <a16:creationId xmlns:a16="http://schemas.microsoft.com/office/drawing/2014/main" id="{E5445152-02FC-4FB8-B5EC-5847ED190839}"/>
                </a:ext>
              </a:extLst>
            </p:cNvPr>
            <p:cNvSpPr/>
            <p:nvPr/>
          </p:nvSpPr>
          <p:spPr>
            <a:xfrm>
              <a:off x="6222860" y="3332606"/>
              <a:ext cx="5615" cy="1072498"/>
            </a:xfrm>
            <a:custGeom>
              <a:avLst/>
              <a:gdLst>
                <a:gd name="connsiteX0" fmla="*/ -2189 w 5615"/>
                <a:gd name="connsiteY0" fmla="*/ -483 h 1072498"/>
                <a:gd name="connsiteX1" fmla="*/ -2189 w 5615"/>
                <a:gd name="connsiteY1" fmla="*/ 1072015 h 107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72498">
                  <a:moveTo>
                    <a:pt x="-2189" y="-483"/>
                  </a:moveTo>
                  <a:lnTo>
                    <a:pt x="-2189" y="107201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82" name="Freeform: Shape 2681">
              <a:extLst>
                <a:ext uri="{FF2B5EF4-FFF2-40B4-BE49-F238E27FC236}">
                  <a16:creationId xmlns:a16="http://schemas.microsoft.com/office/drawing/2014/main" id="{2F7350B5-9F53-472C-91BC-E75D23E19AE0}"/>
                </a:ext>
              </a:extLst>
            </p:cNvPr>
            <p:cNvSpPr/>
            <p:nvPr/>
          </p:nvSpPr>
          <p:spPr>
            <a:xfrm>
              <a:off x="5891565" y="3332606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83" name="Freeform: Shape 2682">
              <a:extLst>
                <a:ext uri="{FF2B5EF4-FFF2-40B4-BE49-F238E27FC236}">
                  <a16:creationId xmlns:a16="http://schemas.microsoft.com/office/drawing/2014/main" id="{3128B05B-90F1-442D-BCE7-B2FE99753238}"/>
                </a:ext>
              </a:extLst>
            </p:cNvPr>
            <p:cNvSpPr/>
            <p:nvPr/>
          </p:nvSpPr>
          <p:spPr>
            <a:xfrm>
              <a:off x="6436237" y="3332606"/>
              <a:ext cx="5615" cy="1072498"/>
            </a:xfrm>
            <a:custGeom>
              <a:avLst/>
              <a:gdLst>
                <a:gd name="connsiteX0" fmla="*/ -2189 w 5615"/>
                <a:gd name="connsiteY0" fmla="*/ -483 h 1072498"/>
                <a:gd name="connsiteX1" fmla="*/ -2189 w 5615"/>
                <a:gd name="connsiteY1" fmla="*/ 1072015 h 107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72498">
                  <a:moveTo>
                    <a:pt x="-2189" y="-483"/>
                  </a:moveTo>
                  <a:lnTo>
                    <a:pt x="-2189" y="107201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84" name="Freeform: Shape 2683">
              <a:extLst>
                <a:ext uri="{FF2B5EF4-FFF2-40B4-BE49-F238E27FC236}">
                  <a16:creationId xmlns:a16="http://schemas.microsoft.com/office/drawing/2014/main" id="{C6D2B1C2-03C2-4E7A-A04A-5DFC29505EC1}"/>
                </a:ext>
              </a:extLst>
            </p:cNvPr>
            <p:cNvSpPr/>
            <p:nvPr/>
          </p:nvSpPr>
          <p:spPr>
            <a:xfrm>
              <a:off x="6559771" y="3332606"/>
              <a:ext cx="5615" cy="1072498"/>
            </a:xfrm>
            <a:custGeom>
              <a:avLst/>
              <a:gdLst>
                <a:gd name="connsiteX0" fmla="*/ -2189 w 5615"/>
                <a:gd name="connsiteY0" fmla="*/ -483 h 1072498"/>
                <a:gd name="connsiteX1" fmla="*/ -2189 w 5615"/>
                <a:gd name="connsiteY1" fmla="*/ 1072015 h 107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72498">
                  <a:moveTo>
                    <a:pt x="-2189" y="-483"/>
                  </a:moveTo>
                  <a:lnTo>
                    <a:pt x="-2189" y="107201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85" name="Freeform: Shape 2684">
              <a:extLst>
                <a:ext uri="{FF2B5EF4-FFF2-40B4-BE49-F238E27FC236}">
                  <a16:creationId xmlns:a16="http://schemas.microsoft.com/office/drawing/2014/main" id="{02C88266-B103-4AC9-8693-93EE16F4EAF5}"/>
                </a:ext>
              </a:extLst>
            </p:cNvPr>
            <p:cNvSpPr/>
            <p:nvPr/>
          </p:nvSpPr>
          <p:spPr>
            <a:xfrm>
              <a:off x="6222860" y="3332606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86" name="Freeform: Shape 2685">
              <a:extLst>
                <a:ext uri="{FF2B5EF4-FFF2-40B4-BE49-F238E27FC236}">
                  <a16:creationId xmlns:a16="http://schemas.microsoft.com/office/drawing/2014/main" id="{0C9C82B9-994A-43A0-8233-43776C86B83B}"/>
                </a:ext>
              </a:extLst>
            </p:cNvPr>
            <p:cNvSpPr/>
            <p:nvPr/>
          </p:nvSpPr>
          <p:spPr>
            <a:xfrm>
              <a:off x="6559771" y="3332606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87" name="Freeform: Shape 2686">
              <a:extLst>
                <a:ext uri="{FF2B5EF4-FFF2-40B4-BE49-F238E27FC236}">
                  <a16:creationId xmlns:a16="http://schemas.microsoft.com/office/drawing/2014/main" id="{7D939FEF-398E-498B-B351-DECD4DA76D75}"/>
                </a:ext>
              </a:extLst>
            </p:cNvPr>
            <p:cNvSpPr/>
            <p:nvPr/>
          </p:nvSpPr>
          <p:spPr>
            <a:xfrm>
              <a:off x="6773148" y="3332606"/>
              <a:ext cx="5615" cy="1072498"/>
            </a:xfrm>
            <a:custGeom>
              <a:avLst/>
              <a:gdLst>
                <a:gd name="connsiteX0" fmla="*/ -2189 w 5615"/>
                <a:gd name="connsiteY0" fmla="*/ -483 h 1072498"/>
                <a:gd name="connsiteX1" fmla="*/ -2189 w 5615"/>
                <a:gd name="connsiteY1" fmla="*/ 1072015 h 107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72498">
                  <a:moveTo>
                    <a:pt x="-2189" y="-483"/>
                  </a:moveTo>
                  <a:lnTo>
                    <a:pt x="-2189" y="107201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88" name="Freeform: Shape 2687">
              <a:extLst>
                <a:ext uri="{FF2B5EF4-FFF2-40B4-BE49-F238E27FC236}">
                  <a16:creationId xmlns:a16="http://schemas.microsoft.com/office/drawing/2014/main" id="{A49F8D34-B6A6-4FE5-B92F-B276AC3A3753}"/>
                </a:ext>
              </a:extLst>
            </p:cNvPr>
            <p:cNvSpPr/>
            <p:nvPr/>
          </p:nvSpPr>
          <p:spPr>
            <a:xfrm>
              <a:off x="6222860" y="272055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89" name="Freeform: Shape 2688">
              <a:extLst>
                <a:ext uri="{FF2B5EF4-FFF2-40B4-BE49-F238E27FC236}">
                  <a16:creationId xmlns:a16="http://schemas.microsoft.com/office/drawing/2014/main" id="{F6C91439-3D0D-4E77-9740-EBC84FB24597}"/>
                </a:ext>
              </a:extLst>
            </p:cNvPr>
            <p:cNvSpPr/>
            <p:nvPr/>
          </p:nvSpPr>
          <p:spPr>
            <a:xfrm>
              <a:off x="6773148" y="272055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90" name="Freeform: Shape 2689">
              <a:extLst>
                <a:ext uri="{FF2B5EF4-FFF2-40B4-BE49-F238E27FC236}">
                  <a16:creationId xmlns:a16="http://schemas.microsoft.com/office/drawing/2014/main" id="{37E4240D-17A3-4126-B41C-0ECE383909D4}"/>
                </a:ext>
              </a:extLst>
            </p:cNvPr>
            <p:cNvSpPr/>
            <p:nvPr/>
          </p:nvSpPr>
          <p:spPr>
            <a:xfrm>
              <a:off x="6559771" y="308553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91" name="Freeform: Shape 2690">
              <a:extLst>
                <a:ext uri="{FF2B5EF4-FFF2-40B4-BE49-F238E27FC236}">
                  <a16:creationId xmlns:a16="http://schemas.microsoft.com/office/drawing/2014/main" id="{77D14800-6A5D-4F93-871E-5497AA22F95C}"/>
                </a:ext>
              </a:extLst>
            </p:cNvPr>
            <p:cNvSpPr/>
            <p:nvPr/>
          </p:nvSpPr>
          <p:spPr>
            <a:xfrm>
              <a:off x="6559771" y="272055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92" name="Freeform: Shape 2691">
              <a:extLst>
                <a:ext uri="{FF2B5EF4-FFF2-40B4-BE49-F238E27FC236}">
                  <a16:creationId xmlns:a16="http://schemas.microsoft.com/office/drawing/2014/main" id="{995E4E0D-9AEE-4C62-BF9E-AC7A56406270}"/>
                </a:ext>
              </a:extLst>
            </p:cNvPr>
            <p:cNvSpPr/>
            <p:nvPr/>
          </p:nvSpPr>
          <p:spPr>
            <a:xfrm>
              <a:off x="6436237" y="272055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93" name="Freeform: Shape 2692">
              <a:extLst>
                <a:ext uri="{FF2B5EF4-FFF2-40B4-BE49-F238E27FC236}">
                  <a16:creationId xmlns:a16="http://schemas.microsoft.com/office/drawing/2014/main" id="{24C725EC-8A25-4100-9F34-8E6A9EEB16BB}"/>
                </a:ext>
              </a:extLst>
            </p:cNvPr>
            <p:cNvSpPr/>
            <p:nvPr/>
          </p:nvSpPr>
          <p:spPr>
            <a:xfrm>
              <a:off x="5891565" y="2355565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94" name="Freeform: Shape 2693">
              <a:extLst>
                <a:ext uri="{FF2B5EF4-FFF2-40B4-BE49-F238E27FC236}">
                  <a16:creationId xmlns:a16="http://schemas.microsoft.com/office/drawing/2014/main" id="{73C5BB05-29BE-4E76-998E-CF20571006B7}"/>
                </a:ext>
              </a:extLst>
            </p:cNvPr>
            <p:cNvSpPr/>
            <p:nvPr/>
          </p:nvSpPr>
          <p:spPr>
            <a:xfrm>
              <a:off x="6222860" y="2355565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95" name="Freeform: Shape 2694">
              <a:extLst>
                <a:ext uri="{FF2B5EF4-FFF2-40B4-BE49-F238E27FC236}">
                  <a16:creationId xmlns:a16="http://schemas.microsoft.com/office/drawing/2014/main" id="{F1BBFE7D-1AC6-4717-83E5-5CF17BAE3A21}"/>
                </a:ext>
              </a:extLst>
            </p:cNvPr>
            <p:cNvSpPr/>
            <p:nvPr/>
          </p:nvSpPr>
          <p:spPr>
            <a:xfrm>
              <a:off x="6559771" y="2355565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96" name="Freeform: Shape 2695">
              <a:extLst>
                <a:ext uri="{FF2B5EF4-FFF2-40B4-BE49-F238E27FC236}">
                  <a16:creationId xmlns:a16="http://schemas.microsoft.com/office/drawing/2014/main" id="{7B4E0E40-5642-494C-A257-AD77B4B09EE4}"/>
                </a:ext>
              </a:extLst>
            </p:cNvPr>
            <p:cNvSpPr/>
            <p:nvPr/>
          </p:nvSpPr>
          <p:spPr>
            <a:xfrm>
              <a:off x="6104942" y="2355565"/>
              <a:ext cx="5615" cy="729972"/>
            </a:xfrm>
            <a:custGeom>
              <a:avLst/>
              <a:gdLst>
                <a:gd name="connsiteX0" fmla="*/ -2189 w 5615"/>
                <a:gd name="connsiteY0" fmla="*/ -483 h 729972"/>
                <a:gd name="connsiteX1" fmla="*/ -2189 w 5615"/>
                <a:gd name="connsiteY1" fmla="*/ 729490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29972">
                  <a:moveTo>
                    <a:pt x="-2189" y="-483"/>
                  </a:moveTo>
                  <a:lnTo>
                    <a:pt x="-2189" y="72949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97" name="Freeform: Shape 2696">
              <a:extLst>
                <a:ext uri="{FF2B5EF4-FFF2-40B4-BE49-F238E27FC236}">
                  <a16:creationId xmlns:a16="http://schemas.microsoft.com/office/drawing/2014/main" id="{56FF05C6-A247-49F5-BA8D-60A6A145EA4D}"/>
                </a:ext>
              </a:extLst>
            </p:cNvPr>
            <p:cNvSpPr/>
            <p:nvPr/>
          </p:nvSpPr>
          <p:spPr>
            <a:xfrm>
              <a:off x="5891565" y="2355565"/>
              <a:ext cx="5615" cy="729972"/>
            </a:xfrm>
            <a:custGeom>
              <a:avLst/>
              <a:gdLst>
                <a:gd name="connsiteX0" fmla="*/ -2189 w 5615"/>
                <a:gd name="connsiteY0" fmla="*/ -483 h 729972"/>
                <a:gd name="connsiteX1" fmla="*/ -2189 w 5615"/>
                <a:gd name="connsiteY1" fmla="*/ 729490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29972">
                  <a:moveTo>
                    <a:pt x="-2189" y="-483"/>
                  </a:moveTo>
                  <a:lnTo>
                    <a:pt x="-2189" y="72949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98" name="Freeform: Shape 2697">
              <a:extLst>
                <a:ext uri="{FF2B5EF4-FFF2-40B4-BE49-F238E27FC236}">
                  <a16:creationId xmlns:a16="http://schemas.microsoft.com/office/drawing/2014/main" id="{D412640A-6CF4-4DAD-A45B-BC24966BD0A2}"/>
                </a:ext>
              </a:extLst>
            </p:cNvPr>
            <p:cNvSpPr/>
            <p:nvPr/>
          </p:nvSpPr>
          <p:spPr>
            <a:xfrm>
              <a:off x="5891565" y="308553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99" name="Freeform: Shape 2698">
              <a:extLst>
                <a:ext uri="{FF2B5EF4-FFF2-40B4-BE49-F238E27FC236}">
                  <a16:creationId xmlns:a16="http://schemas.microsoft.com/office/drawing/2014/main" id="{B8D246B3-A895-4500-B6CC-4003F9CD319C}"/>
                </a:ext>
              </a:extLst>
            </p:cNvPr>
            <p:cNvSpPr/>
            <p:nvPr/>
          </p:nvSpPr>
          <p:spPr>
            <a:xfrm>
              <a:off x="6222860" y="308553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00" name="Freeform: Shape 2699">
              <a:extLst>
                <a:ext uri="{FF2B5EF4-FFF2-40B4-BE49-F238E27FC236}">
                  <a16:creationId xmlns:a16="http://schemas.microsoft.com/office/drawing/2014/main" id="{8CCE59BF-8294-4D89-8C8E-A024C9610AD6}"/>
                </a:ext>
              </a:extLst>
            </p:cNvPr>
            <p:cNvSpPr/>
            <p:nvPr/>
          </p:nvSpPr>
          <p:spPr>
            <a:xfrm>
              <a:off x="6222860" y="2355565"/>
              <a:ext cx="5615" cy="729972"/>
            </a:xfrm>
            <a:custGeom>
              <a:avLst/>
              <a:gdLst>
                <a:gd name="connsiteX0" fmla="*/ -2189 w 5615"/>
                <a:gd name="connsiteY0" fmla="*/ -483 h 729972"/>
                <a:gd name="connsiteX1" fmla="*/ -2189 w 5615"/>
                <a:gd name="connsiteY1" fmla="*/ 729490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29972">
                  <a:moveTo>
                    <a:pt x="-2189" y="-483"/>
                  </a:moveTo>
                  <a:lnTo>
                    <a:pt x="-2189" y="72949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01" name="Freeform: Shape 2700">
              <a:extLst>
                <a:ext uri="{FF2B5EF4-FFF2-40B4-BE49-F238E27FC236}">
                  <a16:creationId xmlns:a16="http://schemas.microsoft.com/office/drawing/2014/main" id="{00D40F00-F0BA-4273-9E20-C6101E449465}"/>
                </a:ext>
              </a:extLst>
            </p:cNvPr>
            <p:cNvSpPr/>
            <p:nvPr/>
          </p:nvSpPr>
          <p:spPr>
            <a:xfrm>
              <a:off x="6436237" y="2355565"/>
              <a:ext cx="5615" cy="729972"/>
            </a:xfrm>
            <a:custGeom>
              <a:avLst/>
              <a:gdLst>
                <a:gd name="connsiteX0" fmla="*/ -2189 w 5615"/>
                <a:gd name="connsiteY0" fmla="*/ -483 h 729972"/>
                <a:gd name="connsiteX1" fmla="*/ -2189 w 5615"/>
                <a:gd name="connsiteY1" fmla="*/ 729490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29972">
                  <a:moveTo>
                    <a:pt x="-2189" y="-483"/>
                  </a:moveTo>
                  <a:lnTo>
                    <a:pt x="-2189" y="72949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02" name="Freeform: Shape 2701">
              <a:extLst>
                <a:ext uri="{FF2B5EF4-FFF2-40B4-BE49-F238E27FC236}">
                  <a16:creationId xmlns:a16="http://schemas.microsoft.com/office/drawing/2014/main" id="{D02043F0-1D00-4B96-8702-68329854FD3D}"/>
                </a:ext>
              </a:extLst>
            </p:cNvPr>
            <p:cNvSpPr/>
            <p:nvPr/>
          </p:nvSpPr>
          <p:spPr>
            <a:xfrm>
              <a:off x="6559771" y="2355565"/>
              <a:ext cx="5615" cy="729972"/>
            </a:xfrm>
            <a:custGeom>
              <a:avLst/>
              <a:gdLst>
                <a:gd name="connsiteX0" fmla="*/ -2189 w 5615"/>
                <a:gd name="connsiteY0" fmla="*/ -483 h 729972"/>
                <a:gd name="connsiteX1" fmla="*/ -2189 w 5615"/>
                <a:gd name="connsiteY1" fmla="*/ 729490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29972">
                  <a:moveTo>
                    <a:pt x="-2189" y="-483"/>
                  </a:moveTo>
                  <a:lnTo>
                    <a:pt x="-2189" y="72949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03" name="Freeform: Shape 2702">
              <a:extLst>
                <a:ext uri="{FF2B5EF4-FFF2-40B4-BE49-F238E27FC236}">
                  <a16:creationId xmlns:a16="http://schemas.microsoft.com/office/drawing/2014/main" id="{D90ED13C-74A0-4B20-97A8-3C1E0F849EA3}"/>
                </a:ext>
              </a:extLst>
            </p:cNvPr>
            <p:cNvSpPr/>
            <p:nvPr/>
          </p:nvSpPr>
          <p:spPr>
            <a:xfrm>
              <a:off x="6773148" y="2355565"/>
              <a:ext cx="5615" cy="729972"/>
            </a:xfrm>
            <a:custGeom>
              <a:avLst/>
              <a:gdLst>
                <a:gd name="connsiteX0" fmla="*/ -2189 w 5615"/>
                <a:gd name="connsiteY0" fmla="*/ -483 h 729972"/>
                <a:gd name="connsiteX1" fmla="*/ -2189 w 5615"/>
                <a:gd name="connsiteY1" fmla="*/ 729490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29972">
                  <a:moveTo>
                    <a:pt x="-2189" y="-483"/>
                  </a:moveTo>
                  <a:lnTo>
                    <a:pt x="-2189" y="72949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04" name="Freeform: Shape 2703">
              <a:extLst>
                <a:ext uri="{FF2B5EF4-FFF2-40B4-BE49-F238E27FC236}">
                  <a16:creationId xmlns:a16="http://schemas.microsoft.com/office/drawing/2014/main" id="{F11A90B6-EA66-4F14-82DB-6525BE8D1622}"/>
                </a:ext>
              </a:extLst>
            </p:cNvPr>
            <p:cNvSpPr/>
            <p:nvPr/>
          </p:nvSpPr>
          <p:spPr>
            <a:xfrm>
              <a:off x="6104942" y="1732281"/>
              <a:ext cx="5615" cy="376216"/>
            </a:xfrm>
            <a:custGeom>
              <a:avLst/>
              <a:gdLst>
                <a:gd name="connsiteX0" fmla="*/ -2189 w 5615"/>
                <a:gd name="connsiteY0" fmla="*/ -483 h 376216"/>
                <a:gd name="connsiteX1" fmla="*/ -2189 w 5615"/>
                <a:gd name="connsiteY1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76216">
                  <a:moveTo>
                    <a:pt x="-2189" y="-483"/>
                  </a:moveTo>
                  <a:lnTo>
                    <a:pt x="-2189" y="37573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05" name="Freeform: Shape 2704">
              <a:extLst>
                <a:ext uri="{FF2B5EF4-FFF2-40B4-BE49-F238E27FC236}">
                  <a16:creationId xmlns:a16="http://schemas.microsoft.com/office/drawing/2014/main" id="{4C8AD97B-5341-4F9A-8FA1-E12820FBA252}"/>
                </a:ext>
              </a:extLst>
            </p:cNvPr>
            <p:cNvSpPr/>
            <p:nvPr/>
          </p:nvSpPr>
          <p:spPr>
            <a:xfrm>
              <a:off x="6222860" y="1732281"/>
              <a:ext cx="5615" cy="376216"/>
            </a:xfrm>
            <a:custGeom>
              <a:avLst/>
              <a:gdLst>
                <a:gd name="connsiteX0" fmla="*/ -2189 w 5615"/>
                <a:gd name="connsiteY0" fmla="*/ -483 h 376216"/>
                <a:gd name="connsiteX1" fmla="*/ -2189 w 5615"/>
                <a:gd name="connsiteY1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76216">
                  <a:moveTo>
                    <a:pt x="-2189" y="-483"/>
                  </a:moveTo>
                  <a:lnTo>
                    <a:pt x="-2189" y="37573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06" name="Freeform: Shape 2705">
              <a:extLst>
                <a:ext uri="{FF2B5EF4-FFF2-40B4-BE49-F238E27FC236}">
                  <a16:creationId xmlns:a16="http://schemas.microsoft.com/office/drawing/2014/main" id="{AAF061CA-77F0-4609-A318-B495EB50E8D6}"/>
                </a:ext>
              </a:extLst>
            </p:cNvPr>
            <p:cNvSpPr/>
            <p:nvPr/>
          </p:nvSpPr>
          <p:spPr>
            <a:xfrm>
              <a:off x="5891565" y="210849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07" name="Freeform: Shape 2706">
              <a:extLst>
                <a:ext uri="{FF2B5EF4-FFF2-40B4-BE49-F238E27FC236}">
                  <a16:creationId xmlns:a16="http://schemas.microsoft.com/office/drawing/2014/main" id="{A8D6C3B5-F772-442A-A2B4-E7FF6743CBCC}"/>
                </a:ext>
              </a:extLst>
            </p:cNvPr>
            <p:cNvSpPr/>
            <p:nvPr/>
          </p:nvSpPr>
          <p:spPr>
            <a:xfrm>
              <a:off x="6436237" y="1732281"/>
              <a:ext cx="5615" cy="376216"/>
            </a:xfrm>
            <a:custGeom>
              <a:avLst/>
              <a:gdLst>
                <a:gd name="connsiteX0" fmla="*/ -2189 w 5615"/>
                <a:gd name="connsiteY0" fmla="*/ -483 h 376216"/>
                <a:gd name="connsiteX1" fmla="*/ -2189 w 5615"/>
                <a:gd name="connsiteY1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76216">
                  <a:moveTo>
                    <a:pt x="-2189" y="-483"/>
                  </a:moveTo>
                  <a:lnTo>
                    <a:pt x="-2189" y="37573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08" name="Freeform: Shape 2707">
              <a:extLst>
                <a:ext uri="{FF2B5EF4-FFF2-40B4-BE49-F238E27FC236}">
                  <a16:creationId xmlns:a16="http://schemas.microsoft.com/office/drawing/2014/main" id="{767E9C7E-4977-4FB4-A8DC-841690402E6A}"/>
                </a:ext>
              </a:extLst>
            </p:cNvPr>
            <p:cNvSpPr/>
            <p:nvPr/>
          </p:nvSpPr>
          <p:spPr>
            <a:xfrm>
              <a:off x="6559771" y="1732281"/>
              <a:ext cx="5615" cy="376216"/>
            </a:xfrm>
            <a:custGeom>
              <a:avLst/>
              <a:gdLst>
                <a:gd name="connsiteX0" fmla="*/ -2189 w 5615"/>
                <a:gd name="connsiteY0" fmla="*/ -483 h 376216"/>
                <a:gd name="connsiteX1" fmla="*/ -2189 w 5615"/>
                <a:gd name="connsiteY1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76216">
                  <a:moveTo>
                    <a:pt x="-2189" y="-483"/>
                  </a:moveTo>
                  <a:lnTo>
                    <a:pt x="-2189" y="37573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09" name="Freeform: Shape 2708">
              <a:extLst>
                <a:ext uri="{FF2B5EF4-FFF2-40B4-BE49-F238E27FC236}">
                  <a16:creationId xmlns:a16="http://schemas.microsoft.com/office/drawing/2014/main" id="{B3C3FAF0-786F-4796-9AC9-333AE0F64675}"/>
                </a:ext>
              </a:extLst>
            </p:cNvPr>
            <p:cNvSpPr/>
            <p:nvPr/>
          </p:nvSpPr>
          <p:spPr>
            <a:xfrm>
              <a:off x="6222860" y="210849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10" name="Freeform: Shape 2709">
              <a:extLst>
                <a:ext uri="{FF2B5EF4-FFF2-40B4-BE49-F238E27FC236}">
                  <a16:creationId xmlns:a16="http://schemas.microsoft.com/office/drawing/2014/main" id="{734E7B16-9BC0-40B3-B71B-F54DF7D77FE7}"/>
                </a:ext>
              </a:extLst>
            </p:cNvPr>
            <p:cNvSpPr/>
            <p:nvPr/>
          </p:nvSpPr>
          <p:spPr>
            <a:xfrm>
              <a:off x="6559771" y="210849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11" name="Freeform: Shape 2710">
              <a:extLst>
                <a:ext uri="{FF2B5EF4-FFF2-40B4-BE49-F238E27FC236}">
                  <a16:creationId xmlns:a16="http://schemas.microsoft.com/office/drawing/2014/main" id="{BA7B498B-F0C1-4827-A65F-D8D461C96A81}"/>
                </a:ext>
              </a:extLst>
            </p:cNvPr>
            <p:cNvSpPr/>
            <p:nvPr/>
          </p:nvSpPr>
          <p:spPr>
            <a:xfrm>
              <a:off x="6559771" y="1732281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12" name="Freeform: Shape 2711">
              <a:extLst>
                <a:ext uri="{FF2B5EF4-FFF2-40B4-BE49-F238E27FC236}">
                  <a16:creationId xmlns:a16="http://schemas.microsoft.com/office/drawing/2014/main" id="{6D0F7A34-FB46-4D78-8B3F-6BA94A88F93D}"/>
                </a:ext>
              </a:extLst>
            </p:cNvPr>
            <p:cNvSpPr/>
            <p:nvPr/>
          </p:nvSpPr>
          <p:spPr>
            <a:xfrm>
              <a:off x="5891565" y="1732281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13" name="Freeform: Shape 2712">
              <a:extLst>
                <a:ext uri="{FF2B5EF4-FFF2-40B4-BE49-F238E27FC236}">
                  <a16:creationId xmlns:a16="http://schemas.microsoft.com/office/drawing/2014/main" id="{F6A67A5C-5494-4606-8F3C-9B38CB629D7F}"/>
                </a:ext>
              </a:extLst>
            </p:cNvPr>
            <p:cNvSpPr/>
            <p:nvPr/>
          </p:nvSpPr>
          <p:spPr>
            <a:xfrm>
              <a:off x="6222860" y="1732281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14" name="Freeform: Shape 2713">
              <a:extLst>
                <a:ext uri="{FF2B5EF4-FFF2-40B4-BE49-F238E27FC236}">
                  <a16:creationId xmlns:a16="http://schemas.microsoft.com/office/drawing/2014/main" id="{2CC0E00B-870F-4F87-92AF-A2890DEDFEBB}"/>
                </a:ext>
              </a:extLst>
            </p:cNvPr>
            <p:cNvSpPr/>
            <p:nvPr/>
          </p:nvSpPr>
          <p:spPr>
            <a:xfrm>
              <a:off x="6773148" y="1732281"/>
              <a:ext cx="5615" cy="376216"/>
            </a:xfrm>
            <a:custGeom>
              <a:avLst/>
              <a:gdLst>
                <a:gd name="connsiteX0" fmla="*/ -2189 w 5615"/>
                <a:gd name="connsiteY0" fmla="*/ -483 h 376216"/>
                <a:gd name="connsiteX1" fmla="*/ -2189 w 5615"/>
                <a:gd name="connsiteY1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76216">
                  <a:moveTo>
                    <a:pt x="-2189" y="-483"/>
                  </a:moveTo>
                  <a:lnTo>
                    <a:pt x="-2189" y="37573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15" name="Freeform: Shape 2714">
              <a:extLst>
                <a:ext uri="{FF2B5EF4-FFF2-40B4-BE49-F238E27FC236}">
                  <a16:creationId xmlns:a16="http://schemas.microsoft.com/office/drawing/2014/main" id="{CC1120C2-9035-408A-957C-FFF5F41F5237}"/>
                </a:ext>
              </a:extLst>
            </p:cNvPr>
            <p:cNvSpPr/>
            <p:nvPr/>
          </p:nvSpPr>
          <p:spPr>
            <a:xfrm>
              <a:off x="5891565" y="1732281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16" name="Freeform: Shape 2715">
              <a:extLst>
                <a:ext uri="{FF2B5EF4-FFF2-40B4-BE49-F238E27FC236}">
                  <a16:creationId xmlns:a16="http://schemas.microsoft.com/office/drawing/2014/main" id="{FC345B16-D101-4D83-A28B-3B9B518B9BFC}"/>
                </a:ext>
              </a:extLst>
            </p:cNvPr>
            <p:cNvSpPr/>
            <p:nvPr/>
          </p:nvSpPr>
          <p:spPr>
            <a:xfrm>
              <a:off x="5520964" y="3450524"/>
              <a:ext cx="5615" cy="1319566"/>
            </a:xfrm>
            <a:custGeom>
              <a:avLst/>
              <a:gdLst>
                <a:gd name="connsiteX0" fmla="*/ -2189 w 5615"/>
                <a:gd name="connsiteY0" fmla="*/ -483 h 1319566"/>
                <a:gd name="connsiteX1" fmla="*/ -2189 w 5615"/>
                <a:gd name="connsiteY1" fmla="*/ 1319083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19566">
                  <a:moveTo>
                    <a:pt x="-2189" y="-483"/>
                  </a:moveTo>
                  <a:lnTo>
                    <a:pt x="-2189" y="13190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17" name="Freeform: Shape 2716">
              <a:extLst>
                <a:ext uri="{FF2B5EF4-FFF2-40B4-BE49-F238E27FC236}">
                  <a16:creationId xmlns:a16="http://schemas.microsoft.com/office/drawing/2014/main" id="{9B9D99CE-CB22-4AD0-B6B9-A3F81B98D8BD}"/>
                </a:ext>
              </a:extLst>
            </p:cNvPr>
            <p:cNvSpPr/>
            <p:nvPr/>
          </p:nvSpPr>
          <p:spPr>
            <a:xfrm>
              <a:off x="4819067" y="1979349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18" name="Freeform: Shape 2717">
              <a:extLst>
                <a:ext uri="{FF2B5EF4-FFF2-40B4-BE49-F238E27FC236}">
                  <a16:creationId xmlns:a16="http://schemas.microsoft.com/office/drawing/2014/main" id="{CD872FC6-311A-4CEB-B31D-5A00E6E57BDC}"/>
                </a:ext>
              </a:extLst>
            </p:cNvPr>
            <p:cNvSpPr/>
            <p:nvPr/>
          </p:nvSpPr>
          <p:spPr>
            <a:xfrm>
              <a:off x="5172823" y="1979349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19" name="Freeform: Shape 2718">
              <a:extLst>
                <a:ext uri="{FF2B5EF4-FFF2-40B4-BE49-F238E27FC236}">
                  <a16:creationId xmlns:a16="http://schemas.microsoft.com/office/drawing/2014/main" id="{55A85F7B-01FF-49A5-96A2-F16277D8CD38}"/>
                </a:ext>
              </a:extLst>
            </p:cNvPr>
            <p:cNvSpPr/>
            <p:nvPr/>
          </p:nvSpPr>
          <p:spPr>
            <a:xfrm>
              <a:off x="4819067" y="3209072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20" name="Freeform: Shape 2719">
              <a:extLst>
                <a:ext uri="{FF2B5EF4-FFF2-40B4-BE49-F238E27FC236}">
                  <a16:creationId xmlns:a16="http://schemas.microsoft.com/office/drawing/2014/main" id="{D53F8808-01C2-43E9-AC79-870F4DEBB732}"/>
                </a:ext>
              </a:extLst>
            </p:cNvPr>
            <p:cNvSpPr/>
            <p:nvPr/>
          </p:nvSpPr>
          <p:spPr>
            <a:xfrm>
              <a:off x="4695533" y="1855815"/>
              <a:ext cx="5615" cy="2914275"/>
            </a:xfrm>
            <a:custGeom>
              <a:avLst/>
              <a:gdLst>
                <a:gd name="connsiteX0" fmla="*/ -2189 w 5615"/>
                <a:gd name="connsiteY0" fmla="*/ 2913793 h 2914275"/>
                <a:gd name="connsiteX1" fmla="*/ -2189 w 5615"/>
                <a:gd name="connsiteY1" fmla="*/ -483 h 2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914275">
                  <a:moveTo>
                    <a:pt x="-2189" y="291379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21" name="Freeform: Shape 2720">
              <a:extLst>
                <a:ext uri="{FF2B5EF4-FFF2-40B4-BE49-F238E27FC236}">
                  <a16:creationId xmlns:a16="http://schemas.microsoft.com/office/drawing/2014/main" id="{7477849E-642C-445A-8C9A-E414E01CE202}"/>
                </a:ext>
              </a:extLst>
            </p:cNvPr>
            <p:cNvSpPr/>
            <p:nvPr/>
          </p:nvSpPr>
          <p:spPr>
            <a:xfrm>
              <a:off x="5520964" y="1855815"/>
              <a:ext cx="5615" cy="2914275"/>
            </a:xfrm>
            <a:custGeom>
              <a:avLst/>
              <a:gdLst>
                <a:gd name="connsiteX0" fmla="*/ -2189 w 5615"/>
                <a:gd name="connsiteY0" fmla="*/ -483 h 2914275"/>
                <a:gd name="connsiteX1" fmla="*/ -2189 w 5615"/>
                <a:gd name="connsiteY1" fmla="*/ 2913793 h 2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914275">
                  <a:moveTo>
                    <a:pt x="-2189" y="-483"/>
                  </a:moveTo>
                  <a:lnTo>
                    <a:pt x="-2189" y="291379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22" name="Freeform: Shape 2721">
              <a:extLst>
                <a:ext uri="{FF2B5EF4-FFF2-40B4-BE49-F238E27FC236}">
                  <a16:creationId xmlns:a16="http://schemas.microsoft.com/office/drawing/2014/main" id="{FCDD441C-1D6B-4692-B024-308D8B3FB553}"/>
                </a:ext>
              </a:extLst>
            </p:cNvPr>
            <p:cNvSpPr/>
            <p:nvPr/>
          </p:nvSpPr>
          <p:spPr>
            <a:xfrm>
              <a:off x="5172823" y="3209072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23" name="Freeform: Shape 2722">
              <a:extLst>
                <a:ext uri="{FF2B5EF4-FFF2-40B4-BE49-F238E27FC236}">
                  <a16:creationId xmlns:a16="http://schemas.microsoft.com/office/drawing/2014/main" id="{F0349BC7-9967-4FDC-B892-4705A050400F}"/>
                </a:ext>
              </a:extLst>
            </p:cNvPr>
            <p:cNvSpPr/>
            <p:nvPr/>
          </p:nvSpPr>
          <p:spPr>
            <a:xfrm>
              <a:off x="5172823" y="3450524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24" name="Freeform: Shape 2723">
              <a:extLst>
                <a:ext uri="{FF2B5EF4-FFF2-40B4-BE49-F238E27FC236}">
                  <a16:creationId xmlns:a16="http://schemas.microsoft.com/office/drawing/2014/main" id="{99F2565A-9DB3-4096-AA7A-08595E3D7BB3}"/>
                </a:ext>
              </a:extLst>
            </p:cNvPr>
            <p:cNvSpPr/>
            <p:nvPr/>
          </p:nvSpPr>
          <p:spPr>
            <a:xfrm>
              <a:off x="4819067" y="3450524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25" name="Freeform: Shape 2724">
              <a:extLst>
                <a:ext uri="{FF2B5EF4-FFF2-40B4-BE49-F238E27FC236}">
                  <a16:creationId xmlns:a16="http://schemas.microsoft.com/office/drawing/2014/main" id="{3052F565-891C-4D6F-9CCF-45D554B66F04}"/>
                </a:ext>
              </a:extLst>
            </p:cNvPr>
            <p:cNvSpPr/>
            <p:nvPr/>
          </p:nvSpPr>
          <p:spPr>
            <a:xfrm>
              <a:off x="4695533" y="4770090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26" name="Freeform: Shape 2725">
              <a:extLst>
                <a:ext uri="{FF2B5EF4-FFF2-40B4-BE49-F238E27FC236}">
                  <a16:creationId xmlns:a16="http://schemas.microsoft.com/office/drawing/2014/main" id="{288A3A4B-1BA8-4A94-AEBD-512935B83F3D}"/>
                </a:ext>
              </a:extLst>
            </p:cNvPr>
            <p:cNvSpPr/>
            <p:nvPr/>
          </p:nvSpPr>
          <p:spPr>
            <a:xfrm>
              <a:off x="5049289" y="4770090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27" name="Freeform: Shape 2726">
              <a:extLst>
                <a:ext uri="{FF2B5EF4-FFF2-40B4-BE49-F238E27FC236}">
                  <a16:creationId xmlns:a16="http://schemas.microsoft.com/office/drawing/2014/main" id="{FD0A31E7-6DC1-4669-AB4D-E50547C8C860}"/>
                </a:ext>
              </a:extLst>
            </p:cNvPr>
            <p:cNvSpPr/>
            <p:nvPr/>
          </p:nvSpPr>
          <p:spPr>
            <a:xfrm>
              <a:off x="5403045" y="4770090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28" name="Freeform: Shape 2727">
              <a:extLst>
                <a:ext uri="{FF2B5EF4-FFF2-40B4-BE49-F238E27FC236}">
                  <a16:creationId xmlns:a16="http://schemas.microsoft.com/office/drawing/2014/main" id="{78260296-DBEC-48A0-8DF4-B8731F4E707F}"/>
                </a:ext>
              </a:extLst>
            </p:cNvPr>
            <p:cNvSpPr/>
            <p:nvPr/>
          </p:nvSpPr>
          <p:spPr>
            <a:xfrm>
              <a:off x="4819067" y="4236649"/>
              <a:ext cx="5615" cy="533441"/>
            </a:xfrm>
            <a:custGeom>
              <a:avLst/>
              <a:gdLst>
                <a:gd name="connsiteX0" fmla="*/ -2189 w 5615"/>
                <a:gd name="connsiteY0" fmla="*/ 532959 h 533441"/>
                <a:gd name="connsiteX1" fmla="*/ -2189 w 5615"/>
                <a:gd name="connsiteY1" fmla="*/ -483 h 53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3441">
                  <a:moveTo>
                    <a:pt x="-2189" y="532959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29" name="Freeform: Shape 2728">
              <a:extLst>
                <a:ext uri="{FF2B5EF4-FFF2-40B4-BE49-F238E27FC236}">
                  <a16:creationId xmlns:a16="http://schemas.microsoft.com/office/drawing/2014/main" id="{12391FBE-7C7F-44AA-86D8-24501EFFADDD}"/>
                </a:ext>
              </a:extLst>
            </p:cNvPr>
            <p:cNvSpPr/>
            <p:nvPr/>
          </p:nvSpPr>
          <p:spPr>
            <a:xfrm>
              <a:off x="4819067" y="3450524"/>
              <a:ext cx="5615" cy="539056"/>
            </a:xfrm>
            <a:custGeom>
              <a:avLst/>
              <a:gdLst>
                <a:gd name="connsiteX0" fmla="*/ -2189 w 5615"/>
                <a:gd name="connsiteY0" fmla="*/ 538574 h 539056"/>
                <a:gd name="connsiteX1" fmla="*/ -2189 w 5615"/>
                <a:gd name="connsiteY1" fmla="*/ -483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538574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30" name="Freeform: Shape 2729">
              <a:extLst>
                <a:ext uri="{FF2B5EF4-FFF2-40B4-BE49-F238E27FC236}">
                  <a16:creationId xmlns:a16="http://schemas.microsoft.com/office/drawing/2014/main" id="{0FE59FD2-3E1C-4CE6-8D14-1E11C70D483E}"/>
                </a:ext>
              </a:extLst>
            </p:cNvPr>
            <p:cNvSpPr/>
            <p:nvPr/>
          </p:nvSpPr>
          <p:spPr>
            <a:xfrm>
              <a:off x="5049289" y="4236649"/>
              <a:ext cx="5615" cy="533441"/>
            </a:xfrm>
            <a:custGeom>
              <a:avLst/>
              <a:gdLst>
                <a:gd name="connsiteX0" fmla="*/ -2189 w 5615"/>
                <a:gd name="connsiteY0" fmla="*/ -483 h 533441"/>
                <a:gd name="connsiteX1" fmla="*/ -2189 w 5615"/>
                <a:gd name="connsiteY1" fmla="*/ 532959 h 53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3441">
                  <a:moveTo>
                    <a:pt x="-2189" y="-483"/>
                  </a:moveTo>
                  <a:lnTo>
                    <a:pt x="-2189" y="532959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31" name="Freeform: Shape 2730">
              <a:extLst>
                <a:ext uri="{FF2B5EF4-FFF2-40B4-BE49-F238E27FC236}">
                  <a16:creationId xmlns:a16="http://schemas.microsoft.com/office/drawing/2014/main" id="{0E6E7C6E-A351-4015-88C6-5C5CDA43A9E0}"/>
                </a:ext>
              </a:extLst>
            </p:cNvPr>
            <p:cNvSpPr/>
            <p:nvPr/>
          </p:nvSpPr>
          <p:spPr>
            <a:xfrm>
              <a:off x="5049289" y="3450524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32" name="Freeform: Shape 2731">
              <a:extLst>
                <a:ext uri="{FF2B5EF4-FFF2-40B4-BE49-F238E27FC236}">
                  <a16:creationId xmlns:a16="http://schemas.microsoft.com/office/drawing/2014/main" id="{7C350040-385F-4A2B-A89E-592981D95AD9}"/>
                </a:ext>
              </a:extLst>
            </p:cNvPr>
            <p:cNvSpPr/>
            <p:nvPr/>
          </p:nvSpPr>
          <p:spPr>
            <a:xfrm>
              <a:off x="5172823" y="3450524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33" name="Freeform: Shape 2732">
              <a:extLst>
                <a:ext uri="{FF2B5EF4-FFF2-40B4-BE49-F238E27FC236}">
                  <a16:creationId xmlns:a16="http://schemas.microsoft.com/office/drawing/2014/main" id="{911AA157-54A8-41E1-8D01-79DFF64FDFD5}"/>
                </a:ext>
              </a:extLst>
            </p:cNvPr>
            <p:cNvSpPr/>
            <p:nvPr/>
          </p:nvSpPr>
          <p:spPr>
            <a:xfrm>
              <a:off x="5172823" y="4236649"/>
              <a:ext cx="5615" cy="533441"/>
            </a:xfrm>
            <a:custGeom>
              <a:avLst/>
              <a:gdLst>
                <a:gd name="connsiteX0" fmla="*/ -2189 w 5615"/>
                <a:gd name="connsiteY0" fmla="*/ -483 h 533441"/>
                <a:gd name="connsiteX1" fmla="*/ -2189 w 5615"/>
                <a:gd name="connsiteY1" fmla="*/ 532959 h 53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3441">
                  <a:moveTo>
                    <a:pt x="-2189" y="-483"/>
                  </a:moveTo>
                  <a:lnTo>
                    <a:pt x="-2189" y="532959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34" name="Freeform: Shape 2733">
              <a:extLst>
                <a:ext uri="{FF2B5EF4-FFF2-40B4-BE49-F238E27FC236}">
                  <a16:creationId xmlns:a16="http://schemas.microsoft.com/office/drawing/2014/main" id="{69BC874D-57DE-4E01-AC25-7779FA0A26DE}"/>
                </a:ext>
              </a:extLst>
            </p:cNvPr>
            <p:cNvSpPr/>
            <p:nvPr/>
          </p:nvSpPr>
          <p:spPr>
            <a:xfrm>
              <a:off x="4819067" y="4236649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35" name="Freeform: Shape 2734">
              <a:extLst>
                <a:ext uri="{FF2B5EF4-FFF2-40B4-BE49-F238E27FC236}">
                  <a16:creationId xmlns:a16="http://schemas.microsoft.com/office/drawing/2014/main" id="{50A4FFA9-1B53-408A-8D5A-C7D28F1F0AC5}"/>
                </a:ext>
              </a:extLst>
            </p:cNvPr>
            <p:cNvSpPr/>
            <p:nvPr/>
          </p:nvSpPr>
          <p:spPr>
            <a:xfrm>
              <a:off x="5172823" y="4236649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36" name="Freeform: Shape 2735">
              <a:extLst>
                <a:ext uri="{FF2B5EF4-FFF2-40B4-BE49-F238E27FC236}">
                  <a16:creationId xmlns:a16="http://schemas.microsoft.com/office/drawing/2014/main" id="{37CEF755-61C5-4DE0-BDA0-5969B3CC9E66}"/>
                </a:ext>
              </a:extLst>
            </p:cNvPr>
            <p:cNvSpPr/>
            <p:nvPr/>
          </p:nvSpPr>
          <p:spPr>
            <a:xfrm>
              <a:off x="4819067" y="3989581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37" name="Freeform: Shape 2736">
              <a:extLst>
                <a:ext uri="{FF2B5EF4-FFF2-40B4-BE49-F238E27FC236}">
                  <a16:creationId xmlns:a16="http://schemas.microsoft.com/office/drawing/2014/main" id="{95A8930A-7281-4B49-AB91-7F9CD62DC340}"/>
                </a:ext>
              </a:extLst>
            </p:cNvPr>
            <p:cNvSpPr/>
            <p:nvPr/>
          </p:nvSpPr>
          <p:spPr>
            <a:xfrm>
              <a:off x="5172823" y="3989581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38" name="Freeform: Shape 2737">
              <a:extLst>
                <a:ext uri="{FF2B5EF4-FFF2-40B4-BE49-F238E27FC236}">
                  <a16:creationId xmlns:a16="http://schemas.microsoft.com/office/drawing/2014/main" id="{6E4E1B89-9B3D-4B69-8FD7-48D952A9E5DC}"/>
                </a:ext>
              </a:extLst>
            </p:cNvPr>
            <p:cNvSpPr/>
            <p:nvPr/>
          </p:nvSpPr>
          <p:spPr>
            <a:xfrm>
              <a:off x="5403045" y="3450524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39" name="Freeform: Shape 2738">
              <a:extLst>
                <a:ext uri="{FF2B5EF4-FFF2-40B4-BE49-F238E27FC236}">
                  <a16:creationId xmlns:a16="http://schemas.microsoft.com/office/drawing/2014/main" id="{5A38127F-876C-4ADF-85D5-FDD5D1B13138}"/>
                </a:ext>
              </a:extLst>
            </p:cNvPr>
            <p:cNvSpPr/>
            <p:nvPr/>
          </p:nvSpPr>
          <p:spPr>
            <a:xfrm>
              <a:off x="5403045" y="4236649"/>
              <a:ext cx="5615" cy="533441"/>
            </a:xfrm>
            <a:custGeom>
              <a:avLst/>
              <a:gdLst>
                <a:gd name="connsiteX0" fmla="*/ -2189 w 5615"/>
                <a:gd name="connsiteY0" fmla="*/ -483 h 533441"/>
                <a:gd name="connsiteX1" fmla="*/ -2189 w 5615"/>
                <a:gd name="connsiteY1" fmla="*/ 532959 h 53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3441">
                  <a:moveTo>
                    <a:pt x="-2189" y="-483"/>
                  </a:moveTo>
                  <a:lnTo>
                    <a:pt x="-2189" y="532959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40" name="Freeform: Shape 2739">
              <a:extLst>
                <a:ext uri="{FF2B5EF4-FFF2-40B4-BE49-F238E27FC236}">
                  <a16:creationId xmlns:a16="http://schemas.microsoft.com/office/drawing/2014/main" id="{78838D3A-1445-4287-BA2B-A36F1A8DA428}"/>
                </a:ext>
              </a:extLst>
            </p:cNvPr>
            <p:cNvSpPr/>
            <p:nvPr/>
          </p:nvSpPr>
          <p:spPr>
            <a:xfrm>
              <a:off x="4819067" y="2428563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41" name="Freeform: Shape 2740">
              <a:extLst>
                <a:ext uri="{FF2B5EF4-FFF2-40B4-BE49-F238E27FC236}">
                  <a16:creationId xmlns:a16="http://schemas.microsoft.com/office/drawing/2014/main" id="{EBEFFA5E-D427-4DB5-9194-7ED4783CD526}"/>
                </a:ext>
              </a:extLst>
            </p:cNvPr>
            <p:cNvSpPr/>
            <p:nvPr/>
          </p:nvSpPr>
          <p:spPr>
            <a:xfrm>
              <a:off x="5172823" y="2428563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42" name="Freeform: Shape 2741">
              <a:extLst>
                <a:ext uri="{FF2B5EF4-FFF2-40B4-BE49-F238E27FC236}">
                  <a16:creationId xmlns:a16="http://schemas.microsoft.com/office/drawing/2014/main" id="{1C325CDB-CCD3-4D1E-B7D7-B00F1BFA0FA7}"/>
                </a:ext>
              </a:extLst>
            </p:cNvPr>
            <p:cNvSpPr/>
            <p:nvPr/>
          </p:nvSpPr>
          <p:spPr>
            <a:xfrm>
              <a:off x="5172823" y="2670015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43" name="Freeform: Shape 2742">
              <a:extLst>
                <a:ext uri="{FF2B5EF4-FFF2-40B4-BE49-F238E27FC236}">
                  <a16:creationId xmlns:a16="http://schemas.microsoft.com/office/drawing/2014/main" id="{3F9CEA65-58C2-4996-88CD-550B8C0BE184}"/>
                </a:ext>
              </a:extLst>
            </p:cNvPr>
            <p:cNvSpPr/>
            <p:nvPr/>
          </p:nvSpPr>
          <p:spPr>
            <a:xfrm>
              <a:off x="4819067" y="2670015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44" name="Freeform: Shape 2743">
              <a:extLst>
                <a:ext uri="{FF2B5EF4-FFF2-40B4-BE49-F238E27FC236}">
                  <a16:creationId xmlns:a16="http://schemas.microsoft.com/office/drawing/2014/main" id="{42E42148-CFEA-45E8-B0F9-88AFD1188E7D}"/>
                </a:ext>
              </a:extLst>
            </p:cNvPr>
            <p:cNvSpPr/>
            <p:nvPr/>
          </p:nvSpPr>
          <p:spPr>
            <a:xfrm>
              <a:off x="4819067" y="2670015"/>
              <a:ext cx="5615" cy="539056"/>
            </a:xfrm>
            <a:custGeom>
              <a:avLst/>
              <a:gdLst>
                <a:gd name="connsiteX0" fmla="*/ -2189 w 5615"/>
                <a:gd name="connsiteY0" fmla="*/ 538574 h 539056"/>
                <a:gd name="connsiteX1" fmla="*/ -2189 w 5615"/>
                <a:gd name="connsiteY1" fmla="*/ -483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538574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45" name="Freeform: Shape 2744">
              <a:extLst>
                <a:ext uri="{FF2B5EF4-FFF2-40B4-BE49-F238E27FC236}">
                  <a16:creationId xmlns:a16="http://schemas.microsoft.com/office/drawing/2014/main" id="{8D78820C-77A9-4755-A463-2A73A354ED9C}"/>
                </a:ext>
              </a:extLst>
            </p:cNvPr>
            <p:cNvSpPr/>
            <p:nvPr/>
          </p:nvSpPr>
          <p:spPr>
            <a:xfrm>
              <a:off x="5049289" y="2670015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46" name="Freeform: Shape 2745">
              <a:extLst>
                <a:ext uri="{FF2B5EF4-FFF2-40B4-BE49-F238E27FC236}">
                  <a16:creationId xmlns:a16="http://schemas.microsoft.com/office/drawing/2014/main" id="{2201796D-8E56-426A-90A0-16092E8C2C74}"/>
                </a:ext>
              </a:extLst>
            </p:cNvPr>
            <p:cNvSpPr/>
            <p:nvPr/>
          </p:nvSpPr>
          <p:spPr>
            <a:xfrm>
              <a:off x="5172823" y="2670015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47" name="Freeform: Shape 2746">
              <a:extLst>
                <a:ext uri="{FF2B5EF4-FFF2-40B4-BE49-F238E27FC236}">
                  <a16:creationId xmlns:a16="http://schemas.microsoft.com/office/drawing/2014/main" id="{37238432-27BB-409D-BC39-34DC04E26E37}"/>
                </a:ext>
              </a:extLst>
            </p:cNvPr>
            <p:cNvSpPr/>
            <p:nvPr/>
          </p:nvSpPr>
          <p:spPr>
            <a:xfrm>
              <a:off x="4819067" y="3209072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48" name="Freeform: Shape 2747">
              <a:extLst>
                <a:ext uri="{FF2B5EF4-FFF2-40B4-BE49-F238E27FC236}">
                  <a16:creationId xmlns:a16="http://schemas.microsoft.com/office/drawing/2014/main" id="{4FB92A7B-1513-480B-BA5C-4E0D3C797829}"/>
                </a:ext>
              </a:extLst>
            </p:cNvPr>
            <p:cNvSpPr/>
            <p:nvPr/>
          </p:nvSpPr>
          <p:spPr>
            <a:xfrm>
              <a:off x="5172823" y="3209072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49" name="Freeform: Shape 2748">
              <a:extLst>
                <a:ext uri="{FF2B5EF4-FFF2-40B4-BE49-F238E27FC236}">
                  <a16:creationId xmlns:a16="http://schemas.microsoft.com/office/drawing/2014/main" id="{1D9840A6-851E-471C-9BD4-CC136E0B9E77}"/>
                </a:ext>
              </a:extLst>
            </p:cNvPr>
            <p:cNvSpPr/>
            <p:nvPr/>
          </p:nvSpPr>
          <p:spPr>
            <a:xfrm>
              <a:off x="5403045" y="2670015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50" name="Freeform: Shape 2749">
              <a:extLst>
                <a:ext uri="{FF2B5EF4-FFF2-40B4-BE49-F238E27FC236}">
                  <a16:creationId xmlns:a16="http://schemas.microsoft.com/office/drawing/2014/main" id="{A6E898DF-D0A2-440C-8271-EB7A027C9B45}"/>
                </a:ext>
              </a:extLst>
            </p:cNvPr>
            <p:cNvSpPr/>
            <p:nvPr/>
          </p:nvSpPr>
          <p:spPr>
            <a:xfrm>
              <a:off x="4819067" y="2670015"/>
              <a:ext cx="5615" cy="539056"/>
            </a:xfrm>
            <a:custGeom>
              <a:avLst/>
              <a:gdLst>
                <a:gd name="connsiteX0" fmla="*/ -2189 w 5615"/>
                <a:gd name="connsiteY0" fmla="*/ 538574 h 539056"/>
                <a:gd name="connsiteX1" fmla="*/ -2189 w 5615"/>
                <a:gd name="connsiteY1" fmla="*/ -483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538574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51" name="Freeform: Shape 2750">
              <a:extLst>
                <a:ext uri="{FF2B5EF4-FFF2-40B4-BE49-F238E27FC236}">
                  <a16:creationId xmlns:a16="http://schemas.microsoft.com/office/drawing/2014/main" id="{9E1A31CE-C533-450E-9CA8-6BADDF87EB76}"/>
                </a:ext>
              </a:extLst>
            </p:cNvPr>
            <p:cNvSpPr/>
            <p:nvPr/>
          </p:nvSpPr>
          <p:spPr>
            <a:xfrm>
              <a:off x="5049289" y="1979349"/>
              <a:ext cx="5615" cy="449213"/>
            </a:xfrm>
            <a:custGeom>
              <a:avLst/>
              <a:gdLst>
                <a:gd name="connsiteX0" fmla="*/ -2189 w 5615"/>
                <a:gd name="connsiteY0" fmla="*/ -483 h 449213"/>
                <a:gd name="connsiteX1" fmla="*/ -2189 w 5615"/>
                <a:gd name="connsiteY1" fmla="*/ 448731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49213">
                  <a:moveTo>
                    <a:pt x="-2189" y="-483"/>
                  </a:moveTo>
                  <a:lnTo>
                    <a:pt x="-2189" y="44873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52" name="Freeform: Shape 2751">
              <a:extLst>
                <a:ext uri="{FF2B5EF4-FFF2-40B4-BE49-F238E27FC236}">
                  <a16:creationId xmlns:a16="http://schemas.microsoft.com/office/drawing/2014/main" id="{1856538C-9C40-4434-B3B7-2461777C8C28}"/>
                </a:ext>
              </a:extLst>
            </p:cNvPr>
            <p:cNvSpPr/>
            <p:nvPr/>
          </p:nvSpPr>
          <p:spPr>
            <a:xfrm>
              <a:off x="5049289" y="2670015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53" name="Freeform: Shape 2752">
              <a:extLst>
                <a:ext uri="{FF2B5EF4-FFF2-40B4-BE49-F238E27FC236}">
                  <a16:creationId xmlns:a16="http://schemas.microsoft.com/office/drawing/2014/main" id="{DBACF6FF-01F4-40DE-89BB-DD8E2D7291C4}"/>
                </a:ext>
              </a:extLst>
            </p:cNvPr>
            <p:cNvSpPr/>
            <p:nvPr/>
          </p:nvSpPr>
          <p:spPr>
            <a:xfrm>
              <a:off x="5172823" y="1979349"/>
              <a:ext cx="5615" cy="449213"/>
            </a:xfrm>
            <a:custGeom>
              <a:avLst/>
              <a:gdLst>
                <a:gd name="connsiteX0" fmla="*/ -2189 w 5615"/>
                <a:gd name="connsiteY0" fmla="*/ -483 h 449213"/>
                <a:gd name="connsiteX1" fmla="*/ -2189 w 5615"/>
                <a:gd name="connsiteY1" fmla="*/ 448731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49213">
                  <a:moveTo>
                    <a:pt x="-2189" y="-483"/>
                  </a:moveTo>
                  <a:lnTo>
                    <a:pt x="-2189" y="44873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54" name="Freeform: Shape 2753">
              <a:extLst>
                <a:ext uri="{FF2B5EF4-FFF2-40B4-BE49-F238E27FC236}">
                  <a16:creationId xmlns:a16="http://schemas.microsoft.com/office/drawing/2014/main" id="{826F6994-A780-4DAD-9CA2-28A8736D462E}"/>
                </a:ext>
              </a:extLst>
            </p:cNvPr>
            <p:cNvSpPr/>
            <p:nvPr/>
          </p:nvSpPr>
          <p:spPr>
            <a:xfrm>
              <a:off x="5172823" y="2670015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55" name="Freeform: Shape 2754">
              <a:extLst>
                <a:ext uri="{FF2B5EF4-FFF2-40B4-BE49-F238E27FC236}">
                  <a16:creationId xmlns:a16="http://schemas.microsoft.com/office/drawing/2014/main" id="{B17A4506-D227-41B9-BA06-F4F044487106}"/>
                </a:ext>
              </a:extLst>
            </p:cNvPr>
            <p:cNvSpPr/>
            <p:nvPr/>
          </p:nvSpPr>
          <p:spPr>
            <a:xfrm>
              <a:off x="5403045" y="2670015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56" name="Freeform: Shape 2755">
              <a:extLst>
                <a:ext uri="{FF2B5EF4-FFF2-40B4-BE49-F238E27FC236}">
                  <a16:creationId xmlns:a16="http://schemas.microsoft.com/office/drawing/2014/main" id="{5B2F1D43-D408-4AB2-B479-EFCD48E195F6}"/>
                </a:ext>
              </a:extLst>
            </p:cNvPr>
            <p:cNvSpPr/>
            <p:nvPr/>
          </p:nvSpPr>
          <p:spPr>
            <a:xfrm>
              <a:off x="4695533" y="367793"/>
              <a:ext cx="5615" cy="134764"/>
            </a:xfrm>
            <a:custGeom>
              <a:avLst/>
              <a:gdLst>
                <a:gd name="connsiteX0" fmla="*/ -2189 w 5615"/>
                <a:gd name="connsiteY0" fmla="*/ 134281 h 134764"/>
                <a:gd name="connsiteX1" fmla="*/ -2189 w 5615"/>
                <a:gd name="connsiteY1" fmla="*/ -483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13428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57" name="Freeform: Shape 2756">
              <a:extLst>
                <a:ext uri="{FF2B5EF4-FFF2-40B4-BE49-F238E27FC236}">
                  <a16:creationId xmlns:a16="http://schemas.microsoft.com/office/drawing/2014/main" id="{F5EFD19C-C2B2-4591-B3BF-1EC529FBFDEA}"/>
                </a:ext>
              </a:extLst>
            </p:cNvPr>
            <p:cNvSpPr/>
            <p:nvPr/>
          </p:nvSpPr>
          <p:spPr>
            <a:xfrm>
              <a:off x="6773148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58" name="Freeform: Shape 2757">
              <a:extLst>
                <a:ext uri="{FF2B5EF4-FFF2-40B4-BE49-F238E27FC236}">
                  <a16:creationId xmlns:a16="http://schemas.microsoft.com/office/drawing/2014/main" id="{8FE17CCC-7FC4-4B23-B200-7769798956A1}"/>
                </a:ext>
              </a:extLst>
            </p:cNvPr>
            <p:cNvSpPr/>
            <p:nvPr/>
          </p:nvSpPr>
          <p:spPr>
            <a:xfrm>
              <a:off x="6773148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59" name="Freeform: Shape 2758">
              <a:extLst>
                <a:ext uri="{FF2B5EF4-FFF2-40B4-BE49-F238E27FC236}">
                  <a16:creationId xmlns:a16="http://schemas.microsoft.com/office/drawing/2014/main" id="{A8D0C105-EAB8-41DF-B082-80BE32697D0F}"/>
                </a:ext>
              </a:extLst>
            </p:cNvPr>
            <p:cNvSpPr/>
            <p:nvPr/>
          </p:nvSpPr>
          <p:spPr>
            <a:xfrm>
              <a:off x="5520964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60" name="Freeform: Shape 2759">
              <a:extLst>
                <a:ext uri="{FF2B5EF4-FFF2-40B4-BE49-F238E27FC236}">
                  <a16:creationId xmlns:a16="http://schemas.microsoft.com/office/drawing/2014/main" id="{08B2EDF0-2C96-45DE-B191-5A521D283EC3}"/>
                </a:ext>
              </a:extLst>
            </p:cNvPr>
            <p:cNvSpPr/>
            <p:nvPr/>
          </p:nvSpPr>
          <p:spPr>
            <a:xfrm>
              <a:off x="5644497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61" name="Freeform: Shape 2760">
              <a:extLst>
                <a:ext uri="{FF2B5EF4-FFF2-40B4-BE49-F238E27FC236}">
                  <a16:creationId xmlns:a16="http://schemas.microsoft.com/office/drawing/2014/main" id="{2B4171BE-FFD0-40B3-A490-168055C23747}"/>
                </a:ext>
              </a:extLst>
            </p:cNvPr>
            <p:cNvSpPr/>
            <p:nvPr/>
          </p:nvSpPr>
          <p:spPr>
            <a:xfrm>
              <a:off x="5644497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62" name="Freeform: Shape 2761">
              <a:extLst>
                <a:ext uri="{FF2B5EF4-FFF2-40B4-BE49-F238E27FC236}">
                  <a16:creationId xmlns:a16="http://schemas.microsoft.com/office/drawing/2014/main" id="{1C5F6FE2-D433-42EC-9258-DC6FB9D66B7C}"/>
                </a:ext>
              </a:extLst>
            </p:cNvPr>
            <p:cNvSpPr/>
            <p:nvPr/>
          </p:nvSpPr>
          <p:spPr>
            <a:xfrm>
              <a:off x="5644497" y="878774"/>
              <a:ext cx="5615" cy="729978"/>
            </a:xfrm>
            <a:custGeom>
              <a:avLst/>
              <a:gdLst>
                <a:gd name="connsiteX0" fmla="*/ -2189 w 5615"/>
                <a:gd name="connsiteY0" fmla="*/ -483 h 729978"/>
                <a:gd name="connsiteX1" fmla="*/ -2189 w 5615"/>
                <a:gd name="connsiteY1" fmla="*/ 729495 h 729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29978">
                  <a:moveTo>
                    <a:pt x="-2189" y="-483"/>
                  </a:moveTo>
                  <a:lnTo>
                    <a:pt x="-2189" y="72949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63" name="Freeform: Shape 2762">
              <a:extLst>
                <a:ext uri="{FF2B5EF4-FFF2-40B4-BE49-F238E27FC236}">
                  <a16:creationId xmlns:a16="http://schemas.microsoft.com/office/drawing/2014/main" id="{8BAFA14B-683B-4C79-97ED-0612C5C11A80}"/>
                </a:ext>
              </a:extLst>
            </p:cNvPr>
            <p:cNvSpPr/>
            <p:nvPr/>
          </p:nvSpPr>
          <p:spPr>
            <a:xfrm>
              <a:off x="5891565" y="1732281"/>
              <a:ext cx="5615" cy="376216"/>
            </a:xfrm>
            <a:custGeom>
              <a:avLst/>
              <a:gdLst>
                <a:gd name="connsiteX0" fmla="*/ -2189 w 5615"/>
                <a:gd name="connsiteY0" fmla="*/ -483 h 376216"/>
                <a:gd name="connsiteX1" fmla="*/ -2189 w 5615"/>
                <a:gd name="connsiteY1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76216">
                  <a:moveTo>
                    <a:pt x="-2189" y="-483"/>
                  </a:moveTo>
                  <a:lnTo>
                    <a:pt x="-2189" y="37573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64" name="Freeform: Shape 2763">
              <a:extLst>
                <a:ext uri="{FF2B5EF4-FFF2-40B4-BE49-F238E27FC236}">
                  <a16:creationId xmlns:a16="http://schemas.microsoft.com/office/drawing/2014/main" id="{96CCEFA9-317E-4577-B6C0-1E6C4D0A661E}"/>
                </a:ext>
              </a:extLst>
            </p:cNvPr>
            <p:cNvSpPr/>
            <p:nvPr/>
          </p:nvSpPr>
          <p:spPr>
            <a:xfrm>
              <a:off x="6559771" y="112584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65" name="Freeform: Shape 2764">
              <a:extLst>
                <a:ext uri="{FF2B5EF4-FFF2-40B4-BE49-F238E27FC236}">
                  <a16:creationId xmlns:a16="http://schemas.microsoft.com/office/drawing/2014/main" id="{233908BD-20DA-4023-9076-FADABC4B25D4}"/>
                </a:ext>
              </a:extLst>
            </p:cNvPr>
            <p:cNvSpPr/>
            <p:nvPr/>
          </p:nvSpPr>
          <p:spPr>
            <a:xfrm>
              <a:off x="6436237" y="112584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66" name="Freeform: Shape 2765">
              <a:extLst>
                <a:ext uri="{FF2B5EF4-FFF2-40B4-BE49-F238E27FC236}">
                  <a16:creationId xmlns:a16="http://schemas.microsoft.com/office/drawing/2014/main" id="{1BDCDB42-8BBA-448C-AE31-41740B8788B6}"/>
                </a:ext>
              </a:extLst>
            </p:cNvPr>
            <p:cNvSpPr/>
            <p:nvPr/>
          </p:nvSpPr>
          <p:spPr>
            <a:xfrm>
              <a:off x="6559771" y="755240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67" name="Freeform: Shape 2766">
              <a:extLst>
                <a:ext uri="{FF2B5EF4-FFF2-40B4-BE49-F238E27FC236}">
                  <a16:creationId xmlns:a16="http://schemas.microsoft.com/office/drawing/2014/main" id="{635D6633-F065-49E9-9B7C-4318AFF0E606}"/>
                </a:ext>
              </a:extLst>
            </p:cNvPr>
            <p:cNvSpPr/>
            <p:nvPr/>
          </p:nvSpPr>
          <p:spPr>
            <a:xfrm>
              <a:off x="6559771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68" name="Freeform: Shape 2767">
              <a:extLst>
                <a:ext uri="{FF2B5EF4-FFF2-40B4-BE49-F238E27FC236}">
                  <a16:creationId xmlns:a16="http://schemas.microsoft.com/office/drawing/2014/main" id="{C86D35FE-B3BA-48D1-B87F-B0ABA1FF2619}"/>
                </a:ext>
              </a:extLst>
            </p:cNvPr>
            <p:cNvSpPr/>
            <p:nvPr/>
          </p:nvSpPr>
          <p:spPr>
            <a:xfrm>
              <a:off x="6559771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69" name="Freeform: Shape 2768">
              <a:extLst>
                <a:ext uri="{FF2B5EF4-FFF2-40B4-BE49-F238E27FC236}">
                  <a16:creationId xmlns:a16="http://schemas.microsoft.com/office/drawing/2014/main" id="{5406D583-21F1-4F9B-84F8-7D7354FDA68E}"/>
                </a:ext>
              </a:extLst>
            </p:cNvPr>
            <p:cNvSpPr/>
            <p:nvPr/>
          </p:nvSpPr>
          <p:spPr>
            <a:xfrm>
              <a:off x="6436237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70" name="Freeform: Shape 2769">
              <a:extLst>
                <a:ext uri="{FF2B5EF4-FFF2-40B4-BE49-F238E27FC236}">
                  <a16:creationId xmlns:a16="http://schemas.microsoft.com/office/drawing/2014/main" id="{53C32BC0-6720-4252-A9DD-92048A4D6283}"/>
                </a:ext>
              </a:extLst>
            </p:cNvPr>
            <p:cNvSpPr/>
            <p:nvPr/>
          </p:nvSpPr>
          <p:spPr>
            <a:xfrm>
              <a:off x="6436237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71" name="Freeform: Shape 2770">
              <a:extLst>
                <a:ext uri="{FF2B5EF4-FFF2-40B4-BE49-F238E27FC236}">
                  <a16:creationId xmlns:a16="http://schemas.microsoft.com/office/drawing/2014/main" id="{7EEC5C67-F0AA-400E-9B9B-F2E5E401740A}"/>
                </a:ext>
              </a:extLst>
            </p:cNvPr>
            <p:cNvSpPr/>
            <p:nvPr/>
          </p:nvSpPr>
          <p:spPr>
            <a:xfrm>
              <a:off x="6559771" y="502558"/>
              <a:ext cx="213376" cy="5615"/>
            </a:xfrm>
            <a:custGeom>
              <a:avLst/>
              <a:gdLst>
                <a:gd name="connsiteX0" fmla="*/ 211188 w 213376"/>
                <a:gd name="connsiteY0" fmla="*/ -483 h 5615"/>
                <a:gd name="connsiteX1" fmla="*/ -2189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211188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72" name="Freeform: Shape 2771">
              <a:extLst>
                <a:ext uri="{FF2B5EF4-FFF2-40B4-BE49-F238E27FC236}">
                  <a16:creationId xmlns:a16="http://schemas.microsoft.com/office/drawing/2014/main" id="{132599B3-D18C-4359-9BFD-70CA5557A0FC}"/>
                </a:ext>
              </a:extLst>
            </p:cNvPr>
            <p:cNvSpPr/>
            <p:nvPr/>
          </p:nvSpPr>
          <p:spPr>
            <a:xfrm>
              <a:off x="6559771" y="367793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73" name="Freeform: Shape 2772">
              <a:extLst>
                <a:ext uri="{FF2B5EF4-FFF2-40B4-BE49-F238E27FC236}">
                  <a16:creationId xmlns:a16="http://schemas.microsoft.com/office/drawing/2014/main" id="{F6277347-6BEA-4A05-B3FA-9807D80F17C3}"/>
                </a:ext>
              </a:extLst>
            </p:cNvPr>
            <p:cNvSpPr/>
            <p:nvPr/>
          </p:nvSpPr>
          <p:spPr>
            <a:xfrm>
              <a:off x="6559771" y="626091"/>
              <a:ext cx="213376" cy="5615"/>
            </a:xfrm>
            <a:custGeom>
              <a:avLst/>
              <a:gdLst>
                <a:gd name="connsiteX0" fmla="*/ 211188 w 213376"/>
                <a:gd name="connsiteY0" fmla="*/ -483 h 5615"/>
                <a:gd name="connsiteX1" fmla="*/ -2189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211188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74" name="Freeform: Shape 2773">
              <a:extLst>
                <a:ext uri="{FF2B5EF4-FFF2-40B4-BE49-F238E27FC236}">
                  <a16:creationId xmlns:a16="http://schemas.microsoft.com/office/drawing/2014/main" id="{290A3142-BC66-4F35-8E77-7BA288983F88}"/>
                </a:ext>
              </a:extLst>
            </p:cNvPr>
            <p:cNvSpPr/>
            <p:nvPr/>
          </p:nvSpPr>
          <p:spPr>
            <a:xfrm>
              <a:off x="6211630" y="755240"/>
              <a:ext cx="224606" cy="5615"/>
            </a:xfrm>
            <a:custGeom>
              <a:avLst/>
              <a:gdLst>
                <a:gd name="connsiteX0" fmla="*/ -2189 w 224606"/>
                <a:gd name="connsiteY0" fmla="*/ -483 h 5615"/>
                <a:gd name="connsiteX1" fmla="*/ 222418 w 22460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606" h="5615">
                  <a:moveTo>
                    <a:pt x="-2189" y="-483"/>
                  </a:moveTo>
                  <a:lnTo>
                    <a:pt x="22241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75" name="Freeform: Shape 2774">
              <a:extLst>
                <a:ext uri="{FF2B5EF4-FFF2-40B4-BE49-F238E27FC236}">
                  <a16:creationId xmlns:a16="http://schemas.microsoft.com/office/drawing/2014/main" id="{0DC94EBA-A32A-4C35-A4D3-54EDCD42DEF5}"/>
                </a:ext>
              </a:extLst>
            </p:cNvPr>
            <p:cNvSpPr/>
            <p:nvPr/>
          </p:nvSpPr>
          <p:spPr>
            <a:xfrm>
              <a:off x="6211630" y="626091"/>
              <a:ext cx="224606" cy="5615"/>
            </a:xfrm>
            <a:custGeom>
              <a:avLst/>
              <a:gdLst>
                <a:gd name="connsiteX0" fmla="*/ 222418 w 224606"/>
                <a:gd name="connsiteY0" fmla="*/ -483 h 5615"/>
                <a:gd name="connsiteX1" fmla="*/ -2189 w 22460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606" h="5615">
                  <a:moveTo>
                    <a:pt x="222418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76" name="Freeform: Shape 2775">
              <a:extLst>
                <a:ext uri="{FF2B5EF4-FFF2-40B4-BE49-F238E27FC236}">
                  <a16:creationId xmlns:a16="http://schemas.microsoft.com/office/drawing/2014/main" id="{3ECA6A08-E49F-4955-B1B3-2C3D55A5E5EA}"/>
                </a:ext>
              </a:extLst>
            </p:cNvPr>
            <p:cNvSpPr/>
            <p:nvPr/>
          </p:nvSpPr>
          <p:spPr>
            <a:xfrm>
              <a:off x="6104942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77" name="Freeform: Shape 2776">
              <a:extLst>
                <a:ext uri="{FF2B5EF4-FFF2-40B4-BE49-F238E27FC236}">
                  <a16:creationId xmlns:a16="http://schemas.microsoft.com/office/drawing/2014/main" id="{D3EC4BD4-1F73-47DE-A7F5-9F09E39385EE}"/>
                </a:ext>
              </a:extLst>
            </p:cNvPr>
            <p:cNvSpPr/>
            <p:nvPr/>
          </p:nvSpPr>
          <p:spPr>
            <a:xfrm>
              <a:off x="6211630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78" name="Freeform: Shape 2777">
              <a:extLst>
                <a:ext uri="{FF2B5EF4-FFF2-40B4-BE49-F238E27FC236}">
                  <a16:creationId xmlns:a16="http://schemas.microsoft.com/office/drawing/2014/main" id="{18739C5F-019F-4C5A-BD08-93E65D73D8D0}"/>
                </a:ext>
              </a:extLst>
            </p:cNvPr>
            <p:cNvSpPr/>
            <p:nvPr/>
          </p:nvSpPr>
          <p:spPr>
            <a:xfrm>
              <a:off x="6211630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79" name="Freeform: Shape 2778">
              <a:extLst>
                <a:ext uri="{FF2B5EF4-FFF2-40B4-BE49-F238E27FC236}">
                  <a16:creationId xmlns:a16="http://schemas.microsoft.com/office/drawing/2014/main" id="{0230ECFB-B800-4A98-A722-8324BE3DD5B5}"/>
                </a:ext>
              </a:extLst>
            </p:cNvPr>
            <p:cNvSpPr/>
            <p:nvPr/>
          </p:nvSpPr>
          <p:spPr>
            <a:xfrm>
              <a:off x="6211630" y="502558"/>
              <a:ext cx="224606" cy="5615"/>
            </a:xfrm>
            <a:custGeom>
              <a:avLst/>
              <a:gdLst>
                <a:gd name="connsiteX0" fmla="*/ 222418 w 224606"/>
                <a:gd name="connsiteY0" fmla="*/ -483 h 5615"/>
                <a:gd name="connsiteX1" fmla="*/ -2189 w 22460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606" h="5615">
                  <a:moveTo>
                    <a:pt x="222418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80" name="Freeform: Shape 2779">
              <a:extLst>
                <a:ext uri="{FF2B5EF4-FFF2-40B4-BE49-F238E27FC236}">
                  <a16:creationId xmlns:a16="http://schemas.microsoft.com/office/drawing/2014/main" id="{12814DF0-DAD2-4862-8218-08D629DAFFAB}"/>
                </a:ext>
              </a:extLst>
            </p:cNvPr>
            <p:cNvSpPr/>
            <p:nvPr/>
          </p:nvSpPr>
          <p:spPr>
            <a:xfrm>
              <a:off x="6211630" y="367793"/>
              <a:ext cx="224606" cy="5615"/>
            </a:xfrm>
            <a:custGeom>
              <a:avLst/>
              <a:gdLst>
                <a:gd name="connsiteX0" fmla="*/ -2189 w 224606"/>
                <a:gd name="connsiteY0" fmla="*/ -483 h 5615"/>
                <a:gd name="connsiteX1" fmla="*/ 222418 w 22460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606" h="5615">
                  <a:moveTo>
                    <a:pt x="-2189" y="-483"/>
                  </a:moveTo>
                  <a:lnTo>
                    <a:pt x="22241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81" name="Freeform: Shape 2780">
              <a:extLst>
                <a:ext uri="{FF2B5EF4-FFF2-40B4-BE49-F238E27FC236}">
                  <a16:creationId xmlns:a16="http://schemas.microsoft.com/office/drawing/2014/main" id="{EC789EAC-4C5C-44E7-A571-F528088DE85A}"/>
                </a:ext>
              </a:extLst>
            </p:cNvPr>
            <p:cNvSpPr/>
            <p:nvPr/>
          </p:nvSpPr>
          <p:spPr>
            <a:xfrm>
              <a:off x="6104942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82" name="Freeform: Shape 2781">
              <a:extLst>
                <a:ext uri="{FF2B5EF4-FFF2-40B4-BE49-F238E27FC236}">
                  <a16:creationId xmlns:a16="http://schemas.microsoft.com/office/drawing/2014/main" id="{8B0CBE5B-3545-4FAC-8C25-B6AF4B806AE1}"/>
                </a:ext>
              </a:extLst>
            </p:cNvPr>
            <p:cNvSpPr/>
            <p:nvPr/>
          </p:nvSpPr>
          <p:spPr>
            <a:xfrm>
              <a:off x="5891565" y="755240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83" name="Freeform: Shape 2782">
              <a:extLst>
                <a:ext uri="{FF2B5EF4-FFF2-40B4-BE49-F238E27FC236}">
                  <a16:creationId xmlns:a16="http://schemas.microsoft.com/office/drawing/2014/main" id="{2D33B8F5-0CDA-4AE4-BD8C-98FA8F3CAA32}"/>
                </a:ext>
              </a:extLst>
            </p:cNvPr>
            <p:cNvSpPr/>
            <p:nvPr/>
          </p:nvSpPr>
          <p:spPr>
            <a:xfrm>
              <a:off x="5891565" y="626091"/>
              <a:ext cx="213376" cy="5615"/>
            </a:xfrm>
            <a:custGeom>
              <a:avLst/>
              <a:gdLst>
                <a:gd name="connsiteX0" fmla="*/ 211188 w 213376"/>
                <a:gd name="connsiteY0" fmla="*/ -483 h 5615"/>
                <a:gd name="connsiteX1" fmla="*/ -2189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211188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84" name="Freeform: Shape 2783">
              <a:extLst>
                <a:ext uri="{FF2B5EF4-FFF2-40B4-BE49-F238E27FC236}">
                  <a16:creationId xmlns:a16="http://schemas.microsoft.com/office/drawing/2014/main" id="{9AD4C786-0AF5-43E8-8CC7-6439908D24B9}"/>
                </a:ext>
              </a:extLst>
            </p:cNvPr>
            <p:cNvSpPr/>
            <p:nvPr/>
          </p:nvSpPr>
          <p:spPr>
            <a:xfrm>
              <a:off x="5644497" y="626091"/>
              <a:ext cx="123533" cy="5615"/>
            </a:xfrm>
            <a:custGeom>
              <a:avLst/>
              <a:gdLst>
                <a:gd name="connsiteX0" fmla="*/ 121345 w 123533"/>
                <a:gd name="connsiteY0" fmla="*/ -483 h 5615"/>
                <a:gd name="connsiteX1" fmla="*/ -2189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121345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85" name="Freeform: Shape 2784">
              <a:extLst>
                <a:ext uri="{FF2B5EF4-FFF2-40B4-BE49-F238E27FC236}">
                  <a16:creationId xmlns:a16="http://schemas.microsoft.com/office/drawing/2014/main" id="{AB1B19D1-770B-41D4-951E-1719137CD9B2}"/>
                </a:ext>
              </a:extLst>
            </p:cNvPr>
            <p:cNvSpPr/>
            <p:nvPr/>
          </p:nvSpPr>
          <p:spPr>
            <a:xfrm>
              <a:off x="5891565" y="755240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86" name="Freeform: Shape 2785">
              <a:extLst>
                <a:ext uri="{FF2B5EF4-FFF2-40B4-BE49-F238E27FC236}">
                  <a16:creationId xmlns:a16="http://schemas.microsoft.com/office/drawing/2014/main" id="{D95CB67C-FCDD-4428-AF60-8FB0296AA30B}"/>
                </a:ext>
              </a:extLst>
            </p:cNvPr>
            <p:cNvSpPr/>
            <p:nvPr/>
          </p:nvSpPr>
          <p:spPr>
            <a:xfrm>
              <a:off x="5891565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87" name="Freeform: Shape 2786">
              <a:extLst>
                <a:ext uri="{FF2B5EF4-FFF2-40B4-BE49-F238E27FC236}">
                  <a16:creationId xmlns:a16="http://schemas.microsoft.com/office/drawing/2014/main" id="{EE48EBEF-B287-4DF1-88FF-0189FD92B599}"/>
                </a:ext>
              </a:extLst>
            </p:cNvPr>
            <p:cNvSpPr/>
            <p:nvPr/>
          </p:nvSpPr>
          <p:spPr>
            <a:xfrm>
              <a:off x="5891565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88" name="Freeform: Shape 2787">
              <a:extLst>
                <a:ext uri="{FF2B5EF4-FFF2-40B4-BE49-F238E27FC236}">
                  <a16:creationId xmlns:a16="http://schemas.microsoft.com/office/drawing/2014/main" id="{EC3B48EC-989B-407B-8BA9-737CFBEAFBCD}"/>
                </a:ext>
              </a:extLst>
            </p:cNvPr>
            <p:cNvSpPr/>
            <p:nvPr/>
          </p:nvSpPr>
          <p:spPr>
            <a:xfrm>
              <a:off x="5768031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89" name="Freeform: Shape 2788">
              <a:extLst>
                <a:ext uri="{FF2B5EF4-FFF2-40B4-BE49-F238E27FC236}">
                  <a16:creationId xmlns:a16="http://schemas.microsoft.com/office/drawing/2014/main" id="{1BFFB548-CD84-49D9-8533-0170FFE13F6A}"/>
                </a:ext>
              </a:extLst>
            </p:cNvPr>
            <p:cNvSpPr/>
            <p:nvPr/>
          </p:nvSpPr>
          <p:spPr>
            <a:xfrm>
              <a:off x="5768031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90" name="Freeform: Shape 2789">
              <a:extLst>
                <a:ext uri="{FF2B5EF4-FFF2-40B4-BE49-F238E27FC236}">
                  <a16:creationId xmlns:a16="http://schemas.microsoft.com/office/drawing/2014/main" id="{6A967B01-26F2-494D-98B5-4625DB8AE05C}"/>
                </a:ext>
              </a:extLst>
            </p:cNvPr>
            <p:cNvSpPr/>
            <p:nvPr/>
          </p:nvSpPr>
          <p:spPr>
            <a:xfrm>
              <a:off x="5891565" y="502558"/>
              <a:ext cx="213376" cy="5615"/>
            </a:xfrm>
            <a:custGeom>
              <a:avLst/>
              <a:gdLst>
                <a:gd name="connsiteX0" fmla="*/ 211188 w 213376"/>
                <a:gd name="connsiteY0" fmla="*/ -483 h 5615"/>
                <a:gd name="connsiteX1" fmla="*/ -2189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211188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91" name="Freeform: Shape 2790">
              <a:extLst>
                <a:ext uri="{FF2B5EF4-FFF2-40B4-BE49-F238E27FC236}">
                  <a16:creationId xmlns:a16="http://schemas.microsoft.com/office/drawing/2014/main" id="{72332A86-F5A1-41A3-A5B6-0B3639916815}"/>
                </a:ext>
              </a:extLst>
            </p:cNvPr>
            <p:cNvSpPr/>
            <p:nvPr/>
          </p:nvSpPr>
          <p:spPr>
            <a:xfrm>
              <a:off x="5644497" y="502558"/>
              <a:ext cx="123533" cy="5615"/>
            </a:xfrm>
            <a:custGeom>
              <a:avLst/>
              <a:gdLst>
                <a:gd name="connsiteX0" fmla="*/ 121345 w 123533"/>
                <a:gd name="connsiteY0" fmla="*/ -483 h 5615"/>
                <a:gd name="connsiteX1" fmla="*/ -2189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121345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92" name="Freeform: Shape 2791">
              <a:extLst>
                <a:ext uri="{FF2B5EF4-FFF2-40B4-BE49-F238E27FC236}">
                  <a16:creationId xmlns:a16="http://schemas.microsoft.com/office/drawing/2014/main" id="{7D8DE02D-6164-4DF9-BD80-D6BFE4DDF3A4}"/>
                </a:ext>
              </a:extLst>
            </p:cNvPr>
            <p:cNvSpPr/>
            <p:nvPr/>
          </p:nvSpPr>
          <p:spPr>
            <a:xfrm>
              <a:off x="5644497" y="367793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93" name="Freeform: Shape 2792">
              <a:extLst>
                <a:ext uri="{FF2B5EF4-FFF2-40B4-BE49-F238E27FC236}">
                  <a16:creationId xmlns:a16="http://schemas.microsoft.com/office/drawing/2014/main" id="{1881E780-7954-44F3-9012-003B42CA4077}"/>
                </a:ext>
              </a:extLst>
            </p:cNvPr>
            <p:cNvSpPr/>
            <p:nvPr/>
          </p:nvSpPr>
          <p:spPr>
            <a:xfrm>
              <a:off x="5891565" y="367793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94" name="Freeform: Shape 2793">
              <a:extLst>
                <a:ext uri="{FF2B5EF4-FFF2-40B4-BE49-F238E27FC236}">
                  <a16:creationId xmlns:a16="http://schemas.microsoft.com/office/drawing/2014/main" id="{97806C1C-5C83-4269-A691-3A1A6A37525F}"/>
                </a:ext>
              </a:extLst>
            </p:cNvPr>
            <p:cNvSpPr/>
            <p:nvPr/>
          </p:nvSpPr>
          <p:spPr>
            <a:xfrm>
              <a:off x="4819067" y="367793"/>
              <a:ext cx="5615" cy="134764"/>
            </a:xfrm>
            <a:custGeom>
              <a:avLst/>
              <a:gdLst>
                <a:gd name="connsiteX0" fmla="*/ -2189 w 5615"/>
                <a:gd name="connsiteY0" fmla="*/ 134281 h 134764"/>
                <a:gd name="connsiteX1" fmla="*/ -2189 w 5615"/>
                <a:gd name="connsiteY1" fmla="*/ -483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13428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95" name="Freeform: Shape 2794">
              <a:extLst>
                <a:ext uri="{FF2B5EF4-FFF2-40B4-BE49-F238E27FC236}">
                  <a16:creationId xmlns:a16="http://schemas.microsoft.com/office/drawing/2014/main" id="{E65A2064-0062-4D6A-B687-1D7535E1D404}"/>
                </a:ext>
              </a:extLst>
            </p:cNvPr>
            <p:cNvSpPr/>
            <p:nvPr/>
          </p:nvSpPr>
          <p:spPr>
            <a:xfrm>
              <a:off x="4936985" y="367793"/>
              <a:ext cx="5615" cy="134764"/>
            </a:xfrm>
            <a:custGeom>
              <a:avLst/>
              <a:gdLst>
                <a:gd name="connsiteX0" fmla="*/ -2189 w 5615"/>
                <a:gd name="connsiteY0" fmla="*/ 134281 h 134764"/>
                <a:gd name="connsiteX1" fmla="*/ -2189 w 5615"/>
                <a:gd name="connsiteY1" fmla="*/ -483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13428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96" name="Freeform: Shape 2795">
              <a:extLst>
                <a:ext uri="{FF2B5EF4-FFF2-40B4-BE49-F238E27FC236}">
                  <a16:creationId xmlns:a16="http://schemas.microsoft.com/office/drawing/2014/main" id="{2AC7EB5A-6181-4FEA-BF0C-8434F658420A}"/>
                </a:ext>
              </a:extLst>
            </p:cNvPr>
            <p:cNvSpPr/>
            <p:nvPr/>
          </p:nvSpPr>
          <p:spPr>
            <a:xfrm>
              <a:off x="4695533" y="502558"/>
              <a:ext cx="123533" cy="5615"/>
            </a:xfrm>
            <a:custGeom>
              <a:avLst/>
              <a:gdLst>
                <a:gd name="connsiteX0" fmla="*/ 121345 w 123533"/>
                <a:gd name="connsiteY0" fmla="*/ -483 h 5615"/>
                <a:gd name="connsiteX1" fmla="*/ -2189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121345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97" name="Freeform: Shape 2796">
              <a:extLst>
                <a:ext uri="{FF2B5EF4-FFF2-40B4-BE49-F238E27FC236}">
                  <a16:creationId xmlns:a16="http://schemas.microsoft.com/office/drawing/2014/main" id="{FA458AC7-C19D-4BCF-9AD2-4397B59D255A}"/>
                </a:ext>
              </a:extLst>
            </p:cNvPr>
            <p:cNvSpPr/>
            <p:nvPr/>
          </p:nvSpPr>
          <p:spPr>
            <a:xfrm>
              <a:off x="4695533" y="367793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98" name="Freeform: Shape 2797">
              <a:extLst>
                <a:ext uri="{FF2B5EF4-FFF2-40B4-BE49-F238E27FC236}">
                  <a16:creationId xmlns:a16="http://schemas.microsoft.com/office/drawing/2014/main" id="{449159A4-5268-422C-B61D-17A9913F9DC9}"/>
                </a:ext>
              </a:extLst>
            </p:cNvPr>
            <p:cNvSpPr/>
            <p:nvPr/>
          </p:nvSpPr>
          <p:spPr>
            <a:xfrm>
              <a:off x="5403045" y="502558"/>
              <a:ext cx="117918" cy="5615"/>
            </a:xfrm>
            <a:custGeom>
              <a:avLst/>
              <a:gdLst>
                <a:gd name="connsiteX0" fmla="*/ 115730 w 117918"/>
                <a:gd name="connsiteY0" fmla="*/ -483 h 5615"/>
                <a:gd name="connsiteX1" fmla="*/ -2189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115730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99" name="Freeform: Shape 2798">
              <a:extLst>
                <a:ext uri="{FF2B5EF4-FFF2-40B4-BE49-F238E27FC236}">
                  <a16:creationId xmlns:a16="http://schemas.microsoft.com/office/drawing/2014/main" id="{B3492BF1-11E4-4DE8-BEEF-341DAD44C78B}"/>
                </a:ext>
              </a:extLst>
            </p:cNvPr>
            <p:cNvSpPr/>
            <p:nvPr/>
          </p:nvSpPr>
          <p:spPr>
            <a:xfrm>
              <a:off x="4936985" y="502558"/>
              <a:ext cx="342525" cy="5615"/>
            </a:xfrm>
            <a:custGeom>
              <a:avLst/>
              <a:gdLst>
                <a:gd name="connsiteX0" fmla="*/ 340337 w 342525"/>
                <a:gd name="connsiteY0" fmla="*/ -483 h 5615"/>
                <a:gd name="connsiteX1" fmla="*/ -2189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340337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00" name="Freeform: Shape 2799">
              <a:extLst>
                <a:ext uri="{FF2B5EF4-FFF2-40B4-BE49-F238E27FC236}">
                  <a16:creationId xmlns:a16="http://schemas.microsoft.com/office/drawing/2014/main" id="{FE4C7596-DA99-44B4-81EB-D56C9410F6AA}"/>
                </a:ext>
              </a:extLst>
            </p:cNvPr>
            <p:cNvSpPr/>
            <p:nvPr/>
          </p:nvSpPr>
          <p:spPr>
            <a:xfrm>
              <a:off x="4936985" y="367793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01" name="Freeform: Shape 2800">
              <a:extLst>
                <a:ext uri="{FF2B5EF4-FFF2-40B4-BE49-F238E27FC236}">
                  <a16:creationId xmlns:a16="http://schemas.microsoft.com/office/drawing/2014/main" id="{B46A314B-AF94-49D5-B60A-00E9A3083D40}"/>
                </a:ext>
              </a:extLst>
            </p:cNvPr>
            <p:cNvSpPr/>
            <p:nvPr/>
          </p:nvSpPr>
          <p:spPr>
            <a:xfrm>
              <a:off x="5403045" y="367793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02" name="Freeform: Shape 2801">
              <a:extLst>
                <a:ext uri="{FF2B5EF4-FFF2-40B4-BE49-F238E27FC236}">
                  <a16:creationId xmlns:a16="http://schemas.microsoft.com/office/drawing/2014/main" id="{A8AE3536-0702-4E3D-B5BA-2FB6E5757564}"/>
                </a:ext>
              </a:extLst>
            </p:cNvPr>
            <p:cNvSpPr/>
            <p:nvPr/>
          </p:nvSpPr>
          <p:spPr>
            <a:xfrm>
              <a:off x="5279511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03" name="Freeform: Shape 2802">
              <a:extLst>
                <a:ext uri="{FF2B5EF4-FFF2-40B4-BE49-F238E27FC236}">
                  <a16:creationId xmlns:a16="http://schemas.microsoft.com/office/drawing/2014/main" id="{3BCBE41F-FDEE-4FC5-8393-83ABB71FA563}"/>
                </a:ext>
              </a:extLst>
            </p:cNvPr>
            <p:cNvSpPr/>
            <p:nvPr/>
          </p:nvSpPr>
          <p:spPr>
            <a:xfrm>
              <a:off x="5403045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04" name="Freeform: Shape 2803">
              <a:extLst>
                <a:ext uri="{FF2B5EF4-FFF2-40B4-BE49-F238E27FC236}">
                  <a16:creationId xmlns:a16="http://schemas.microsoft.com/office/drawing/2014/main" id="{610FD266-DE85-4CA6-9F19-49330BF28F78}"/>
                </a:ext>
              </a:extLst>
            </p:cNvPr>
            <p:cNvSpPr/>
            <p:nvPr/>
          </p:nvSpPr>
          <p:spPr>
            <a:xfrm>
              <a:off x="4695533" y="755240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05" name="Freeform: Shape 2804">
              <a:extLst>
                <a:ext uri="{FF2B5EF4-FFF2-40B4-BE49-F238E27FC236}">
                  <a16:creationId xmlns:a16="http://schemas.microsoft.com/office/drawing/2014/main" id="{521D5DD8-38CB-4B93-BEB8-C6AD85B5421F}"/>
                </a:ext>
              </a:extLst>
            </p:cNvPr>
            <p:cNvSpPr/>
            <p:nvPr/>
          </p:nvSpPr>
          <p:spPr>
            <a:xfrm>
              <a:off x="4695533" y="626091"/>
              <a:ext cx="123533" cy="5615"/>
            </a:xfrm>
            <a:custGeom>
              <a:avLst/>
              <a:gdLst>
                <a:gd name="connsiteX0" fmla="*/ 121345 w 123533"/>
                <a:gd name="connsiteY0" fmla="*/ -483 h 5615"/>
                <a:gd name="connsiteX1" fmla="*/ -2189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121345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06" name="Freeform: Shape 2805">
              <a:extLst>
                <a:ext uri="{FF2B5EF4-FFF2-40B4-BE49-F238E27FC236}">
                  <a16:creationId xmlns:a16="http://schemas.microsoft.com/office/drawing/2014/main" id="{2DE6CEE4-AD75-4B6A-B22E-6DFDD88F9E74}"/>
                </a:ext>
              </a:extLst>
            </p:cNvPr>
            <p:cNvSpPr/>
            <p:nvPr/>
          </p:nvSpPr>
          <p:spPr>
            <a:xfrm>
              <a:off x="4695533" y="626091"/>
              <a:ext cx="5615" cy="129149"/>
            </a:xfrm>
            <a:custGeom>
              <a:avLst/>
              <a:gdLst>
                <a:gd name="connsiteX0" fmla="*/ -2189 w 5615"/>
                <a:gd name="connsiteY0" fmla="*/ 128666 h 129149"/>
                <a:gd name="connsiteX1" fmla="*/ -2189 w 5615"/>
                <a:gd name="connsiteY1" fmla="*/ -483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12866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07" name="Freeform: Shape 2806">
              <a:extLst>
                <a:ext uri="{FF2B5EF4-FFF2-40B4-BE49-F238E27FC236}">
                  <a16:creationId xmlns:a16="http://schemas.microsoft.com/office/drawing/2014/main" id="{DB53B27A-1C85-4102-8679-E0489E387D7D}"/>
                </a:ext>
              </a:extLst>
            </p:cNvPr>
            <p:cNvSpPr/>
            <p:nvPr/>
          </p:nvSpPr>
          <p:spPr>
            <a:xfrm>
              <a:off x="4819067" y="626091"/>
              <a:ext cx="5615" cy="129149"/>
            </a:xfrm>
            <a:custGeom>
              <a:avLst/>
              <a:gdLst>
                <a:gd name="connsiteX0" fmla="*/ -2189 w 5615"/>
                <a:gd name="connsiteY0" fmla="*/ 128666 h 129149"/>
                <a:gd name="connsiteX1" fmla="*/ -2189 w 5615"/>
                <a:gd name="connsiteY1" fmla="*/ -483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12866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08" name="Freeform: Shape 2807">
              <a:extLst>
                <a:ext uri="{FF2B5EF4-FFF2-40B4-BE49-F238E27FC236}">
                  <a16:creationId xmlns:a16="http://schemas.microsoft.com/office/drawing/2014/main" id="{87133BC0-C527-4529-8B8D-6830A219C83F}"/>
                </a:ext>
              </a:extLst>
            </p:cNvPr>
            <p:cNvSpPr/>
            <p:nvPr/>
          </p:nvSpPr>
          <p:spPr>
            <a:xfrm>
              <a:off x="4936985" y="626091"/>
              <a:ext cx="5615" cy="129149"/>
            </a:xfrm>
            <a:custGeom>
              <a:avLst/>
              <a:gdLst>
                <a:gd name="connsiteX0" fmla="*/ -2189 w 5615"/>
                <a:gd name="connsiteY0" fmla="*/ 128666 h 129149"/>
                <a:gd name="connsiteX1" fmla="*/ -2189 w 5615"/>
                <a:gd name="connsiteY1" fmla="*/ -483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12866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09" name="Freeform: Shape 2808">
              <a:extLst>
                <a:ext uri="{FF2B5EF4-FFF2-40B4-BE49-F238E27FC236}">
                  <a16:creationId xmlns:a16="http://schemas.microsoft.com/office/drawing/2014/main" id="{3DC4D2F5-3EFB-4EB8-AAEB-C5EBA615F9AA}"/>
                </a:ext>
              </a:extLst>
            </p:cNvPr>
            <p:cNvSpPr/>
            <p:nvPr/>
          </p:nvSpPr>
          <p:spPr>
            <a:xfrm>
              <a:off x="5279511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10" name="Freeform: Shape 2809">
              <a:extLst>
                <a:ext uri="{FF2B5EF4-FFF2-40B4-BE49-F238E27FC236}">
                  <a16:creationId xmlns:a16="http://schemas.microsoft.com/office/drawing/2014/main" id="{BFC99031-61E4-44AD-9165-B39952F83A1C}"/>
                </a:ext>
              </a:extLst>
            </p:cNvPr>
            <p:cNvSpPr/>
            <p:nvPr/>
          </p:nvSpPr>
          <p:spPr>
            <a:xfrm>
              <a:off x="4936985" y="755240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11" name="Freeform: Shape 2810">
              <a:extLst>
                <a:ext uri="{FF2B5EF4-FFF2-40B4-BE49-F238E27FC236}">
                  <a16:creationId xmlns:a16="http://schemas.microsoft.com/office/drawing/2014/main" id="{D043F295-5805-4E0E-8B1A-A88C56843F2B}"/>
                </a:ext>
              </a:extLst>
            </p:cNvPr>
            <p:cNvSpPr/>
            <p:nvPr/>
          </p:nvSpPr>
          <p:spPr>
            <a:xfrm>
              <a:off x="5403045" y="626091"/>
              <a:ext cx="117918" cy="5615"/>
            </a:xfrm>
            <a:custGeom>
              <a:avLst/>
              <a:gdLst>
                <a:gd name="connsiteX0" fmla="*/ 115730 w 117918"/>
                <a:gd name="connsiteY0" fmla="*/ -483 h 5615"/>
                <a:gd name="connsiteX1" fmla="*/ -2189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115730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12" name="Freeform: Shape 2811">
              <a:extLst>
                <a:ext uri="{FF2B5EF4-FFF2-40B4-BE49-F238E27FC236}">
                  <a16:creationId xmlns:a16="http://schemas.microsoft.com/office/drawing/2014/main" id="{5E281E30-AB90-4EB9-8E46-01363E19C2EF}"/>
                </a:ext>
              </a:extLst>
            </p:cNvPr>
            <p:cNvSpPr/>
            <p:nvPr/>
          </p:nvSpPr>
          <p:spPr>
            <a:xfrm>
              <a:off x="4936985" y="626091"/>
              <a:ext cx="342525" cy="5615"/>
            </a:xfrm>
            <a:custGeom>
              <a:avLst/>
              <a:gdLst>
                <a:gd name="connsiteX0" fmla="*/ 340337 w 342525"/>
                <a:gd name="connsiteY0" fmla="*/ -483 h 5615"/>
                <a:gd name="connsiteX1" fmla="*/ -2189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340337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13" name="Freeform: Shape 2812">
              <a:extLst>
                <a:ext uri="{FF2B5EF4-FFF2-40B4-BE49-F238E27FC236}">
                  <a16:creationId xmlns:a16="http://schemas.microsoft.com/office/drawing/2014/main" id="{AF6A92D7-698C-40D7-B78B-C940B910069A}"/>
                </a:ext>
              </a:extLst>
            </p:cNvPr>
            <p:cNvSpPr/>
            <p:nvPr/>
          </p:nvSpPr>
          <p:spPr>
            <a:xfrm>
              <a:off x="5403045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14" name="Freeform: Shape 2813">
              <a:extLst>
                <a:ext uri="{FF2B5EF4-FFF2-40B4-BE49-F238E27FC236}">
                  <a16:creationId xmlns:a16="http://schemas.microsoft.com/office/drawing/2014/main" id="{77BCF297-BD4D-4E16-A8C4-8E4A852C7646}"/>
                </a:ext>
              </a:extLst>
            </p:cNvPr>
            <p:cNvSpPr/>
            <p:nvPr/>
          </p:nvSpPr>
          <p:spPr>
            <a:xfrm>
              <a:off x="5520964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15" name="Freeform: Shape 2814">
              <a:extLst>
                <a:ext uri="{FF2B5EF4-FFF2-40B4-BE49-F238E27FC236}">
                  <a16:creationId xmlns:a16="http://schemas.microsoft.com/office/drawing/2014/main" id="{695319E4-3BEB-4242-A5A6-E0BA24DB3C25}"/>
                </a:ext>
              </a:extLst>
            </p:cNvPr>
            <p:cNvSpPr/>
            <p:nvPr/>
          </p:nvSpPr>
          <p:spPr>
            <a:xfrm>
              <a:off x="5403045" y="755240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16" name="Freeform: Shape 2815">
              <a:extLst>
                <a:ext uri="{FF2B5EF4-FFF2-40B4-BE49-F238E27FC236}">
                  <a16:creationId xmlns:a16="http://schemas.microsoft.com/office/drawing/2014/main" id="{4B204CC9-1AAC-4646-B52C-82C6A746B4B2}"/>
                </a:ext>
              </a:extLst>
            </p:cNvPr>
            <p:cNvSpPr/>
            <p:nvPr/>
          </p:nvSpPr>
          <p:spPr>
            <a:xfrm>
              <a:off x="5644497" y="755240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17" name="Freeform: Shape 2816">
              <a:extLst>
                <a:ext uri="{FF2B5EF4-FFF2-40B4-BE49-F238E27FC236}">
                  <a16:creationId xmlns:a16="http://schemas.microsoft.com/office/drawing/2014/main" id="{A73D2EE0-E96C-4EB5-B8F7-963ED8052236}"/>
                </a:ext>
              </a:extLst>
            </p:cNvPr>
            <p:cNvSpPr/>
            <p:nvPr/>
          </p:nvSpPr>
          <p:spPr>
            <a:xfrm>
              <a:off x="4819067" y="1979349"/>
              <a:ext cx="5615" cy="449213"/>
            </a:xfrm>
            <a:custGeom>
              <a:avLst/>
              <a:gdLst>
                <a:gd name="connsiteX0" fmla="*/ -2189 w 5615"/>
                <a:gd name="connsiteY0" fmla="*/ 448731 h 449213"/>
                <a:gd name="connsiteX1" fmla="*/ -2189 w 5615"/>
                <a:gd name="connsiteY1" fmla="*/ -483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49213">
                  <a:moveTo>
                    <a:pt x="-2189" y="44873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18" name="Freeform: Shape 2817">
              <a:extLst>
                <a:ext uri="{FF2B5EF4-FFF2-40B4-BE49-F238E27FC236}">
                  <a16:creationId xmlns:a16="http://schemas.microsoft.com/office/drawing/2014/main" id="{E509BD33-4ABB-48FB-9DD4-68CD609B644E}"/>
                </a:ext>
              </a:extLst>
            </p:cNvPr>
            <p:cNvSpPr/>
            <p:nvPr/>
          </p:nvSpPr>
          <p:spPr>
            <a:xfrm>
              <a:off x="4695533" y="1002308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19" name="Freeform: Shape 2818">
              <a:extLst>
                <a:ext uri="{FF2B5EF4-FFF2-40B4-BE49-F238E27FC236}">
                  <a16:creationId xmlns:a16="http://schemas.microsoft.com/office/drawing/2014/main" id="{C2B8D00E-FB93-49B6-A081-A5645631E454}"/>
                </a:ext>
              </a:extLst>
            </p:cNvPr>
            <p:cNvSpPr/>
            <p:nvPr/>
          </p:nvSpPr>
          <p:spPr>
            <a:xfrm>
              <a:off x="4695533" y="878774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20" name="Freeform: Shape 2819">
              <a:extLst>
                <a:ext uri="{FF2B5EF4-FFF2-40B4-BE49-F238E27FC236}">
                  <a16:creationId xmlns:a16="http://schemas.microsoft.com/office/drawing/2014/main" id="{89FDA480-4116-4ECA-B4BA-8556FE324210}"/>
                </a:ext>
              </a:extLst>
            </p:cNvPr>
            <p:cNvSpPr/>
            <p:nvPr/>
          </p:nvSpPr>
          <p:spPr>
            <a:xfrm>
              <a:off x="4819067" y="878774"/>
              <a:ext cx="5615" cy="123533"/>
            </a:xfrm>
            <a:custGeom>
              <a:avLst/>
              <a:gdLst>
                <a:gd name="connsiteX0" fmla="*/ -2189 w 5615"/>
                <a:gd name="connsiteY0" fmla="*/ 123051 h 123533"/>
                <a:gd name="connsiteX1" fmla="*/ -2189 w 5615"/>
                <a:gd name="connsiteY1" fmla="*/ -483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12305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21" name="Freeform: Shape 2820">
              <a:extLst>
                <a:ext uri="{FF2B5EF4-FFF2-40B4-BE49-F238E27FC236}">
                  <a16:creationId xmlns:a16="http://schemas.microsoft.com/office/drawing/2014/main" id="{B9252650-EFBD-441E-A26F-28D4AAE0A6C1}"/>
                </a:ext>
              </a:extLst>
            </p:cNvPr>
            <p:cNvSpPr/>
            <p:nvPr/>
          </p:nvSpPr>
          <p:spPr>
            <a:xfrm>
              <a:off x="4695533" y="878774"/>
              <a:ext cx="5615" cy="123533"/>
            </a:xfrm>
            <a:custGeom>
              <a:avLst/>
              <a:gdLst>
                <a:gd name="connsiteX0" fmla="*/ -2189 w 5615"/>
                <a:gd name="connsiteY0" fmla="*/ 123051 h 123533"/>
                <a:gd name="connsiteX1" fmla="*/ -2189 w 5615"/>
                <a:gd name="connsiteY1" fmla="*/ -483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12305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22" name="Freeform: Shape 2821">
              <a:extLst>
                <a:ext uri="{FF2B5EF4-FFF2-40B4-BE49-F238E27FC236}">
                  <a16:creationId xmlns:a16="http://schemas.microsoft.com/office/drawing/2014/main" id="{7F08EA23-A264-4380-BE10-21E053D023B5}"/>
                </a:ext>
              </a:extLst>
            </p:cNvPr>
            <p:cNvSpPr/>
            <p:nvPr/>
          </p:nvSpPr>
          <p:spPr>
            <a:xfrm>
              <a:off x="4936985" y="878774"/>
              <a:ext cx="5615" cy="123533"/>
            </a:xfrm>
            <a:custGeom>
              <a:avLst/>
              <a:gdLst>
                <a:gd name="connsiteX0" fmla="*/ -2189 w 5615"/>
                <a:gd name="connsiteY0" fmla="*/ 123051 h 123533"/>
                <a:gd name="connsiteX1" fmla="*/ -2189 w 5615"/>
                <a:gd name="connsiteY1" fmla="*/ -483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12305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23" name="Freeform: Shape 2822">
              <a:extLst>
                <a:ext uri="{FF2B5EF4-FFF2-40B4-BE49-F238E27FC236}">
                  <a16:creationId xmlns:a16="http://schemas.microsoft.com/office/drawing/2014/main" id="{5B2D80E8-EC2C-4816-820D-00DC2E18A896}"/>
                </a:ext>
              </a:extLst>
            </p:cNvPr>
            <p:cNvSpPr/>
            <p:nvPr/>
          </p:nvSpPr>
          <p:spPr>
            <a:xfrm>
              <a:off x="5279511" y="878774"/>
              <a:ext cx="5615" cy="123533"/>
            </a:xfrm>
            <a:custGeom>
              <a:avLst/>
              <a:gdLst>
                <a:gd name="connsiteX0" fmla="*/ -2189 w 5615"/>
                <a:gd name="connsiteY0" fmla="*/ -483 h 123533"/>
                <a:gd name="connsiteX1" fmla="*/ -2189 w 5615"/>
                <a:gd name="connsiteY1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-483"/>
                  </a:moveTo>
                  <a:lnTo>
                    <a:pt x="-2189" y="12305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24" name="Freeform: Shape 2823">
              <a:extLst>
                <a:ext uri="{FF2B5EF4-FFF2-40B4-BE49-F238E27FC236}">
                  <a16:creationId xmlns:a16="http://schemas.microsoft.com/office/drawing/2014/main" id="{73F43D72-C64F-479F-89C9-0FC3B9F79DC2}"/>
                </a:ext>
              </a:extLst>
            </p:cNvPr>
            <p:cNvSpPr/>
            <p:nvPr/>
          </p:nvSpPr>
          <p:spPr>
            <a:xfrm>
              <a:off x="4936985" y="1002308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25" name="Freeform: Shape 2824">
              <a:extLst>
                <a:ext uri="{FF2B5EF4-FFF2-40B4-BE49-F238E27FC236}">
                  <a16:creationId xmlns:a16="http://schemas.microsoft.com/office/drawing/2014/main" id="{6EA1F3EC-69CF-4409-A0B8-C63ECA2C73E5}"/>
                </a:ext>
              </a:extLst>
            </p:cNvPr>
            <p:cNvSpPr/>
            <p:nvPr/>
          </p:nvSpPr>
          <p:spPr>
            <a:xfrm>
              <a:off x="4936985" y="878774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26" name="Freeform: Shape 2825">
              <a:extLst>
                <a:ext uri="{FF2B5EF4-FFF2-40B4-BE49-F238E27FC236}">
                  <a16:creationId xmlns:a16="http://schemas.microsoft.com/office/drawing/2014/main" id="{343C5B8C-8DB9-4D9E-99ED-5BEBF459D82E}"/>
                </a:ext>
              </a:extLst>
            </p:cNvPr>
            <p:cNvSpPr/>
            <p:nvPr/>
          </p:nvSpPr>
          <p:spPr>
            <a:xfrm>
              <a:off x="5403045" y="878774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27" name="Freeform: Shape 2826">
              <a:extLst>
                <a:ext uri="{FF2B5EF4-FFF2-40B4-BE49-F238E27FC236}">
                  <a16:creationId xmlns:a16="http://schemas.microsoft.com/office/drawing/2014/main" id="{B3A2A120-1293-4416-9DF8-6A80EDF6B178}"/>
                </a:ext>
              </a:extLst>
            </p:cNvPr>
            <p:cNvSpPr/>
            <p:nvPr/>
          </p:nvSpPr>
          <p:spPr>
            <a:xfrm>
              <a:off x="5644497" y="878774"/>
              <a:ext cx="1252183" cy="5615"/>
            </a:xfrm>
            <a:custGeom>
              <a:avLst/>
              <a:gdLst>
                <a:gd name="connsiteX0" fmla="*/ -2189 w 1252183"/>
                <a:gd name="connsiteY0" fmla="*/ -483 h 5615"/>
                <a:gd name="connsiteX1" fmla="*/ 1249995 w 125218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52183" h="5615">
                  <a:moveTo>
                    <a:pt x="-2189" y="-483"/>
                  </a:moveTo>
                  <a:lnTo>
                    <a:pt x="124999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28" name="Freeform: Shape 2827">
              <a:extLst>
                <a:ext uri="{FF2B5EF4-FFF2-40B4-BE49-F238E27FC236}">
                  <a16:creationId xmlns:a16="http://schemas.microsoft.com/office/drawing/2014/main" id="{1E776EAF-C33A-46B2-8F2F-199DB2609D5B}"/>
                </a:ext>
              </a:extLst>
            </p:cNvPr>
            <p:cNvSpPr/>
            <p:nvPr/>
          </p:nvSpPr>
          <p:spPr>
            <a:xfrm>
              <a:off x="5403045" y="1002308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29" name="Freeform: Shape 2828">
              <a:extLst>
                <a:ext uri="{FF2B5EF4-FFF2-40B4-BE49-F238E27FC236}">
                  <a16:creationId xmlns:a16="http://schemas.microsoft.com/office/drawing/2014/main" id="{285BA093-8F0E-4B62-862D-7EEA548FB995}"/>
                </a:ext>
              </a:extLst>
            </p:cNvPr>
            <p:cNvSpPr/>
            <p:nvPr/>
          </p:nvSpPr>
          <p:spPr>
            <a:xfrm>
              <a:off x="5520964" y="878774"/>
              <a:ext cx="5615" cy="123533"/>
            </a:xfrm>
            <a:custGeom>
              <a:avLst/>
              <a:gdLst>
                <a:gd name="connsiteX0" fmla="*/ -2189 w 5615"/>
                <a:gd name="connsiteY0" fmla="*/ -483 h 123533"/>
                <a:gd name="connsiteX1" fmla="*/ -2189 w 5615"/>
                <a:gd name="connsiteY1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-483"/>
                  </a:moveTo>
                  <a:lnTo>
                    <a:pt x="-2189" y="12305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30" name="Freeform: Shape 2829">
              <a:extLst>
                <a:ext uri="{FF2B5EF4-FFF2-40B4-BE49-F238E27FC236}">
                  <a16:creationId xmlns:a16="http://schemas.microsoft.com/office/drawing/2014/main" id="{B0040970-8D63-4A9E-BC4C-8B2606F0537B}"/>
                </a:ext>
              </a:extLst>
            </p:cNvPr>
            <p:cNvSpPr/>
            <p:nvPr/>
          </p:nvSpPr>
          <p:spPr>
            <a:xfrm>
              <a:off x="5403045" y="878774"/>
              <a:ext cx="5615" cy="123533"/>
            </a:xfrm>
            <a:custGeom>
              <a:avLst/>
              <a:gdLst>
                <a:gd name="connsiteX0" fmla="*/ -2189 w 5615"/>
                <a:gd name="connsiteY0" fmla="*/ -483 h 123533"/>
                <a:gd name="connsiteX1" fmla="*/ -2189 w 5615"/>
                <a:gd name="connsiteY1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-483"/>
                  </a:moveTo>
                  <a:lnTo>
                    <a:pt x="-2189" y="12305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31" name="Freeform: Shape 2830">
              <a:extLst>
                <a:ext uri="{FF2B5EF4-FFF2-40B4-BE49-F238E27FC236}">
                  <a16:creationId xmlns:a16="http://schemas.microsoft.com/office/drawing/2014/main" id="{A0152594-C19C-4562-82A2-E8155C8EF927}"/>
                </a:ext>
              </a:extLst>
            </p:cNvPr>
            <p:cNvSpPr/>
            <p:nvPr/>
          </p:nvSpPr>
          <p:spPr>
            <a:xfrm>
              <a:off x="4695533" y="1125842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32" name="Freeform: Shape 2831">
              <a:extLst>
                <a:ext uri="{FF2B5EF4-FFF2-40B4-BE49-F238E27FC236}">
                  <a16:creationId xmlns:a16="http://schemas.microsoft.com/office/drawing/2014/main" id="{0946B9B6-3185-4D14-AC88-A351B2EC38EA}"/>
                </a:ext>
              </a:extLst>
            </p:cNvPr>
            <p:cNvSpPr/>
            <p:nvPr/>
          </p:nvSpPr>
          <p:spPr>
            <a:xfrm>
              <a:off x="4936985" y="1125842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33" name="Freeform: Shape 2832">
              <a:extLst>
                <a:ext uri="{FF2B5EF4-FFF2-40B4-BE49-F238E27FC236}">
                  <a16:creationId xmlns:a16="http://schemas.microsoft.com/office/drawing/2014/main" id="{C12F5400-30D3-42B0-B142-DF390D88FE3F}"/>
                </a:ext>
              </a:extLst>
            </p:cNvPr>
            <p:cNvSpPr/>
            <p:nvPr/>
          </p:nvSpPr>
          <p:spPr>
            <a:xfrm>
              <a:off x="5403045" y="1490828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34" name="Freeform: Shape 2833">
              <a:extLst>
                <a:ext uri="{FF2B5EF4-FFF2-40B4-BE49-F238E27FC236}">
                  <a16:creationId xmlns:a16="http://schemas.microsoft.com/office/drawing/2014/main" id="{635A9717-6BDA-4592-BF0A-6DAA8C61F8FA}"/>
                </a:ext>
              </a:extLst>
            </p:cNvPr>
            <p:cNvSpPr/>
            <p:nvPr/>
          </p:nvSpPr>
          <p:spPr>
            <a:xfrm>
              <a:off x="6104942" y="1002308"/>
              <a:ext cx="791739" cy="5615"/>
            </a:xfrm>
            <a:custGeom>
              <a:avLst/>
              <a:gdLst>
                <a:gd name="connsiteX0" fmla="*/ -2189 w 791739"/>
                <a:gd name="connsiteY0" fmla="*/ -483 h 5615"/>
                <a:gd name="connsiteX1" fmla="*/ 789551 w 79173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1739" h="5615">
                  <a:moveTo>
                    <a:pt x="-2189" y="-483"/>
                  </a:moveTo>
                  <a:lnTo>
                    <a:pt x="78955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35" name="Freeform: Shape 2834">
              <a:extLst>
                <a:ext uri="{FF2B5EF4-FFF2-40B4-BE49-F238E27FC236}">
                  <a16:creationId xmlns:a16="http://schemas.microsoft.com/office/drawing/2014/main" id="{13C8E6C9-4EAE-4902-9979-ABFEB9A3A373}"/>
                </a:ext>
              </a:extLst>
            </p:cNvPr>
            <p:cNvSpPr/>
            <p:nvPr/>
          </p:nvSpPr>
          <p:spPr>
            <a:xfrm>
              <a:off x="6222860" y="1125842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36" name="Freeform: Shape 2835">
              <a:extLst>
                <a:ext uri="{FF2B5EF4-FFF2-40B4-BE49-F238E27FC236}">
                  <a16:creationId xmlns:a16="http://schemas.microsoft.com/office/drawing/2014/main" id="{B09FEE87-5819-4EA4-8533-5E48948E4BF1}"/>
                </a:ext>
              </a:extLst>
            </p:cNvPr>
            <p:cNvSpPr/>
            <p:nvPr/>
          </p:nvSpPr>
          <p:spPr>
            <a:xfrm>
              <a:off x="5403045" y="1125842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37" name="Freeform: Shape 2836">
              <a:extLst>
                <a:ext uri="{FF2B5EF4-FFF2-40B4-BE49-F238E27FC236}">
                  <a16:creationId xmlns:a16="http://schemas.microsoft.com/office/drawing/2014/main" id="{2D09D1A8-3238-4FE6-BAE0-2556CEACE43D}"/>
                </a:ext>
              </a:extLst>
            </p:cNvPr>
            <p:cNvSpPr/>
            <p:nvPr/>
          </p:nvSpPr>
          <p:spPr>
            <a:xfrm>
              <a:off x="4695533" y="1490828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38" name="Freeform: Shape 2837">
              <a:extLst>
                <a:ext uri="{FF2B5EF4-FFF2-40B4-BE49-F238E27FC236}">
                  <a16:creationId xmlns:a16="http://schemas.microsoft.com/office/drawing/2014/main" id="{633BAF4E-7C72-40E9-BAF1-A1C727E9F02E}"/>
                </a:ext>
              </a:extLst>
            </p:cNvPr>
            <p:cNvSpPr/>
            <p:nvPr/>
          </p:nvSpPr>
          <p:spPr>
            <a:xfrm>
              <a:off x="4936985" y="1490828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39" name="Freeform: Shape 2838">
              <a:extLst>
                <a:ext uri="{FF2B5EF4-FFF2-40B4-BE49-F238E27FC236}">
                  <a16:creationId xmlns:a16="http://schemas.microsoft.com/office/drawing/2014/main" id="{E6939DEB-8BC6-43EC-93E5-2888A8D3B6FF}"/>
                </a:ext>
              </a:extLst>
            </p:cNvPr>
            <p:cNvSpPr/>
            <p:nvPr/>
          </p:nvSpPr>
          <p:spPr>
            <a:xfrm>
              <a:off x="4695533" y="1367295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40" name="Freeform: Shape 2839">
              <a:extLst>
                <a:ext uri="{FF2B5EF4-FFF2-40B4-BE49-F238E27FC236}">
                  <a16:creationId xmlns:a16="http://schemas.microsoft.com/office/drawing/2014/main" id="{EFC2D91B-9EEB-4901-8BE3-BDB523CBF32D}"/>
                </a:ext>
              </a:extLst>
            </p:cNvPr>
            <p:cNvSpPr/>
            <p:nvPr/>
          </p:nvSpPr>
          <p:spPr>
            <a:xfrm>
              <a:off x="4819067" y="1367295"/>
              <a:ext cx="5615" cy="123533"/>
            </a:xfrm>
            <a:custGeom>
              <a:avLst/>
              <a:gdLst>
                <a:gd name="connsiteX0" fmla="*/ -2189 w 5615"/>
                <a:gd name="connsiteY0" fmla="*/ 123051 h 123533"/>
                <a:gd name="connsiteX1" fmla="*/ -2189 w 5615"/>
                <a:gd name="connsiteY1" fmla="*/ -483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12305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41" name="Freeform: Shape 2840">
              <a:extLst>
                <a:ext uri="{FF2B5EF4-FFF2-40B4-BE49-F238E27FC236}">
                  <a16:creationId xmlns:a16="http://schemas.microsoft.com/office/drawing/2014/main" id="{17CE1887-F4B7-463A-BE98-D31BE8EAED53}"/>
                </a:ext>
              </a:extLst>
            </p:cNvPr>
            <p:cNvSpPr/>
            <p:nvPr/>
          </p:nvSpPr>
          <p:spPr>
            <a:xfrm>
              <a:off x="4819067" y="1125842"/>
              <a:ext cx="5615" cy="117918"/>
            </a:xfrm>
            <a:custGeom>
              <a:avLst/>
              <a:gdLst>
                <a:gd name="connsiteX0" fmla="*/ -2189 w 5615"/>
                <a:gd name="connsiteY0" fmla="*/ 117436 h 117918"/>
                <a:gd name="connsiteX1" fmla="*/ -2189 w 5615"/>
                <a:gd name="connsiteY1" fmla="*/ -483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11743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42" name="Freeform: Shape 2841">
              <a:extLst>
                <a:ext uri="{FF2B5EF4-FFF2-40B4-BE49-F238E27FC236}">
                  <a16:creationId xmlns:a16="http://schemas.microsoft.com/office/drawing/2014/main" id="{C01DF2E7-C634-4089-BBDD-B9BFB9616B18}"/>
                </a:ext>
              </a:extLst>
            </p:cNvPr>
            <p:cNvSpPr/>
            <p:nvPr/>
          </p:nvSpPr>
          <p:spPr>
            <a:xfrm>
              <a:off x="4695533" y="1367295"/>
              <a:ext cx="5615" cy="123533"/>
            </a:xfrm>
            <a:custGeom>
              <a:avLst/>
              <a:gdLst>
                <a:gd name="connsiteX0" fmla="*/ -2189 w 5615"/>
                <a:gd name="connsiteY0" fmla="*/ 123051 h 123533"/>
                <a:gd name="connsiteX1" fmla="*/ -2189 w 5615"/>
                <a:gd name="connsiteY1" fmla="*/ -483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12305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43" name="Freeform: Shape 2842">
              <a:extLst>
                <a:ext uri="{FF2B5EF4-FFF2-40B4-BE49-F238E27FC236}">
                  <a16:creationId xmlns:a16="http://schemas.microsoft.com/office/drawing/2014/main" id="{D14B70D4-2D82-449C-96EC-AC6684E6E9E9}"/>
                </a:ext>
              </a:extLst>
            </p:cNvPr>
            <p:cNvSpPr/>
            <p:nvPr/>
          </p:nvSpPr>
          <p:spPr>
            <a:xfrm>
              <a:off x="4695533" y="1125842"/>
              <a:ext cx="5615" cy="117918"/>
            </a:xfrm>
            <a:custGeom>
              <a:avLst/>
              <a:gdLst>
                <a:gd name="connsiteX0" fmla="*/ -2189 w 5615"/>
                <a:gd name="connsiteY0" fmla="*/ 117436 h 117918"/>
                <a:gd name="connsiteX1" fmla="*/ -2189 w 5615"/>
                <a:gd name="connsiteY1" fmla="*/ -483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11743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44" name="Freeform: Shape 2843">
              <a:extLst>
                <a:ext uri="{FF2B5EF4-FFF2-40B4-BE49-F238E27FC236}">
                  <a16:creationId xmlns:a16="http://schemas.microsoft.com/office/drawing/2014/main" id="{67A3287F-F824-46A3-A013-0A8792792E62}"/>
                </a:ext>
              </a:extLst>
            </p:cNvPr>
            <p:cNvSpPr/>
            <p:nvPr/>
          </p:nvSpPr>
          <p:spPr>
            <a:xfrm>
              <a:off x="4695533" y="1243761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45" name="Freeform: Shape 2844">
              <a:extLst>
                <a:ext uri="{FF2B5EF4-FFF2-40B4-BE49-F238E27FC236}">
                  <a16:creationId xmlns:a16="http://schemas.microsoft.com/office/drawing/2014/main" id="{0A082F10-8EF1-4D91-A8F4-356CDC36683A}"/>
                </a:ext>
              </a:extLst>
            </p:cNvPr>
            <p:cNvSpPr/>
            <p:nvPr/>
          </p:nvSpPr>
          <p:spPr>
            <a:xfrm>
              <a:off x="4936985" y="1367295"/>
              <a:ext cx="5615" cy="123533"/>
            </a:xfrm>
            <a:custGeom>
              <a:avLst/>
              <a:gdLst>
                <a:gd name="connsiteX0" fmla="*/ -2189 w 5615"/>
                <a:gd name="connsiteY0" fmla="*/ 123051 h 123533"/>
                <a:gd name="connsiteX1" fmla="*/ -2189 w 5615"/>
                <a:gd name="connsiteY1" fmla="*/ -483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12305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46" name="Freeform: Shape 2845">
              <a:extLst>
                <a:ext uri="{FF2B5EF4-FFF2-40B4-BE49-F238E27FC236}">
                  <a16:creationId xmlns:a16="http://schemas.microsoft.com/office/drawing/2014/main" id="{CA2A542A-FC77-4FA4-B9FC-381033AD2FC8}"/>
                </a:ext>
              </a:extLst>
            </p:cNvPr>
            <p:cNvSpPr/>
            <p:nvPr/>
          </p:nvSpPr>
          <p:spPr>
            <a:xfrm>
              <a:off x="4936985" y="1125842"/>
              <a:ext cx="5615" cy="117918"/>
            </a:xfrm>
            <a:custGeom>
              <a:avLst/>
              <a:gdLst>
                <a:gd name="connsiteX0" fmla="*/ -2189 w 5615"/>
                <a:gd name="connsiteY0" fmla="*/ 117436 h 117918"/>
                <a:gd name="connsiteX1" fmla="*/ -2189 w 5615"/>
                <a:gd name="connsiteY1" fmla="*/ -483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11743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47" name="Freeform: Shape 2846">
              <a:extLst>
                <a:ext uri="{FF2B5EF4-FFF2-40B4-BE49-F238E27FC236}">
                  <a16:creationId xmlns:a16="http://schemas.microsoft.com/office/drawing/2014/main" id="{36DD74A9-B4A0-4750-A12A-668E29B8490E}"/>
                </a:ext>
              </a:extLst>
            </p:cNvPr>
            <p:cNvSpPr/>
            <p:nvPr/>
          </p:nvSpPr>
          <p:spPr>
            <a:xfrm>
              <a:off x="5279511" y="1125842"/>
              <a:ext cx="5615" cy="117918"/>
            </a:xfrm>
            <a:custGeom>
              <a:avLst/>
              <a:gdLst>
                <a:gd name="connsiteX0" fmla="*/ -2189 w 5615"/>
                <a:gd name="connsiteY0" fmla="*/ -483 h 117918"/>
                <a:gd name="connsiteX1" fmla="*/ -2189 w 5615"/>
                <a:gd name="connsiteY1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-483"/>
                  </a:moveTo>
                  <a:lnTo>
                    <a:pt x="-2189" y="11743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48" name="Freeform: Shape 2847">
              <a:extLst>
                <a:ext uri="{FF2B5EF4-FFF2-40B4-BE49-F238E27FC236}">
                  <a16:creationId xmlns:a16="http://schemas.microsoft.com/office/drawing/2014/main" id="{CEBA2CEE-4E70-4B99-A916-1467E62B53B3}"/>
                </a:ext>
              </a:extLst>
            </p:cNvPr>
            <p:cNvSpPr/>
            <p:nvPr/>
          </p:nvSpPr>
          <p:spPr>
            <a:xfrm>
              <a:off x="5279511" y="1367295"/>
              <a:ext cx="5615" cy="123533"/>
            </a:xfrm>
            <a:custGeom>
              <a:avLst/>
              <a:gdLst>
                <a:gd name="connsiteX0" fmla="*/ -2189 w 5615"/>
                <a:gd name="connsiteY0" fmla="*/ -483 h 123533"/>
                <a:gd name="connsiteX1" fmla="*/ -2189 w 5615"/>
                <a:gd name="connsiteY1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-483"/>
                  </a:moveTo>
                  <a:lnTo>
                    <a:pt x="-2189" y="12305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49" name="Freeform: Shape 2848">
              <a:extLst>
                <a:ext uri="{FF2B5EF4-FFF2-40B4-BE49-F238E27FC236}">
                  <a16:creationId xmlns:a16="http://schemas.microsoft.com/office/drawing/2014/main" id="{1B142600-8BE3-44A2-BF42-489CC040D1FF}"/>
                </a:ext>
              </a:extLst>
            </p:cNvPr>
            <p:cNvSpPr/>
            <p:nvPr/>
          </p:nvSpPr>
          <p:spPr>
            <a:xfrm>
              <a:off x="4936985" y="1243761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50" name="Freeform: Shape 2849">
              <a:extLst>
                <a:ext uri="{FF2B5EF4-FFF2-40B4-BE49-F238E27FC236}">
                  <a16:creationId xmlns:a16="http://schemas.microsoft.com/office/drawing/2014/main" id="{CC162F3E-6F6A-4C81-B596-437DB4448B97}"/>
                </a:ext>
              </a:extLst>
            </p:cNvPr>
            <p:cNvSpPr/>
            <p:nvPr/>
          </p:nvSpPr>
          <p:spPr>
            <a:xfrm>
              <a:off x="5403045" y="1243761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51" name="Freeform: Shape 2850">
              <a:extLst>
                <a:ext uri="{FF2B5EF4-FFF2-40B4-BE49-F238E27FC236}">
                  <a16:creationId xmlns:a16="http://schemas.microsoft.com/office/drawing/2014/main" id="{C6EC4993-F6D7-487F-B44B-6C231B42E001}"/>
                </a:ext>
              </a:extLst>
            </p:cNvPr>
            <p:cNvSpPr/>
            <p:nvPr/>
          </p:nvSpPr>
          <p:spPr>
            <a:xfrm>
              <a:off x="5403045" y="1125842"/>
              <a:ext cx="5615" cy="117918"/>
            </a:xfrm>
            <a:custGeom>
              <a:avLst/>
              <a:gdLst>
                <a:gd name="connsiteX0" fmla="*/ -2189 w 5615"/>
                <a:gd name="connsiteY0" fmla="*/ -483 h 117918"/>
                <a:gd name="connsiteX1" fmla="*/ -2189 w 5615"/>
                <a:gd name="connsiteY1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-483"/>
                  </a:moveTo>
                  <a:lnTo>
                    <a:pt x="-2189" y="11743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52" name="Freeform: Shape 2851">
              <a:extLst>
                <a:ext uri="{FF2B5EF4-FFF2-40B4-BE49-F238E27FC236}">
                  <a16:creationId xmlns:a16="http://schemas.microsoft.com/office/drawing/2014/main" id="{2B3558CF-C590-402C-9F1C-1EBB73F26BE1}"/>
                </a:ext>
              </a:extLst>
            </p:cNvPr>
            <p:cNvSpPr/>
            <p:nvPr/>
          </p:nvSpPr>
          <p:spPr>
            <a:xfrm>
              <a:off x="5403045" y="1367295"/>
              <a:ext cx="5615" cy="123533"/>
            </a:xfrm>
            <a:custGeom>
              <a:avLst/>
              <a:gdLst>
                <a:gd name="connsiteX0" fmla="*/ -2189 w 5615"/>
                <a:gd name="connsiteY0" fmla="*/ -483 h 123533"/>
                <a:gd name="connsiteX1" fmla="*/ -2189 w 5615"/>
                <a:gd name="connsiteY1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-483"/>
                  </a:moveTo>
                  <a:lnTo>
                    <a:pt x="-2189" y="12305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53" name="Freeform: Shape 2852">
              <a:extLst>
                <a:ext uri="{FF2B5EF4-FFF2-40B4-BE49-F238E27FC236}">
                  <a16:creationId xmlns:a16="http://schemas.microsoft.com/office/drawing/2014/main" id="{41A7FE60-31C2-4798-AD13-35F1C8AB2B65}"/>
                </a:ext>
              </a:extLst>
            </p:cNvPr>
            <p:cNvSpPr/>
            <p:nvPr/>
          </p:nvSpPr>
          <p:spPr>
            <a:xfrm>
              <a:off x="4936985" y="1367295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54" name="Freeform: Shape 2853">
              <a:extLst>
                <a:ext uri="{FF2B5EF4-FFF2-40B4-BE49-F238E27FC236}">
                  <a16:creationId xmlns:a16="http://schemas.microsoft.com/office/drawing/2014/main" id="{6389C941-9CA7-46C0-956D-368F950C0C89}"/>
                </a:ext>
              </a:extLst>
            </p:cNvPr>
            <p:cNvSpPr/>
            <p:nvPr/>
          </p:nvSpPr>
          <p:spPr>
            <a:xfrm>
              <a:off x="5403045" y="1367295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55" name="Freeform: Shape 2854">
              <a:extLst>
                <a:ext uri="{FF2B5EF4-FFF2-40B4-BE49-F238E27FC236}">
                  <a16:creationId xmlns:a16="http://schemas.microsoft.com/office/drawing/2014/main" id="{E99E897B-2153-4097-B3BB-EA8D1E6E55EA}"/>
                </a:ext>
              </a:extLst>
            </p:cNvPr>
            <p:cNvSpPr/>
            <p:nvPr/>
          </p:nvSpPr>
          <p:spPr>
            <a:xfrm>
              <a:off x="5520964" y="1125842"/>
              <a:ext cx="5615" cy="117918"/>
            </a:xfrm>
            <a:custGeom>
              <a:avLst/>
              <a:gdLst>
                <a:gd name="connsiteX0" fmla="*/ -2189 w 5615"/>
                <a:gd name="connsiteY0" fmla="*/ -483 h 117918"/>
                <a:gd name="connsiteX1" fmla="*/ -2189 w 5615"/>
                <a:gd name="connsiteY1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-483"/>
                  </a:moveTo>
                  <a:lnTo>
                    <a:pt x="-2189" y="11743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56" name="Freeform: Shape 2855">
              <a:extLst>
                <a:ext uri="{FF2B5EF4-FFF2-40B4-BE49-F238E27FC236}">
                  <a16:creationId xmlns:a16="http://schemas.microsoft.com/office/drawing/2014/main" id="{2255552A-A88E-479F-87F9-472D9A180E21}"/>
                </a:ext>
              </a:extLst>
            </p:cNvPr>
            <p:cNvSpPr/>
            <p:nvPr/>
          </p:nvSpPr>
          <p:spPr>
            <a:xfrm>
              <a:off x="5520964" y="1367295"/>
              <a:ext cx="5615" cy="123533"/>
            </a:xfrm>
            <a:custGeom>
              <a:avLst/>
              <a:gdLst>
                <a:gd name="connsiteX0" fmla="*/ -2189 w 5615"/>
                <a:gd name="connsiteY0" fmla="*/ -483 h 123533"/>
                <a:gd name="connsiteX1" fmla="*/ -2189 w 5615"/>
                <a:gd name="connsiteY1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-483"/>
                  </a:moveTo>
                  <a:lnTo>
                    <a:pt x="-2189" y="12305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57" name="Freeform: Shape 2856">
              <a:extLst>
                <a:ext uri="{FF2B5EF4-FFF2-40B4-BE49-F238E27FC236}">
                  <a16:creationId xmlns:a16="http://schemas.microsoft.com/office/drawing/2014/main" id="{DD79F14A-77A7-44D9-8FE9-E7DDBD191198}"/>
                </a:ext>
              </a:extLst>
            </p:cNvPr>
            <p:cNvSpPr/>
            <p:nvPr/>
          </p:nvSpPr>
          <p:spPr>
            <a:xfrm>
              <a:off x="5768031" y="1490828"/>
              <a:ext cx="5615" cy="3402795"/>
            </a:xfrm>
            <a:custGeom>
              <a:avLst/>
              <a:gdLst>
                <a:gd name="connsiteX0" fmla="*/ -2189 w 5615"/>
                <a:gd name="connsiteY0" fmla="*/ -483 h 3402795"/>
                <a:gd name="connsiteX1" fmla="*/ -2189 w 5615"/>
                <a:gd name="connsiteY1" fmla="*/ 3402313 h 340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402795">
                  <a:moveTo>
                    <a:pt x="-2189" y="-483"/>
                  </a:moveTo>
                  <a:lnTo>
                    <a:pt x="-2189" y="340231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58" name="Freeform: Shape 2857">
              <a:extLst>
                <a:ext uri="{FF2B5EF4-FFF2-40B4-BE49-F238E27FC236}">
                  <a16:creationId xmlns:a16="http://schemas.microsoft.com/office/drawing/2014/main" id="{8667944A-AAA2-4E9C-BE9C-E2A8FF552E3D}"/>
                </a:ext>
              </a:extLst>
            </p:cNvPr>
            <p:cNvSpPr/>
            <p:nvPr/>
          </p:nvSpPr>
          <p:spPr>
            <a:xfrm>
              <a:off x="6104942" y="1002308"/>
              <a:ext cx="5615" cy="488520"/>
            </a:xfrm>
            <a:custGeom>
              <a:avLst/>
              <a:gdLst>
                <a:gd name="connsiteX0" fmla="*/ -2189 w 5615"/>
                <a:gd name="connsiteY0" fmla="*/ -483 h 488520"/>
                <a:gd name="connsiteX1" fmla="*/ -2189 w 5615"/>
                <a:gd name="connsiteY1" fmla="*/ 488037 h 48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88520">
                  <a:moveTo>
                    <a:pt x="-2189" y="-483"/>
                  </a:moveTo>
                  <a:lnTo>
                    <a:pt x="-2189" y="488037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59" name="Freeform: Shape 2858">
              <a:extLst>
                <a:ext uri="{FF2B5EF4-FFF2-40B4-BE49-F238E27FC236}">
                  <a16:creationId xmlns:a16="http://schemas.microsoft.com/office/drawing/2014/main" id="{62A18EFE-F976-4246-96AE-CC6B619A906E}"/>
                </a:ext>
              </a:extLst>
            </p:cNvPr>
            <p:cNvSpPr/>
            <p:nvPr/>
          </p:nvSpPr>
          <p:spPr>
            <a:xfrm>
              <a:off x="5768031" y="1490828"/>
              <a:ext cx="336910" cy="5615"/>
            </a:xfrm>
            <a:custGeom>
              <a:avLst/>
              <a:gdLst>
                <a:gd name="connsiteX0" fmla="*/ -2189 w 336910"/>
                <a:gd name="connsiteY0" fmla="*/ -483 h 5615"/>
                <a:gd name="connsiteX1" fmla="*/ 334722 w 336910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6910" h="5615">
                  <a:moveTo>
                    <a:pt x="-2189" y="-483"/>
                  </a:moveTo>
                  <a:lnTo>
                    <a:pt x="334722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60" name="Freeform: Shape 2859">
              <a:extLst>
                <a:ext uri="{FF2B5EF4-FFF2-40B4-BE49-F238E27FC236}">
                  <a16:creationId xmlns:a16="http://schemas.microsoft.com/office/drawing/2014/main" id="{259B1F7B-CF0E-4C2B-A2BE-D12A8188608C}"/>
                </a:ext>
              </a:extLst>
            </p:cNvPr>
            <p:cNvSpPr/>
            <p:nvPr/>
          </p:nvSpPr>
          <p:spPr>
            <a:xfrm>
              <a:off x="6222860" y="149082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61" name="Freeform: Shape 2860">
              <a:extLst>
                <a:ext uri="{FF2B5EF4-FFF2-40B4-BE49-F238E27FC236}">
                  <a16:creationId xmlns:a16="http://schemas.microsoft.com/office/drawing/2014/main" id="{5987EEFE-D1A7-4F35-8F30-D8CEE4E4372C}"/>
                </a:ext>
              </a:extLst>
            </p:cNvPr>
            <p:cNvSpPr/>
            <p:nvPr/>
          </p:nvSpPr>
          <p:spPr>
            <a:xfrm>
              <a:off x="2494384" y="249875"/>
              <a:ext cx="640129" cy="5615"/>
            </a:xfrm>
            <a:custGeom>
              <a:avLst/>
              <a:gdLst>
                <a:gd name="connsiteX0" fmla="*/ -2189 w 640129"/>
                <a:gd name="connsiteY0" fmla="*/ -483 h 5615"/>
                <a:gd name="connsiteX1" fmla="*/ 637941 w 64012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0129" h="5615">
                  <a:moveTo>
                    <a:pt x="-2189" y="-483"/>
                  </a:moveTo>
                  <a:lnTo>
                    <a:pt x="63794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62" name="Freeform: Shape 2861">
              <a:extLst>
                <a:ext uri="{FF2B5EF4-FFF2-40B4-BE49-F238E27FC236}">
                  <a16:creationId xmlns:a16="http://schemas.microsoft.com/office/drawing/2014/main" id="{944A03F0-F24C-4001-92A1-485B036E87D3}"/>
                </a:ext>
              </a:extLst>
            </p:cNvPr>
            <p:cNvSpPr/>
            <p:nvPr/>
          </p:nvSpPr>
          <p:spPr>
            <a:xfrm>
              <a:off x="2252932" y="609246"/>
              <a:ext cx="5615" cy="2841278"/>
            </a:xfrm>
            <a:custGeom>
              <a:avLst/>
              <a:gdLst>
                <a:gd name="connsiteX0" fmla="*/ -2189 w 5615"/>
                <a:gd name="connsiteY0" fmla="*/ 2840796 h 2841278"/>
                <a:gd name="connsiteX1" fmla="*/ -2189 w 5615"/>
                <a:gd name="connsiteY1" fmla="*/ -483 h 284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841278">
                  <a:moveTo>
                    <a:pt x="-2189" y="284079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63" name="Freeform: Shape 2862">
              <a:extLst>
                <a:ext uri="{FF2B5EF4-FFF2-40B4-BE49-F238E27FC236}">
                  <a16:creationId xmlns:a16="http://schemas.microsoft.com/office/drawing/2014/main" id="{0A578E57-D8A8-4DC4-BC86-04C28957AFDD}"/>
                </a:ext>
              </a:extLst>
            </p:cNvPr>
            <p:cNvSpPr/>
            <p:nvPr/>
          </p:nvSpPr>
          <p:spPr>
            <a:xfrm>
              <a:off x="6896681" y="249875"/>
              <a:ext cx="5615" cy="628899"/>
            </a:xfrm>
            <a:custGeom>
              <a:avLst/>
              <a:gdLst>
                <a:gd name="connsiteX0" fmla="*/ -2189 w 5615"/>
                <a:gd name="connsiteY0" fmla="*/ -483 h 628899"/>
                <a:gd name="connsiteX1" fmla="*/ -2189 w 5615"/>
                <a:gd name="connsiteY1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628899">
                  <a:moveTo>
                    <a:pt x="-2189" y="-483"/>
                  </a:moveTo>
                  <a:lnTo>
                    <a:pt x="-2189" y="628417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64" name="Freeform: Shape 2863">
              <a:extLst>
                <a:ext uri="{FF2B5EF4-FFF2-40B4-BE49-F238E27FC236}">
                  <a16:creationId xmlns:a16="http://schemas.microsoft.com/office/drawing/2014/main" id="{2B43F022-7704-45B9-8FEC-BB92B9153443}"/>
                </a:ext>
              </a:extLst>
            </p:cNvPr>
            <p:cNvSpPr/>
            <p:nvPr/>
          </p:nvSpPr>
          <p:spPr>
            <a:xfrm>
              <a:off x="6896681" y="1002308"/>
              <a:ext cx="5615" cy="3891316"/>
            </a:xfrm>
            <a:custGeom>
              <a:avLst/>
              <a:gdLst>
                <a:gd name="connsiteX0" fmla="*/ -2189 w 5615"/>
                <a:gd name="connsiteY0" fmla="*/ -483 h 3891316"/>
                <a:gd name="connsiteX1" fmla="*/ -2189 w 5615"/>
                <a:gd name="connsiteY1" fmla="*/ 3890833 h 389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891316">
                  <a:moveTo>
                    <a:pt x="-2189" y="-483"/>
                  </a:moveTo>
                  <a:lnTo>
                    <a:pt x="-2189" y="389083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65" name="Freeform: Shape 2864">
              <a:extLst>
                <a:ext uri="{FF2B5EF4-FFF2-40B4-BE49-F238E27FC236}">
                  <a16:creationId xmlns:a16="http://schemas.microsoft.com/office/drawing/2014/main" id="{F0CD6293-2934-440B-86DD-78864D432E9E}"/>
                </a:ext>
              </a:extLst>
            </p:cNvPr>
            <p:cNvSpPr/>
            <p:nvPr/>
          </p:nvSpPr>
          <p:spPr>
            <a:xfrm>
              <a:off x="5403045" y="1979349"/>
              <a:ext cx="5615" cy="449213"/>
            </a:xfrm>
            <a:custGeom>
              <a:avLst/>
              <a:gdLst>
                <a:gd name="connsiteX0" fmla="*/ -2189 w 5615"/>
                <a:gd name="connsiteY0" fmla="*/ -483 h 449213"/>
                <a:gd name="connsiteX1" fmla="*/ -2189 w 5615"/>
                <a:gd name="connsiteY1" fmla="*/ 448731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49213">
                  <a:moveTo>
                    <a:pt x="-2189" y="-483"/>
                  </a:moveTo>
                  <a:lnTo>
                    <a:pt x="-2189" y="44873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66" name="Freeform: Shape 2865">
              <a:extLst>
                <a:ext uri="{FF2B5EF4-FFF2-40B4-BE49-F238E27FC236}">
                  <a16:creationId xmlns:a16="http://schemas.microsoft.com/office/drawing/2014/main" id="{441C8628-2DD2-45F0-BD25-54BED38DA9A4}"/>
                </a:ext>
              </a:extLst>
            </p:cNvPr>
            <p:cNvSpPr/>
            <p:nvPr/>
          </p:nvSpPr>
          <p:spPr>
            <a:xfrm>
              <a:off x="2005864" y="2807"/>
              <a:ext cx="5615" cy="4890817"/>
            </a:xfrm>
            <a:custGeom>
              <a:avLst/>
              <a:gdLst>
                <a:gd name="connsiteX0" fmla="*/ -2189 w 5615"/>
                <a:gd name="connsiteY0" fmla="*/ 4890334 h 4890817"/>
                <a:gd name="connsiteX1" fmla="*/ -2189 w 5615"/>
                <a:gd name="connsiteY1" fmla="*/ -483 h 4890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890817">
                  <a:moveTo>
                    <a:pt x="-2189" y="4890334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67" name="Freeform: Shape 2866">
              <a:extLst>
                <a:ext uri="{FF2B5EF4-FFF2-40B4-BE49-F238E27FC236}">
                  <a16:creationId xmlns:a16="http://schemas.microsoft.com/office/drawing/2014/main" id="{DDC9FB29-48F0-42B8-97C6-D5C505E199F2}"/>
                </a:ext>
              </a:extLst>
            </p:cNvPr>
            <p:cNvSpPr/>
            <p:nvPr/>
          </p:nvSpPr>
          <p:spPr>
            <a:xfrm>
              <a:off x="7020215" y="126341"/>
              <a:ext cx="5615" cy="4890817"/>
            </a:xfrm>
            <a:custGeom>
              <a:avLst/>
              <a:gdLst>
                <a:gd name="connsiteX0" fmla="*/ -2189 w 5615"/>
                <a:gd name="connsiteY0" fmla="*/ -483 h 4890817"/>
                <a:gd name="connsiteX1" fmla="*/ -2189 w 5615"/>
                <a:gd name="connsiteY1" fmla="*/ 4890334 h 4890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890817">
                  <a:moveTo>
                    <a:pt x="-2189" y="-483"/>
                  </a:moveTo>
                  <a:lnTo>
                    <a:pt x="-2189" y="489033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68" name="Freeform: Shape 2867">
              <a:extLst>
                <a:ext uri="{FF2B5EF4-FFF2-40B4-BE49-F238E27FC236}">
                  <a16:creationId xmlns:a16="http://schemas.microsoft.com/office/drawing/2014/main" id="{38244B0B-E8D0-4668-BF1F-D931924ACFE2}"/>
                </a:ext>
              </a:extLst>
            </p:cNvPr>
            <p:cNvSpPr/>
            <p:nvPr/>
          </p:nvSpPr>
          <p:spPr>
            <a:xfrm>
              <a:off x="2129398" y="5017158"/>
              <a:ext cx="4890817" cy="5615"/>
            </a:xfrm>
            <a:custGeom>
              <a:avLst/>
              <a:gdLst>
                <a:gd name="connsiteX0" fmla="*/ 4888629 w 4890817"/>
                <a:gd name="connsiteY0" fmla="*/ -483 h 5615"/>
                <a:gd name="connsiteX1" fmla="*/ -2189 w 4890817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90817" h="5615">
                  <a:moveTo>
                    <a:pt x="4888629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69" name="Freeform: Shape 2868">
              <a:extLst>
                <a:ext uri="{FF2B5EF4-FFF2-40B4-BE49-F238E27FC236}">
                  <a16:creationId xmlns:a16="http://schemas.microsoft.com/office/drawing/2014/main" id="{1455E500-A34B-4A2E-B1A0-9860E4450576}"/>
                </a:ext>
              </a:extLst>
            </p:cNvPr>
            <p:cNvSpPr/>
            <p:nvPr/>
          </p:nvSpPr>
          <p:spPr>
            <a:xfrm>
              <a:off x="2129398" y="126341"/>
              <a:ext cx="5615" cy="4890817"/>
            </a:xfrm>
            <a:custGeom>
              <a:avLst/>
              <a:gdLst>
                <a:gd name="connsiteX0" fmla="*/ -2189 w 5615"/>
                <a:gd name="connsiteY0" fmla="*/ 4890334 h 4890817"/>
                <a:gd name="connsiteX1" fmla="*/ -2189 w 5615"/>
                <a:gd name="connsiteY1" fmla="*/ -483 h 4890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890817">
                  <a:moveTo>
                    <a:pt x="-2189" y="4890334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70" name="Freeform: Shape 2869">
              <a:extLst>
                <a:ext uri="{FF2B5EF4-FFF2-40B4-BE49-F238E27FC236}">
                  <a16:creationId xmlns:a16="http://schemas.microsoft.com/office/drawing/2014/main" id="{6621D0C8-6C6C-4022-B109-2C3A46F0CE67}"/>
                </a:ext>
              </a:extLst>
            </p:cNvPr>
            <p:cNvSpPr/>
            <p:nvPr/>
          </p:nvSpPr>
          <p:spPr>
            <a:xfrm>
              <a:off x="2129398" y="126341"/>
              <a:ext cx="4890817" cy="5615"/>
            </a:xfrm>
            <a:custGeom>
              <a:avLst/>
              <a:gdLst>
                <a:gd name="connsiteX0" fmla="*/ -2189 w 4890817"/>
                <a:gd name="connsiteY0" fmla="*/ -483 h 5615"/>
                <a:gd name="connsiteX1" fmla="*/ 4888629 w 4890817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90817" h="5615">
                  <a:moveTo>
                    <a:pt x="-2189" y="-483"/>
                  </a:moveTo>
                  <a:lnTo>
                    <a:pt x="488862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71" name="Freeform: Shape 2870">
              <a:extLst>
                <a:ext uri="{FF2B5EF4-FFF2-40B4-BE49-F238E27FC236}">
                  <a16:creationId xmlns:a16="http://schemas.microsoft.com/office/drawing/2014/main" id="{67752590-6B5E-4A41-BAE6-A1074F8A121C}"/>
                </a:ext>
              </a:extLst>
            </p:cNvPr>
            <p:cNvSpPr/>
            <p:nvPr userDrawn="1"/>
          </p:nvSpPr>
          <p:spPr>
            <a:xfrm>
              <a:off x="3628650" y="2220801"/>
              <a:ext cx="701897" cy="367719"/>
            </a:xfrm>
            <a:custGeom>
              <a:avLst/>
              <a:gdLst>
                <a:gd name="connsiteX0" fmla="*/ 699708 w 701896"/>
                <a:gd name="connsiteY0" fmla="*/ 347659 h 348141"/>
                <a:gd name="connsiteX1" fmla="*/ 348030 w 701896"/>
                <a:gd name="connsiteY1" fmla="*/ -482 h 348141"/>
                <a:gd name="connsiteX2" fmla="*/ -2189 w 701896"/>
                <a:gd name="connsiteY2" fmla="*/ 347659 h 34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1896" h="348141">
                  <a:moveTo>
                    <a:pt x="699708" y="347659"/>
                  </a:moveTo>
                  <a:cubicBezTo>
                    <a:pt x="699314" y="154974"/>
                    <a:pt x="541809" y="-892"/>
                    <a:pt x="348030" y="-482"/>
                  </a:cubicBezTo>
                  <a:cubicBezTo>
                    <a:pt x="154755" y="-67"/>
                    <a:pt x="-1796" y="155552"/>
                    <a:pt x="-2189" y="347659"/>
                  </a:cubicBezTo>
                </a:path>
              </a:pathLst>
            </a:custGeom>
            <a:solidFill>
              <a:srgbClr val="264653"/>
            </a:solidFill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5925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5" pos="610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white plain">
    <p:bg>
      <p:bgPr>
        <a:solidFill>
          <a:srgbClr val="299D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0" name="Grafik 3">
            <a:extLst>
              <a:ext uri="{FF2B5EF4-FFF2-40B4-BE49-F238E27FC236}">
                <a16:creationId xmlns:a16="http://schemas.microsoft.com/office/drawing/2014/main" id="{9CAA599E-6299-4A19-844E-DBE9C75D0B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024" y="190670"/>
            <a:ext cx="1959038" cy="522000"/>
          </a:xfrm>
          <a:prstGeom prst="rect">
            <a:avLst/>
          </a:prstGeom>
        </p:spPr>
      </p:pic>
      <p:sp>
        <p:nvSpPr>
          <p:cNvPr id="2855" name="Textplatzhalter 25">
            <a:extLst>
              <a:ext uri="{FF2B5EF4-FFF2-40B4-BE49-F238E27FC236}">
                <a16:creationId xmlns:a16="http://schemas.microsoft.com/office/drawing/2014/main" id="{7D552B58-E9CD-4F68-B7C7-D1ADBD1BC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3247271"/>
            <a:ext cx="5094198" cy="369332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Author names according to contribution</a:t>
            </a:r>
          </a:p>
          <a:p>
            <a:pPr lvl="0"/>
            <a:endParaRPr lang="en-US" noProof="0"/>
          </a:p>
        </p:txBody>
      </p:sp>
      <p:sp>
        <p:nvSpPr>
          <p:cNvPr id="2856" name="Untertitel 2">
            <a:extLst>
              <a:ext uri="{FF2B5EF4-FFF2-40B4-BE49-F238E27FC236}">
                <a16:creationId xmlns:a16="http://schemas.microsoft.com/office/drawing/2014/main" id="{DC039E9A-96DE-4AE3-AAE0-C2127F2B92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9751" y="2846362"/>
            <a:ext cx="1386197" cy="184666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Date of presentation</a:t>
            </a:r>
          </a:p>
        </p:txBody>
      </p:sp>
      <p:sp>
        <p:nvSpPr>
          <p:cNvPr id="2857" name="Textplatzhalter 25">
            <a:extLst>
              <a:ext uri="{FF2B5EF4-FFF2-40B4-BE49-F238E27FC236}">
                <a16:creationId xmlns:a16="http://schemas.microsoft.com/office/drawing/2014/main" id="{543B520C-A585-4EC7-8E09-1C07354E29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3672364"/>
            <a:ext cx="13009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 marL="0" indent="0">
              <a:spcBef>
                <a:spcPts val="0"/>
              </a:spcBef>
              <a:buNone/>
              <a:defRPr sz="1050" b="0" baseline="300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1 </a:t>
            </a:r>
            <a:endParaRPr lang="en-US" noProof="0"/>
          </a:p>
        </p:txBody>
      </p:sp>
      <p:sp>
        <p:nvSpPr>
          <p:cNvPr id="2858" name="Textplatzhalter 5">
            <a:extLst>
              <a:ext uri="{FF2B5EF4-FFF2-40B4-BE49-F238E27FC236}">
                <a16:creationId xmlns:a16="http://schemas.microsoft.com/office/drawing/2014/main" id="{B46F1A54-AAE7-4DC5-8B73-6F5A8457E5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058863"/>
            <a:ext cx="5451915" cy="129266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3pPr marL="54000" indent="0">
              <a:buNone/>
              <a:defRPr/>
            </a:lvl3pPr>
            <a:lvl4pPr marL="135000" indent="0">
              <a:buNone/>
              <a:defRPr/>
            </a:lvl4pPr>
          </a:lstStyle>
          <a:p>
            <a:pPr lvl="0"/>
            <a:r>
              <a:rPr lang="en-US" noProof="0"/>
              <a:t>Click here to add title</a:t>
            </a:r>
            <a:br>
              <a:rPr lang="en-US" noProof="0"/>
            </a:br>
            <a:br>
              <a:rPr lang="en-US" noProof="0"/>
            </a:br>
            <a:br>
              <a:rPr lang="en-US" noProof="0"/>
            </a:br>
            <a:endParaRPr lang="en-US" noProof="0"/>
          </a:p>
        </p:txBody>
      </p:sp>
      <p:sp>
        <p:nvSpPr>
          <p:cNvPr id="2859" name="Textplatzhalter 7">
            <a:extLst>
              <a:ext uri="{FF2B5EF4-FFF2-40B4-BE49-F238E27FC236}">
                <a16:creationId xmlns:a16="http://schemas.microsoft.com/office/drawing/2014/main" id="{B771352C-04E1-45BC-863D-80B36B040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78" y="2391194"/>
            <a:ext cx="2856551" cy="415498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>
              <a:buNone/>
              <a:defRPr sz="1350" b="0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Urban Futures Symposium 2025</a:t>
            </a:r>
            <a:br>
              <a:rPr lang="en-US" noProof="0"/>
            </a:br>
            <a:r>
              <a:rPr lang="en-US" noProof="0" err="1"/>
              <a:t>Dübendorf</a:t>
            </a:r>
            <a:r>
              <a:rPr lang="en-US" noProof="0"/>
              <a:t>, September 01 – 02, 2025</a:t>
            </a:r>
          </a:p>
        </p:txBody>
      </p:sp>
      <p:sp>
        <p:nvSpPr>
          <p:cNvPr id="2860" name="Textplatzhalter 25">
            <a:extLst>
              <a:ext uri="{FF2B5EF4-FFF2-40B4-BE49-F238E27FC236}">
                <a16:creationId xmlns:a16="http://schemas.microsoft.com/office/drawing/2014/main" id="{E41D55AC-B8EF-4AFD-BA48-704B155285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9847" y="3664670"/>
            <a:ext cx="4964102" cy="161583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0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Department, Institution, Country</a:t>
            </a:r>
            <a:endParaRPr lang="en-US" noProof="0"/>
          </a:p>
        </p:txBody>
      </p:sp>
      <p:sp>
        <p:nvSpPr>
          <p:cNvPr id="2861" name="Textplatzhalter 25">
            <a:extLst>
              <a:ext uri="{FF2B5EF4-FFF2-40B4-BE49-F238E27FC236}">
                <a16:creationId xmlns:a16="http://schemas.microsoft.com/office/drawing/2014/main" id="{8B9DF464-97D3-4F61-AB4C-0CA5017D07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883913"/>
            <a:ext cx="13009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 marL="0" indent="0">
              <a:spcBef>
                <a:spcPts val="0"/>
              </a:spcBef>
              <a:buNone/>
              <a:defRPr sz="1050" b="0" baseline="300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2 </a:t>
            </a:r>
            <a:endParaRPr lang="en-US" noProof="0"/>
          </a:p>
        </p:txBody>
      </p:sp>
      <p:sp>
        <p:nvSpPr>
          <p:cNvPr id="2862" name="Textplatzhalter 25">
            <a:extLst>
              <a:ext uri="{FF2B5EF4-FFF2-40B4-BE49-F238E27FC236}">
                <a16:creationId xmlns:a16="http://schemas.microsoft.com/office/drawing/2014/main" id="{5B78D4F3-9D24-4058-A2A8-6262B9C693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9847" y="3876219"/>
            <a:ext cx="4964101" cy="161583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05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CH" noProof="0"/>
              <a:t>Department, Institution, Country </a:t>
            </a:r>
            <a:endParaRPr lang="en-US" noProof="0"/>
          </a:p>
        </p:txBody>
      </p:sp>
      <p:sp>
        <p:nvSpPr>
          <p:cNvPr id="2863" name="Textplatzhalter 25">
            <a:extLst>
              <a:ext uri="{FF2B5EF4-FFF2-40B4-BE49-F238E27FC236}">
                <a16:creationId xmlns:a16="http://schemas.microsoft.com/office/drawing/2014/main" id="{A160FFD9-FF46-4C6F-8154-E2FB1B8108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9750" y="4087687"/>
            <a:ext cx="13009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 marL="0" indent="0">
              <a:spcBef>
                <a:spcPts val="0"/>
              </a:spcBef>
              <a:buNone/>
              <a:defRPr sz="1050" b="0" baseline="300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3 </a:t>
            </a:r>
            <a:endParaRPr lang="en-US" noProof="0"/>
          </a:p>
        </p:txBody>
      </p:sp>
      <p:sp>
        <p:nvSpPr>
          <p:cNvPr id="2864" name="Textplatzhalter 25">
            <a:extLst>
              <a:ext uri="{FF2B5EF4-FFF2-40B4-BE49-F238E27FC236}">
                <a16:creationId xmlns:a16="http://schemas.microsoft.com/office/drawing/2014/main" id="{48916A0B-9CDE-4BA2-BB26-39E1E480C4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847" y="4079993"/>
            <a:ext cx="4964100" cy="161583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05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CH" noProof="0"/>
              <a:t>Department, Institution, Country </a:t>
            </a:r>
            <a:endParaRPr lang="en-US" noProof="0"/>
          </a:p>
        </p:txBody>
      </p:sp>
      <p:grpSp>
        <p:nvGrpSpPr>
          <p:cNvPr id="961" name="Graphic 966">
            <a:extLst>
              <a:ext uri="{FF2B5EF4-FFF2-40B4-BE49-F238E27FC236}">
                <a16:creationId xmlns:a16="http://schemas.microsoft.com/office/drawing/2014/main" id="{CB87905D-426E-4DE5-B131-D2A56E38EAC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33768" y="1058863"/>
            <a:ext cx="2270482" cy="2270479"/>
            <a:chOff x="2005864" y="2807"/>
            <a:chExt cx="5137885" cy="5143500"/>
          </a:xfrm>
          <a:solidFill>
            <a:schemeClr val="bg2"/>
          </a:solidFill>
        </p:grpSpPr>
        <p:sp>
          <p:nvSpPr>
            <p:cNvPr id="962" name="Freeform: Shape 961">
              <a:extLst>
                <a:ext uri="{FF2B5EF4-FFF2-40B4-BE49-F238E27FC236}">
                  <a16:creationId xmlns:a16="http://schemas.microsoft.com/office/drawing/2014/main" id="{7D7EF1D3-62C9-4BFA-936E-959F2FDEDDB8}"/>
                </a:ext>
              </a:extLst>
            </p:cNvPr>
            <p:cNvSpPr/>
            <p:nvPr/>
          </p:nvSpPr>
          <p:spPr>
            <a:xfrm>
              <a:off x="2252932" y="3574058"/>
              <a:ext cx="117918" cy="1319566"/>
            </a:xfrm>
            <a:custGeom>
              <a:avLst/>
              <a:gdLst>
                <a:gd name="connsiteX0" fmla="*/ -2189 w 117918"/>
                <a:gd name="connsiteY0" fmla="*/ 1319083 h 1319566"/>
                <a:gd name="connsiteX1" fmla="*/ -2189 w 117918"/>
                <a:gd name="connsiteY1" fmla="*/ -483 h 1319566"/>
                <a:gd name="connsiteX2" fmla="*/ 115730 w 117918"/>
                <a:gd name="connsiteY2" fmla="*/ 1319083 h 1319566"/>
                <a:gd name="connsiteX3" fmla="*/ -2189 w 117918"/>
                <a:gd name="connsiteY3" fmla="*/ 1319083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319566">
                  <a:moveTo>
                    <a:pt x="-2189" y="1319083"/>
                  </a:moveTo>
                  <a:lnTo>
                    <a:pt x="-2189" y="-483"/>
                  </a:lnTo>
                  <a:lnTo>
                    <a:pt x="115730" y="1319083"/>
                  </a:lnTo>
                  <a:lnTo>
                    <a:pt x="-2189" y="13190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63" name="Freeform: Shape 962">
              <a:extLst>
                <a:ext uri="{FF2B5EF4-FFF2-40B4-BE49-F238E27FC236}">
                  <a16:creationId xmlns:a16="http://schemas.microsoft.com/office/drawing/2014/main" id="{2E34EB73-C6F0-4E81-B4EB-32E9DB088AD6}"/>
                </a:ext>
              </a:extLst>
            </p:cNvPr>
            <p:cNvSpPr/>
            <p:nvPr/>
          </p:nvSpPr>
          <p:spPr>
            <a:xfrm>
              <a:off x="2252932" y="3574058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64" name="Freeform: Shape 963">
              <a:extLst>
                <a:ext uri="{FF2B5EF4-FFF2-40B4-BE49-F238E27FC236}">
                  <a16:creationId xmlns:a16="http://schemas.microsoft.com/office/drawing/2014/main" id="{B868B438-8342-4FD3-A538-9589BADFCDEE}"/>
                </a:ext>
              </a:extLst>
            </p:cNvPr>
            <p:cNvSpPr/>
            <p:nvPr/>
          </p:nvSpPr>
          <p:spPr>
            <a:xfrm>
              <a:off x="2252932" y="609246"/>
              <a:ext cx="117918" cy="2841278"/>
            </a:xfrm>
            <a:custGeom>
              <a:avLst/>
              <a:gdLst>
                <a:gd name="connsiteX0" fmla="*/ -2189 w 117918"/>
                <a:gd name="connsiteY0" fmla="*/ 2840796 h 2841278"/>
                <a:gd name="connsiteX1" fmla="*/ -2189 w 117918"/>
                <a:gd name="connsiteY1" fmla="*/ -483 h 2841278"/>
                <a:gd name="connsiteX2" fmla="*/ 115730 w 117918"/>
                <a:gd name="connsiteY2" fmla="*/ 2840796 h 2841278"/>
                <a:gd name="connsiteX3" fmla="*/ -2189 w 117918"/>
                <a:gd name="connsiteY3" fmla="*/ 2840796 h 284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841278">
                  <a:moveTo>
                    <a:pt x="-2189" y="2840796"/>
                  </a:moveTo>
                  <a:lnTo>
                    <a:pt x="-2189" y="-483"/>
                  </a:lnTo>
                  <a:lnTo>
                    <a:pt x="115730" y="2840796"/>
                  </a:lnTo>
                  <a:lnTo>
                    <a:pt x="-2189" y="284079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65" name="Freeform: Shape 964">
              <a:extLst>
                <a:ext uri="{FF2B5EF4-FFF2-40B4-BE49-F238E27FC236}">
                  <a16:creationId xmlns:a16="http://schemas.microsoft.com/office/drawing/2014/main" id="{588765E9-F5DD-4D5E-BAFA-685656B5BDCA}"/>
                </a:ext>
              </a:extLst>
            </p:cNvPr>
            <p:cNvSpPr/>
            <p:nvPr/>
          </p:nvSpPr>
          <p:spPr>
            <a:xfrm>
              <a:off x="2252932" y="609246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66" name="Freeform: Shape 965">
              <a:extLst>
                <a:ext uri="{FF2B5EF4-FFF2-40B4-BE49-F238E27FC236}">
                  <a16:creationId xmlns:a16="http://schemas.microsoft.com/office/drawing/2014/main" id="{06331060-3970-406F-B4CE-A1A8D6C27DEA}"/>
                </a:ext>
              </a:extLst>
            </p:cNvPr>
            <p:cNvSpPr/>
            <p:nvPr/>
          </p:nvSpPr>
          <p:spPr>
            <a:xfrm>
              <a:off x="2370850" y="609246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67" name="Freeform: Shape 966">
              <a:extLst>
                <a:ext uri="{FF2B5EF4-FFF2-40B4-BE49-F238E27FC236}">
                  <a16:creationId xmlns:a16="http://schemas.microsoft.com/office/drawing/2014/main" id="{1E837E0E-1262-4990-AF34-735122F6A69F}"/>
                </a:ext>
              </a:extLst>
            </p:cNvPr>
            <p:cNvSpPr/>
            <p:nvPr/>
          </p:nvSpPr>
          <p:spPr>
            <a:xfrm>
              <a:off x="2370850" y="609246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15" name="Freeform: Shape 1914">
              <a:extLst>
                <a:ext uri="{FF2B5EF4-FFF2-40B4-BE49-F238E27FC236}">
                  <a16:creationId xmlns:a16="http://schemas.microsoft.com/office/drawing/2014/main" id="{D371058D-AF56-4B70-8CBC-CE1F0D8D2C1B}"/>
                </a:ext>
              </a:extLst>
            </p:cNvPr>
            <p:cNvSpPr/>
            <p:nvPr/>
          </p:nvSpPr>
          <p:spPr>
            <a:xfrm>
              <a:off x="2370850" y="4292801"/>
              <a:ext cx="381831" cy="359371"/>
            </a:xfrm>
            <a:custGeom>
              <a:avLst/>
              <a:gdLst>
                <a:gd name="connsiteX0" fmla="*/ -2189 w 381831"/>
                <a:gd name="connsiteY0" fmla="*/ 358888 h 359371"/>
                <a:gd name="connsiteX1" fmla="*/ -2189 w 381831"/>
                <a:gd name="connsiteY1" fmla="*/ -483 h 359371"/>
                <a:gd name="connsiteX2" fmla="*/ 379643 w 381831"/>
                <a:gd name="connsiteY2" fmla="*/ 358888 h 359371"/>
                <a:gd name="connsiteX3" fmla="*/ -2189 w 381831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9371">
                  <a:moveTo>
                    <a:pt x="-2189" y="358888"/>
                  </a:moveTo>
                  <a:lnTo>
                    <a:pt x="-2189" y="-483"/>
                  </a:lnTo>
                  <a:lnTo>
                    <a:pt x="379643" y="358888"/>
                  </a:lnTo>
                  <a:lnTo>
                    <a:pt x="-2189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16" name="Freeform: Shape 1915">
              <a:extLst>
                <a:ext uri="{FF2B5EF4-FFF2-40B4-BE49-F238E27FC236}">
                  <a16:creationId xmlns:a16="http://schemas.microsoft.com/office/drawing/2014/main" id="{847FB82F-3822-426B-B25B-0E9613943FA8}"/>
                </a:ext>
              </a:extLst>
            </p:cNvPr>
            <p:cNvSpPr/>
            <p:nvPr/>
          </p:nvSpPr>
          <p:spPr>
            <a:xfrm>
              <a:off x="2370850" y="4292801"/>
              <a:ext cx="381831" cy="359371"/>
            </a:xfrm>
            <a:custGeom>
              <a:avLst/>
              <a:gdLst>
                <a:gd name="connsiteX0" fmla="*/ 379643 w 381831"/>
                <a:gd name="connsiteY0" fmla="*/ 358888 h 359371"/>
                <a:gd name="connsiteX1" fmla="*/ -2189 w 381831"/>
                <a:gd name="connsiteY1" fmla="*/ -483 h 359371"/>
                <a:gd name="connsiteX2" fmla="*/ 379643 w 381831"/>
                <a:gd name="connsiteY2" fmla="*/ -483 h 359371"/>
                <a:gd name="connsiteX3" fmla="*/ 379643 w 381831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9371">
                  <a:moveTo>
                    <a:pt x="379643" y="358888"/>
                  </a:moveTo>
                  <a:lnTo>
                    <a:pt x="-2189" y="-483"/>
                  </a:lnTo>
                  <a:lnTo>
                    <a:pt x="379643" y="-483"/>
                  </a:lnTo>
                  <a:lnTo>
                    <a:pt x="379643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17" name="Freeform: Shape 1916">
              <a:extLst>
                <a:ext uri="{FF2B5EF4-FFF2-40B4-BE49-F238E27FC236}">
                  <a16:creationId xmlns:a16="http://schemas.microsoft.com/office/drawing/2014/main" id="{D821730E-26F8-4471-AF05-12BAFDD2B0F9}"/>
                </a:ext>
              </a:extLst>
            </p:cNvPr>
            <p:cNvSpPr/>
            <p:nvPr/>
          </p:nvSpPr>
          <p:spPr>
            <a:xfrm>
              <a:off x="2370850" y="3821126"/>
              <a:ext cx="381831" cy="353756"/>
            </a:xfrm>
            <a:custGeom>
              <a:avLst/>
              <a:gdLst>
                <a:gd name="connsiteX0" fmla="*/ -2189 w 381831"/>
                <a:gd name="connsiteY0" fmla="*/ 353273 h 353756"/>
                <a:gd name="connsiteX1" fmla="*/ -2189 w 381831"/>
                <a:gd name="connsiteY1" fmla="*/ -483 h 353756"/>
                <a:gd name="connsiteX2" fmla="*/ 379643 w 381831"/>
                <a:gd name="connsiteY2" fmla="*/ 353273 h 353756"/>
                <a:gd name="connsiteX3" fmla="*/ -2189 w 381831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3756">
                  <a:moveTo>
                    <a:pt x="-2189" y="353273"/>
                  </a:moveTo>
                  <a:lnTo>
                    <a:pt x="-2189" y="-483"/>
                  </a:lnTo>
                  <a:lnTo>
                    <a:pt x="379643" y="353273"/>
                  </a:lnTo>
                  <a:lnTo>
                    <a:pt x="-2189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18" name="Freeform: Shape 1917">
              <a:extLst>
                <a:ext uri="{FF2B5EF4-FFF2-40B4-BE49-F238E27FC236}">
                  <a16:creationId xmlns:a16="http://schemas.microsoft.com/office/drawing/2014/main" id="{E116D579-D253-4F5C-95F0-DE204C8A2813}"/>
                </a:ext>
              </a:extLst>
            </p:cNvPr>
            <p:cNvSpPr/>
            <p:nvPr/>
          </p:nvSpPr>
          <p:spPr>
            <a:xfrm>
              <a:off x="2370850" y="3821126"/>
              <a:ext cx="381831" cy="353756"/>
            </a:xfrm>
            <a:custGeom>
              <a:avLst/>
              <a:gdLst>
                <a:gd name="connsiteX0" fmla="*/ 379643 w 381831"/>
                <a:gd name="connsiteY0" fmla="*/ 353273 h 353756"/>
                <a:gd name="connsiteX1" fmla="*/ -2189 w 381831"/>
                <a:gd name="connsiteY1" fmla="*/ -483 h 353756"/>
                <a:gd name="connsiteX2" fmla="*/ 379643 w 381831"/>
                <a:gd name="connsiteY2" fmla="*/ -483 h 353756"/>
                <a:gd name="connsiteX3" fmla="*/ 379643 w 381831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3756">
                  <a:moveTo>
                    <a:pt x="379643" y="353273"/>
                  </a:moveTo>
                  <a:lnTo>
                    <a:pt x="-2189" y="-483"/>
                  </a:lnTo>
                  <a:lnTo>
                    <a:pt x="379643" y="-483"/>
                  </a:lnTo>
                  <a:lnTo>
                    <a:pt x="379643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19" name="Freeform: Shape 1918">
              <a:extLst>
                <a:ext uri="{FF2B5EF4-FFF2-40B4-BE49-F238E27FC236}">
                  <a16:creationId xmlns:a16="http://schemas.microsoft.com/office/drawing/2014/main" id="{862E17F4-2419-4EB7-9F18-138A645AC314}"/>
                </a:ext>
              </a:extLst>
            </p:cNvPr>
            <p:cNvSpPr/>
            <p:nvPr/>
          </p:nvSpPr>
          <p:spPr>
            <a:xfrm>
              <a:off x="2370850" y="3332606"/>
              <a:ext cx="505365" cy="117918"/>
            </a:xfrm>
            <a:custGeom>
              <a:avLst/>
              <a:gdLst>
                <a:gd name="connsiteX0" fmla="*/ -2189 w 505365"/>
                <a:gd name="connsiteY0" fmla="*/ 117436 h 117918"/>
                <a:gd name="connsiteX1" fmla="*/ -2189 w 505365"/>
                <a:gd name="connsiteY1" fmla="*/ -483 h 117918"/>
                <a:gd name="connsiteX2" fmla="*/ 503177 w 505365"/>
                <a:gd name="connsiteY2" fmla="*/ 117436 h 117918"/>
                <a:gd name="connsiteX3" fmla="*/ -2189 w 50536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503177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20" name="Freeform: Shape 1919">
              <a:extLst>
                <a:ext uri="{FF2B5EF4-FFF2-40B4-BE49-F238E27FC236}">
                  <a16:creationId xmlns:a16="http://schemas.microsoft.com/office/drawing/2014/main" id="{557CE8D2-226A-41BB-932A-59A6E2896A55}"/>
                </a:ext>
              </a:extLst>
            </p:cNvPr>
            <p:cNvSpPr/>
            <p:nvPr/>
          </p:nvSpPr>
          <p:spPr>
            <a:xfrm>
              <a:off x="2370850" y="3332606"/>
              <a:ext cx="505365" cy="117918"/>
            </a:xfrm>
            <a:custGeom>
              <a:avLst/>
              <a:gdLst>
                <a:gd name="connsiteX0" fmla="*/ 503177 w 505365"/>
                <a:gd name="connsiteY0" fmla="*/ 117436 h 117918"/>
                <a:gd name="connsiteX1" fmla="*/ -2189 w 505365"/>
                <a:gd name="connsiteY1" fmla="*/ -483 h 117918"/>
                <a:gd name="connsiteX2" fmla="*/ 503177 w 505365"/>
                <a:gd name="connsiteY2" fmla="*/ -483 h 117918"/>
                <a:gd name="connsiteX3" fmla="*/ 503177 w 50536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17918">
                  <a:moveTo>
                    <a:pt x="503177" y="117436"/>
                  </a:moveTo>
                  <a:lnTo>
                    <a:pt x="-2189" y="-483"/>
                  </a:lnTo>
                  <a:lnTo>
                    <a:pt x="503177" y="-483"/>
                  </a:lnTo>
                  <a:lnTo>
                    <a:pt x="503177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21" name="Freeform: Shape 1920">
              <a:extLst>
                <a:ext uri="{FF2B5EF4-FFF2-40B4-BE49-F238E27FC236}">
                  <a16:creationId xmlns:a16="http://schemas.microsoft.com/office/drawing/2014/main" id="{B9D169E5-37DC-493A-8F4A-9C36F15BC2DD}"/>
                </a:ext>
              </a:extLst>
            </p:cNvPr>
            <p:cNvSpPr/>
            <p:nvPr/>
          </p:nvSpPr>
          <p:spPr>
            <a:xfrm>
              <a:off x="2370850" y="2939543"/>
              <a:ext cx="505365" cy="123533"/>
            </a:xfrm>
            <a:custGeom>
              <a:avLst/>
              <a:gdLst>
                <a:gd name="connsiteX0" fmla="*/ -2189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123051 h 123533"/>
                <a:gd name="connsiteX3" fmla="*/ -2189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50317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22" name="Freeform: Shape 1921">
              <a:extLst>
                <a:ext uri="{FF2B5EF4-FFF2-40B4-BE49-F238E27FC236}">
                  <a16:creationId xmlns:a16="http://schemas.microsoft.com/office/drawing/2014/main" id="{E08832C1-0F44-4A5B-B34D-E30D6C312ED5}"/>
                </a:ext>
              </a:extLst>
            </p:cNvPr>
            <p:cNvSpPr/>
            <p:nvPr/>
          </p:nvSpPr>
          <p:spPr>
            <a:xfrm>
              <a:off x="2370850" y="2939543"/>
              <a:ext cx="505365" cy="123533"/>
            </a:xfrm>
            <a:custGeom>
              <a:avLst/>
              <a:gdLst>
                <a:gd name="connsiteX0" fmla="*/ 503177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-483 h 123533"/>
                <a:gd name="connsiteX3" fmla="*/ 503177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503177" y="123051"/>
                  </a:moveTo>
                  <a:lnTo>
                    <a:pt x="-2189" y="-483"/>
                  </a:lnTo>
                  <a:lnTo>
                    <a:pt x="503177" y="-483"/>
                  </a:lnTo>
                  <a:lnTo>
                    <a:pt x="50317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23" name="Freeform: Shape 1922">
              <a:extLst>
                <a:ext uri="{FF2B5EF4-FFF2-40B4-BE49-F238E27FC236}">
                  <a16:creationId xmlns:a16="http://schemas.microsoft.com/office/drawing/2014/main" id="{26E74041-A7D6-44EF-82A4-3664A96E7755}"/>
                </a:ext>
              </a:extLst>
            </p:cNvPr>
            <p:cNvSpPr/>
            <p:nvPr/>
          </p:nvSpPr>
          <p:spPr>
            <a:xfrm>
              <a:off x="2370850" y="2552096"/>
              <a:ext cx="505365" cy="123533"/>
            </a:xfrm>
            <a:custGeom>
              <a:avLst/>
              <a:gdLst>
                <a:gd name="connsiteX0" fmla="*/ -2189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123051 h 123533"/>
                <a:gd name="connsiteX3" fmla="*/ -2189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50317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24" name="Freeform: Shape 1923">
              <a:extLst>
                <a:ext uri="{FF2B5EF4-FFF2-40B4-BE49-F238E27FC236}">
                  <a16:creationId xmlns:a16="http://schemas.microsoft.com/office/drawing/2014/main" id="{078439B1-0E42-4926-BE67-332920D55230}"/>
                </a:ext>
              </a:extLst>
            </p:cNvPr>
            <p:cNvSpPr/>
            <p:nvPr/>
          </p:nvSpPr>
          <p:spPr>
            <a:xfrm>
              <a:off x="2370850" y="2552096"/>
              <a:ext cx="505365" cy="123533"/>
            </a:xfrm>
            <a:custGeom>
              <a:avLst/>
              <a:gdLst>
                <a:gd name="connsiteX0" fmla="*/ 503177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-483 h 123533"/>
                <a:gd name="connsiteX3" fmla="*/ 503177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503177" y="123051"/>
                  </a:moveTo>
                  <a:lnTo>
                    <a:pt x="-2189" y="-483"/>
                  </a:lnTo>
                  <a:lnTo>
                    <a:pt x="503177" y="-483"/>
                  </a:lnTo>
                  <a:lnTo>
                    <a:pt x="50317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25" name="Freeform: Shape 1924">
              <a:extLst>
                <a:ext uri="{FF2B5EF4-FFF2-40B4-BE49-F238E27FC236}">
                  <a16:creationId xmlns:a16="http://schemas.microsoft.com/office/drawing/2014/main" id="{25489646-B4E8-4945-A377-B5138D6CF4C3}"/>
                </a:ext>
              </a:extLst>
            </p:cNvPr>
            <p:cNvSpPr/>
            <p:nvPr/>
          </p:nvSpPr>
          <p:spPr>
            <a:xfrm>
              <a:off x="2370850" y="2164649"/>
              <a:ext cx="505365" cy="123539"/>
            </a:xfrm>
            <a:custGeom>
              <a:avLst/>
              <a:gdLst>
                <a:gd name="connsiteX0" fmla="*/ -2189 w 505365"/>
                <a:gd name="connsiteY0" fmla="*/ 123056 h 123539"/>
                <a:gd name="connsiteX1" fmla="*/ -2189 w 505365"/>
                <a:gd name="connsiteY1" fmla="*/ -483 h 123539"/>
                <a:gd name="connsiteX2" fmla="*/ 503177 w 505365"/>
                <a:gd name="connsiteY2" fmla="*/ 123056 h 123539"/>
                <a:gd name="connsiteX3" fmla="*/ -2189 w 505365"/>
                <a:gd name="connsiteY3" fmla="*/ 12305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9">
                  <a:moveTo>
                    <a:pt x="-2189" y="123056"/>
                  </a:moveTo>
                  <a:lnTo>
                    <a:pt x="-2189" y="-483"/>
                  </a:lnTo>
                  <a:lnTo>
                    <a:pt x="503177" y="123056"/>
                  </a:lnTo>
                  <a:lnTo>
                    <a:pt x="-2189" y="1230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26" name="Freeform: Shape 1925">
              <a:extLst>
                <a:ext uri="{FF2B5EF4-FFF2-40B4-BE49-F238E27FC236}">
                  <a16:creationId xmlns:a16="http://schemas.microsoft.com/office/drawing/2014/main" id="{66D241CD-7861-4954-9D26-A761AE09FE0A}"/>
                </a:ext>
              </a:extLst>
            </p:cNvPr>
            <p:cNvSpPr/>
            <p:nvPr/>
          </p:nvSpPr>
          <p:spPr>
            <a:xfrm>
              <a:off x="2370850" y="2164649"/>
              <a:ext cx="505365" cy="123539"/>
            </a:xfrm>
            <a:custGeom>
              <a:avLst/>
              <a:gdLst>
                <a:gd name="connsiteX0" fmla="*/ 503177 w 505365"/>
                <a:gd name="connsiteY0" fmla="*/ 123056 h 123539"/>
                <a:gd name="connsiteX1" fmla="*/ -2189 w 505365"/>
                <a:gd name="connsiteY1" fmla="*/ -483 h 123539"/>
                <a:gd name="connsiteX2" fmla="*/ 503177 w 505365"/>
                <a:gd name="connsiteY2" fmla="*/ -483 h 123539"/>
                <a:gd name="connsiteX3" fmla="*/ 503177 w 505365"/>
                <a:gd name="connsiteY3" fmla="*/ 12305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9">
                  <a:moveTo>
                    <a:pt x="503177" y="123056"/>
                  </a:moveTo>
                  <a:lnTo>
                    <a:pt x="-2189" y="-483"/>
                  </a:lnTo>
                  <a:lnTo>
                    <a:pt x="503177" y="-483"/>
                  </a:lnTo>
                  <a:lnTo>
                    <a:pt x="503177" y="1230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27" name="Freeform: Shape 1926">
              <a:extLst>
                <a:ext uri="{FF2B5EF4-FFF2-40B4-BE49-F238E27FC236}">
                  <a16:creationId xmlns:a16="http://schemas.microsoft.com/office/drawing/2014/main" id="{E62CE139-E24F-414B-B61F-3D0E9689D9F5}"/>
                </a:ext>
              </a:extLst>
            </p:cNvPr>
            <p:cNvSpPr/>
            <p:nvPr/>
          </p:nvSpPr>
          <p:spPr>
            <a:xfrm>
              <a:off x="2370850" y="1777202"/>
              <a:ext cx="505365" cy="123533"/>
            </a:xfrm>
            <a:custGeom>
              <a:avLst/>
              <a:gdLst>
                <a:gd name="connsiteX0" fmla="*/ -2189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123051 h 123533"/>
                <a:gd name="connsiteX3" fmla="*/ -2189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50317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28" name="Freeform: Shape 1927">
              <a:extLst>
                <a:ext uri="{FF2B5EF4-FFF2-40B4-BE49-F238E27FC236}">
                  <a16:creationId xmlns:a16="http://schemas.microsoft.com/office/drawing/2014/main" id="{ED512A10-F886-432C-9EC3-9B4354B5136C}"/>
                </a:ext>
              </a:extLst>
            </p:cNvPr>
            <p:cNvSpPr/>
            <p:nvPr/>
          </p:nvSpPr>
          <p:spPr>
            <a:xfrm>
              <a:off x="2370850" y="1777202"/>
              <a:ext cx="505365" cy="123533"/>
            </a:xfrm>
            <a:custGeom>
              <a:avLst/>
              <a:gdLst>
                <a:gd name="connsiteX0" fmla="*/ 503177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-483 h 123533"/>
                <a:gd name="connsiteX3" fmla="*/ 503177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503177" y="123051"/>
                  </a:moveTo>
                  <a:lnTo>
                    <a:pt x="-2189" y="-483"/>
                  </a:lnTo>
                  <a:lnTo>
                    <a:pt x="503177" y="-483"/>
                  </a:lnTo>
                  <a:lnTo>
                    <a:pt x="50317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29" name="Freeform: Shape 1928">
              <a:extLst>
                <a:ext uri="{FF2B5EF4-FFF2-40B4-BE49-F238E27FC236}">
                  <a16:creationId xmlns:a16="http://schemas.microsoft.com/office/drawing/2014/main" id="{9DDE47CF-B14A-43EA-80A6-3CF9D835A03C}"/>
                </a:ext>
              </a:extLst>
            </p:cNvPr>
            <p:cNvSpPr/>
            <p:nvPr/>
          </p:nvSpPr>
          <p:spPr>
            <a:xfrm>
              <a:off x="2370850" y="1389755"/>
              <a:ext cx="505365" cy="117918"/>
            </a:xfrm>
            <a:custGeom>
              <a:avLst/>
              <a:gdLst>
                <a:gd name="connsiteX0" fmla="*/ -2189 w 505365"/>
                <a:gd name="connsiteY0" fmla="*/ 117436 h 117918"/>
                <a:gd name="connsiteX1" fmla="*/ -2189 w 505365"/>
                <a:gd name="connsiteY1" fmla="*/ -483 h 117918"/>
                <a:gd name="connsiteX2" fmla="*/ 503177 w 505365"/>
                <a:gd name="connsiteY2" fmla="*/ 117436 h 117918"/>
                <a:gd name="connsiteX3" fmla="*/ -2189 w 50536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503177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30" name="Freeform: Shape 1929">
              <a:extLst>
                <a:ext uri="{FF2B5EF4-FFF2-40B4-BE49-F238E27FC236}">
                  <a16:creationId xmlns:a16="http://schemas.microsoft.com/office/drawing/2014/main" id="{B5B86D62-E456-47D2-9DA1-581D8FC6B711}"/>
                </a:ext>
              </a:extLst>
            </p:cNvPr>
            <p:cNvSpPr/>
            <p:nvPr/>
          </p:nvSpPr>
          <p:spPr>
            <a:xfrm>
              <a:off x="2370850" y="1389755"/>
              <a:ext cx="505365" cy="117918"/>
            </a:xfrm>
            <a:custGeom>
              <a:avLst/>
              <a:gdLst>
                <a:gd name="connsiteX0" fmla="*/ 503177 w 505365"/>
                <a:gd name="connsiteY0" fmla="*/ 117436 h 117918"/>
                <a:gd name="connsiteX1" fmla="*/ -2189 w 505365"/>
                <a:gd name="connsiteY1" fmla="*/ -483 h 117918"/>
                <a:gd name="connsiteX2" fmla="*/ 503177 w 505365"/>
                <a:gd name="connsiteY2" fmla="*/ -483 h 117918"/>
                <a:gd name="connsiteX3" fmla="*/ 503177 w 50536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17918">
                  <a:moveTo>
                    <a:pt x="503177" y="117436"/>
                  </a:moveTo>
                  <a:lnTo>
                    <a:pt x="-2189" y="-483"/>
                  </a:lnTo>
                  <a:lnTo>
                    <a:pt x="503177" y="-483"/>
                  </a:lnTo>
                  <a:lnTo>
                    <a:pt x="503177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31" name="Freeform: Shape 1930">
              <a:extLst>
                <a:ext uri="{FF2B5EF4-FFF2-40B4-BE49-F238E27FC236}">
                  <a16:creationId xmlns:a16="http://schemas.microsoft.com/office/drawing/2014/main" id="{4801072B-0AC2-4C52-AFD1-419D53BF47E6}"/>
                </a:ext>
              </a:extLst>
            </p:cNvPr>
            <p:cNvSpPr/>
            <p:nvPr/>
          </p:nvSpPr>
          <p:spPr>
            <a:xfrm>
              <a:off x="2370850" y="996693"/>
              <a:ext cx="505365" cy="123533"/>
            </a:xfrm>
            <a:custGeom>
              <a:avLst/>
              <a:gdLst>
                <a:gd name="connsiteX0" fmla="*/ -2189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123051 h 123533"/>
                <a:gd name="connsiteX3" fmla="*/ -2189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50317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32" name="Freeform: Shape 1931">
              <a:extLst>
                <a:ext uri="{FF2B5EF4-FFF2-40B4-BE49-F238E27FC236}">
                  <a16:creationId xmlns:a16="http://schemas.microsoft.com/office/drawing/2014/main" id="{70CBF002-5C8D-4F28-B996-7A6685DC70C2}"/>
                </a:ext>
              </a:extLst>
            </p:cNvPr>
            <p:cNvSpPr/>
            <p:nvPr/>
          </p:nvSpPr>
          <p:spPr>
            <a:xfrm>
              <a:off x="2370850" y="996693"/>
              <a:ext cx="505365" cy="123533"/>
            </a:xfrm>
            <a:custGeom>
              <a:avLst/>
              <a:gdLst>
                <a:gd name="connsiteX0" fmla="*/ 503177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-483 h 123533"/>
                <a:gd name="connsiteX3" fmla="*/ 503177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503177" y="123051"/>
                  </a:moveTo>
                  <a:lnTo>
                    <a:pt x="-2189" y="-483"/>
                  </a:lnTo>
                  <a:lnTo>
                    <a:pt x="503177" y="-483"/>
                  </a:lnTo>
                  <a:lnTo>
                    <a:pt x="50317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33" name="Freeform: Shape 1932">
              <a:extLst>
                <a:ext uri="{FF2B5EF4-FFF2-40B4-BE49-F238E27FC236}">
                  <a16:creationId xmlns:a16="http://schemas.microsoft.com/office/drawing/2014/main" id="{96E0DCAD-7CE7-496D-BC52-1DC522D9BE1A}"/>
                </a:ext>
              </a:extLst>
            </p:cNvPr>
            <p:cNvSpPr/>
            <p:nvPr/>
          </p:nvSpPr>
          <p:spPr>
            <a:xfrm>
              <a:off x="2494384" y="249875"/>
              <a:ext cx="381831" cy="482905"/>
            </a:xfrm>
            <a:custGeom>
              <a:avLst/>
              <a:gdLst>
                <a:gd name="connsiteX0" fmla="*/ -2189 w 381831"/>
                <a:gd name="connsiteY0" fmla="*/ 360707 h 482905"/>
                <a:gd name="connsiteX1" fmla="*/ -2189 w 381831"/>
                <a:gd name="connsiteY1" fmla="*/ -483 h 482905"/>
                <a:gd name="connsiteX2" fmla="*/ 379643 w 381831"/>
                <a:gd name="connsiteY2" fmla="*/ 482422 h 482905"/>
                <a:gd name="connsiteX3" fmla="*/ -2189 w 381831"/>
                <a:gd name="connsiteY3" fmla="*/ 360702 h 48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482905">
                  <a:moveTo>
                    <a:pt x="-2189" y="360707"/>
                  </a:moveTo>
                  <a:lnTo>
                    <a:pt x="-2189" y="-483"/>
                  </a:lnTo>
                  <a:lnTo>
                    <a:pt x="379643" y="482422"/>
                  </a:lnTo>
                  <a:lnTo>
                    <a:pt x="-2189" y="36070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34" name="Freeform: Shape 1933">
              <a:extLst>
                <a:ext uri="{FF2B5EF4-FFF2-40B4-BE49-F238E27FC236}">
                  <a16:creationId xmlns:a16="http://schemas.microsoft.com/office/drawing/2014/main" id="{A909A46C-CC78-4C23-84D1-ABFBF427FD1B}"/>
                </a:ext>
              </a:extLst>
            </p:cNvPr>
            <p:cNvSpPr/>
            <p:nvPr/>
          </p:nvSpPr>
          <p:spPr>
            <a:xfrm>
              <a:off x="2494384" y="249875"/>
              <a:ext cx="381831" cy="482905"/>
            </a:xfrm>
            <a:custGeom>
              <a:avLst/>
              <a:gdLst>
                <a:gd name="connsiteX0" fmla="*/ 379643 w 381831"/>
                <a:gd name="connsiteY0" fmla="*/ 482422 h 482905"/>
                <a:gd name="connsiteX1" fmla="*/ -2189 w 381831"/>
                <a:gd name="connsiteY1" fmla="*/ -483 h 482905"/>
                <a:gd name="connsiteX2" fmla="*/ 379643 w 381831"/>
                <a:gd name="connsiteY2" fmla="*/ -483 h 482905"/>
                <a:gd name="connsiteX3" fmla="*/ 379643 w 381831"/>
                <a:gd name="connsiteY3" fmla="*/ 482422 h 48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482905">
                  <a:moveTo>
                    <a:pt x="379643" y="482422"/>
                  </a:moveTo>
                  <a:lnTo>
                    <a:pt x="-2189" y="-483"/>
                  </a:lnTo>
                  <a:lnTo>
                    <a:pt x="379643" y="-483"/>
                  </a:lnTo>
                  <a:lnTo>
                    <a:pt x="379643" y="48242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35" name="Freeform: Shape 1934">
              <a:extLst>
                <a:ext uri="{FF2B5EF4-FFF2-40B4-BE49-F238E27FC236}">
                  <a16:creationId xmlns:a16="http://schemas.microsoft.com/office/drawing/2014/main" id="{2312C145-299B-4E54-92FF-8B161884477E}"/>
                </a:ext>
              </a:extLst>
            </p:cNvPr>
            <p:cNvSpPr/>
            <p:nvPr/>
          </p:nvSpPr>
          <p:spPr>
            <a:xfrm>
              <a:off x="2876216" y="249875"/>
              <a:ext cx="123533" cy="3200649"/>
            </a:xfrm>
            <a:custGeom>
              <a:avLst/>
              <a:gdLst>
                <a:gd name="connsiteX0" fmla="*/ -2189 w 123533"/>
                <a:gd name="connsiteY0" fmla="*/ 483680 h 3200649"/>
                <a:gd name="connsiteX1" fmla="*/ -2189 w 123533"/>
                <a:gd name="connsiteY1" fmla="*/ -483 h 3200649"/>
                <a:gd name="connsiteX2" fmla="*/ 121345 w 123533"/>
                <a:gd name="connsiteY2" fmla="*/ 3200167 h 3200649"/>
                <a:gd name="connsiteX3" fmla="*/ -2189 w 123533"/>
                <a:gd name="connsiteY3" fmla="*/ 483680 h 320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200649">
                  <a:moveTo>
                    <a:pt x="-2189" y="483680"/>
                  </a:moveTo>
                  <a:lnTo>
                    <a:pt x="-2189" y="-483"/>
                  </a:lnTo>
                  <a:lnTo>
                    <a:pt x="121345" y="3200167"/>
                  </a:lnTo>
                  <a:lnTo>
                    <a:pt x="-2189" y="48368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36" name="Freeform: Shape 1935">
              <a:extLst>
                <a:ext uri="{FF2B5EF4-FFF2-40B4-BE49-F238E27FC236}">
                  <a16:creationId xmlns:a16="http://schemas.microsoft.com/office/drawing/2014/main" id="{9671571A-C898-44F9-ADBE-F2EC389E458E}"/>
                </a:ext>
              </a:extLst>
            </p:cNvPr>
            <p:cNvSpPr/>
            <p:nvPr/>
          </p:nvSpPr>
          <p:spPr>
            <a:xfrm>
              <a:off x="2876216" y="249875"/>
              <a:ext cx="123533" cy="482905"/>
            </a:xfrm>
            <a:custGeom>
              <a:avLst/>
              <a:gdLst>
                <a:gd name="connsiteX0" fmla="*/ 121345 w 123533"/>
                <a:gd name="connsiteY0" fmla="*/ 482422 h 482905"/>
                <a:gd name="connsiteX1" fmla="*/ -2189 w 123533"/>
                <a:gd name="connsiteY1" fmla="*/ -483 h 482905"/>
                <a:gd name="connsiteX2" fmla="*/ 121345 w 123533"/>
                <a:gd name="connsiteY2" fmla="*/ -483 h 482905"/>
                <a:gd name="connsiteX3" fmla="*/ 121345 w 123533"/>
                <a:gd name="connsiteY3" fmla="*/ 482422 h 48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482905">
                  <a:moveTo>
                    <a:pt x="121345" y="482422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48242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37" name="Freeform: Shape 1936">
              <a:extLst>
                <a:ext uri="{FF2B5EF4-FFF2-40B4-BE49-F238E27FC236}">
                  <a16:creationId xmlns:a16="http://schemas.microsoft.com/office/drawing/2014/main" id="{A6DF4EFC-9C3B-45F9-A267-BD2ADB1DF06C}"/>
                </a:ext>
              </a:extLst>
            </p:cNvPr>
            <p:cNvSpPr/>
            <p:nvPr/>
          </p:nvSpPr>
          <p:spPr>
            <a:xfrm>
              <a:off x="2999750" y="249875"/>
              <a:ext cx="134764" cy="482905"/>
            </a:xfrm>
            <a:custGeom>
              <a:avLst/>
              <a:gdLst>
                <a:gd name="connsiteX0" fmla="*/ -2189 w 134764"/>
                <a:gd name="connsiteY0" fmla="*/ 482422 h 482905"/>
                <a:gd name="connsiteX1" fmla="*/ -2189 w 134764"/>
                <a:gd name="connsiteY1" fmla="*/ -483 h 482905"/>
                <a:gd name="connsiteX2" fmla="*/ 132575 w 134764"/>
                <a:gd name="connsiteY2" fmla="*/ 482422 h 482905"/>
                <a:gd name="connsiteX3" fmla="*/ -2189 w 134764"/>
                <a:gd name="connsiteY3" fmla="*/ 482422 h 48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764" h="482905">
                  <a:moveTo>
                    <a:pt x="-2189" y="482422"/>
                  </a:moveTo>
                  <a:lnTo>
                    <a:pt x="-2189" y="-483"/>
                  </a:lnTo>
                  <a:lnTo>
                    <a:pt x="132575" y="482422"/>
                  </a:lnTo>
                  <a:lnTo>
                    <a:pt x="-2189" y="48242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38" name="Freeform: Shape 1937">
              <a:extLst>
                <a:ext uri="{FF2B5EF4-FFF2-40B4-BE49-F238E27FC236}">
                  <a16:creationId xmlns:a16="http://schemas.microsoft.com/office/drawing/2014/main" id="{31673CD3-FD10-46BB-810F-E248C503C6D3}"/>
                </a:ext>
              </a:extLst>
            </p:cNvPr>
            <p:cNvSpPr/>
            <p:nvPr/>
          </p:nvSpPr>
          <p:spPr>
            <a:xfrm>
              <a:off x="2999750" y="249875"/>
              <a:ext cx="134764" cy="359371"/>
            </a:xfrm>
            <a:custGeom>
              <a:avLst/>
              <a:gdLst>
                <a:gd name="connsiteX0" fmla="*/ 132575 w 134764"/>
                <a:gd name="connsiteY0" fmla="*/ 358888 h 359371"/>
                <a:gd name="connsiteX1" fmla="*/ -2189 w 134764"/>
                <a:gd name="connsiteY1" fmla="*/ -483 h 359371"/>
                <a:gd name="connsiteX2" fmla="*/ 132575 w 134764"/>
                <a:gd name="connsiteY2" fmla="*/ -483 h 359371"/>
                <a:gd name="connsiteX3" fmla="*/ 132575 w 134764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764" h="359371">
                  <a:moveTo>
                    <a:pt x="132575" y="358888"/>
                  </a:moveTo>
                  <a:lnTo>
                    <a:pt x="-2189" y="-483"/>
                  </a:lnTo>
                  <a:lnTo>
                    <a:pt x="132575" y="-483"/>
                  </a:lnTo>
                  <a:lnTo>
                    <a:pt x="132575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39" name="Freeform: Shape 1938">
              <a:extLst>
                <a:ext uri="{FF2B5EF4-FFF2-40B4-BE49-F238E27FC236}">
                  <a16:creationId xmlns:a16="http://schemas.microsoft.com/office/drawing/2014/main" id="{941592D7-5E52-4BA9-9D89-8A3ACC2C9C8F}"/>
                </a:ext>
              </a:extLst>
            </p:cNvPr>
            <p:cNvSpPr/>
            <p:nvPr/>
          </p:nvSpPr>
          <p:spPr>
            <a:xfrm>
              <a:off x="2999750" y="3332606"/>
              <a:ext cx="258298" cy="117918"/>
            </a:xfrm>
            <a:custGeom>
              <a:avLst/>
              <a:gdLst>
                <a:gd name="connsiteX0" fmla="*/ -2189 w 258298"/>
                <a:gd name="connsiteY0" fmla="*/ 117436 h 117918"/>
                <a:gd name="connsiteX1" fmla="*/ -2189 w 258298"/>
                <a:gd name="connsiteY1" fmla="*/ -483 h 117918"/>
                <a:gd name="connsiteX2" fmla="*/ 256109 w 258298"/>
                <a:gd name="connsiteY2" fmla="*/ 117436 h 117918"/>
                <a:gd name="connsiteX3" fmla="*/ -2189 w 25829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256109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40" name="Freeform: Shape 1939">
              <a:extLst>
                <a:ext uri="{FF2B5EF4-FFF2-40B4-BE49-F238E27FC236}">
                  <a16:creationId xmlns:a16="http://schemas.microsoft.com/office/drawing/2014/main" id="{75A256AA-FF84-4FE3-B31C-264FBABEE837}"/>
                </a:ext>
              </a:extLst>
            </p:cNvPr>
            <p:cNvSpPr/>
            <p:nvPr/>
          </p:nvSpPr>
          <p:spPr>
            <a:xfrm>
              <a:off x="2999750" y="3332606"/>
              <a:ext cx="258298" cy="117918"/>
            </a:xfrm>
            <a:custGeom>
              <a:avLst/>
              <a:gdLst>
                <a:gd name="connsiteX0" fmla="*/ 256109 w 258298"/>
                <a:gd name="connsiteY0" fmla="*/ 117436 h 117918"/>
                <a:gd name="connsiteX1" fmla="*/ -2189 w 258298"/>
                <a:gd name="connsiteY1" fmla="*/ -483 h 117918"/>
                <a:gd name="connsiteX2" fmla="*/ 256109 w 258298"/>
                <a:gd name="connsiteY2" fmla="*/ -483 h 117918"/>
                <a:gd name="connsiteX3" fmla="*/ 256109 w 25829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17918">
                  <a:moveTo>
                    <a:pt x="256109" y="117436"/>
                  </a:moveTo>
                  <a:lnTo>
                    <a:pt x="-2189" y="-483"/>
                  </a:lnTo>
                  <a:lnTo>
                    <a:pt x="256109" y="-483"/>
                  </a:lnTo>
                  <a:lnTo>
                    <a:pt x="25610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41" name="Freeform: Shape 1940">
              <a:extLst>
                <a:ext uri="{FF2B5EF4-FFF2-40B4-BE49-F238E27FC236}">
                  <a16:creationId xmlns:a16="http://schemas.microsoft.com/office/drawing/2014/main" id="{DACDE0A1-EACA-4F10-87BD-4B3F10F33E08}"/>
                </a:ext>
              </a:extLst>
            </p:cNvPr>
            <p:cNvSpPr/>
            <p:nvPr/>
          </p:nvSpPr>
          <p:spPr>
            <a:xfrm>
              <a:off x="2999750" y="2939543"/>
              <a:ext cx="258298" cy="123533"/>
            </a:xfrm>
            <a:custGeom>
              <a:avLst/>
              <a:gdLst>
                <a:gd name="connsiteX0" fmla="*/ -218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123051 h 123533"/>
                <a:gd name="connsiteX3" fmla="*/ -218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56109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42" name="Freeform: Shape 1941">
              <a:extLst>
                <a:ext uri="{FF2B5EF4-FFF2-40B4-BE49-F238E27FC236}">
                  <a16:creationId xmlns:a16="http://schemas.microsoft.com/office/drawing/2014/main" id="{5112CBA0-8E1B-4BF5-9C78-C9D5531D7A7D}"/>
                </a:ext>
              </a:extLst>
            </p:cNvPr>
            <p:cNvSpPr/>
            <p:nvPr/>
          </p:nvSpPr>
          <p:spPr>
            <a:xfrm>
              <a:off x="2999750" y="2939543"/>
              <a:ext cx="258298" cy="123533"/>
            </a:xfrm>
            <a:custGeom>
              <a:avLst/>
              <a:gdLst>
                <a:gd name="connsiteX0" fmla="*/ 25610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-483 h 123533"/>
                <a:gd name="connsiteX3" fmla="*/ 25610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256109" y="123051"/>
                  </a:moveTo>
                  <a:lnTo>
                    <a:pt x="-2189" y="-483"/>
                  </a:lnTo>
                  <a:lnTo>
                    <a:pt x="256109" y="-483"/>
                  </a:lnTo>
                  <a:lnTo>
                    <a:pt x="25610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43" name="Freeform: Shape 1942">
              <a:extLst>
                <a:ext uri="{FF2B5EF4-FFF2-40B4-BE49-F238E27FC236}">
                  <a16:creationId xmlns:a16="http://schemas.microsoft.com/office/drawing/2014/main" id="{DE5EF55E-5E0D-4C7E-AF39-152E34A84323}"/>
                </a:ext>
              </a:extLst>
            </p:cNvPr>
            <p:cNvSpPr/>
            <p:nvPr/>
          </p:nvSpPr>
          <p:spPr>
            <a:xfrm>
              <a:off x="2999750" y="2552096"/>
              <a:ext cx="258298" cy="123533"/>
            </a:xfrm>
            <a:custGeom>
              <a:avLst/>
              <a:gdLst>
                <a:gd name="connsiteX0" fmla="*/ -218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123051 h 123533"/>
                <a:gd name="connsiteX3" fmla="*/ -218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56109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44" name="Freeform: Shape 1943">
              <a:extLst>
                <a:ext uri="{FF2B5EF4-FFF2-40B4-BE49-F238E27FC236}">
                  <a16:creationId xmlns:a16="http://schemas.microsoft.com/office/drawing/2014/main" id="{5F21B60E-CE84-4292-B5DD-6E1C33DDD30C}"/>
                </a:ext>
              </a:extLst>
            </p:cNvPr>
            <p:cNvSpPr/>
            <p:nvPr/>
          </p:nvSpPr>
          <p:spPr>
            <a:xfrm>
              <a:off x="2999750" y="2552096"/>
              <a:ext cx="258298" cy="123533"/>
            </a:xfrm>
            <a:custGeom>
              <a:avLst/>
              <a:gdLst>
                <a:gd name="connsiteX0" fmla="*/ 25610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-483 h 123533"/>
                <a:gd name="connsiteX3" fmla="*/ 25610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256109" y="123051"/>
                  </a:moveTo>
                  <a:lnTo>
                    <a:pt x="-2189" y="-483"/>
                  </a:lnTo>
                  <a:lnTo>
                    <a:pt x="256109" y="-483"/>
                  </a:lnTo>
                  <a:lnTo>
                    <a:pt x="25610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45" name="Freeform: Shape 1944">
              <a:extLst>
                <a:ext uri="{FF2B5EF4-FFF2-40B4-BE49-F238E27FC236}">
                  <a16:creationId xmlns:a16="http://schemas.microsoft.com/office/drawing/2014/main" id="{293A1137-CFEE-4613-9862-4231CAEA44D1}"/>
                </a:ext>
              </a:extLst>
            </p:cNvPr>
            <p:cNvSpPr/>
            <p:nvPr/>
          </p:nvSpPr>
          <p:spPr>
            <a:xfrm>
              <a:off x="2999750" y="2164649"/>
              <a:ext cx="258298" cy="123539"/>
            </a:xfrm>
            <a:custGeom>
              <a:avLst/>
              <a:gdLst>
                <a:gd name="connsiteX0" fmla="*/ -2189 w 258298"/>
                <a:gd name="connsiteY0" fmla="*/ 123056 h 123539"/>
                <a:gd name="connsiteX1" fmla="*/ -2189 w 258298"/>
                <a:gd name="connsiteY1" fmla="*/ -483 h 123539"/>
                <a:gd name="connsiteX2" fmla="*/ 256109 w 258298"/>
                <a:gd name="connsiteY2" fmla="*/ 123056 h 123539"/>
                <a:gd name="connsiteX3" fmla="*/ -2189 w 258298"/>
                <a:gd name="connsiteY3" fmla="*/ 12305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9">
                  <a:moveTo>
                    <a:pt x="-2189" y="123056"/>
                  </a:moveTo>
                  <a:lnTo>
                    <a:pt x="-2189" y="-483"/>
                  </a:lnTo>
                  <a:lnTo>
                    <a:pt x="256109" y="123056"/>
                  </a:lnTo>
                  <a:lnTo>
                    <a:pt x="-2189" y="1230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46" name="Freeform: Shape 1945">
              <a:extLst>
                <a:ext uri="{FF2B5EF4-FFF2-40B4-BE49-F238E27FC236}">
                  <a16:creationId xmlns:a16="http://schemas.microsoft.com/office/drawing/2014/main" id="{D27D9131-5CA6-472C-BBEF-47C0443F2627}"/>
                </a:ext>
              </a:extLst>
            </p:cNvPr>
            <p:cNvSpPr/>
            <p:nvPr/>
          </p:nvSpPr>
          <p:spPr>
            <a:xfrm>
              <a:off x="2999750" y="2164649"/>
              <a:ext cx="258298" cy="123539"/>
            </a:xfrm>
            <a:custGeom>
              <a:avLst/>
              <a:gdLst>
                <a:gd name="connsiteX0" fmla="*/ 256109 w 258298"/>
                <a:gd name="connsiteY0" fmla="*/ 123056 h 123539"/>
                <a:gd name="connsiteX1" fmla="*/ -2189 w 258298"/>
                <a:gd name="connsiteY1" fmla="*/ -483 h 123539"/>
                <a:gd name="connsiteX2" fmla="*/ 256109 w 258298"/>
                <a:gd name="connsiteY2" fmla="*/ -483 h 123539"/>
                <a:gd name="connsiteX3" fmla="*/ 256109 w 258298"/>
                <a:gd name="connsiteY3" fmla="*/ 12305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9">
                  <a:moveTo>
                    <a:pt x="256109" y="123056"/>
                  </a:moveTo>
                  <a:lnTo>
                    <a:pt x="-2189" y="-483"/>
                  </a:lnTo>
                  <a:lnTo>
                    <a:pt x="256109" y="-483"/>
                  </a:lnTo>
                  <a:lnTo>
                    <a:pt x="256109" y="1230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47" name="Freeform: Shape 1946">
              <a:extLst>
                <a:ext uri="{FF2B5EF4-FFF2-40B4-BE49-F238E27FC236}">
                  <a16:creationId xmlns:a16="http://schemas.microsoft.com/office/drawing/2014/main" id="{95E7864A-A4D1-4275-86FF-8EAF39B9CA44}"/>
                </a:ext>
              </a:extLst>
            </p:cNvPr>
            <p:cNvSpPr/>
            <p:nvPr/>
          </p:nvSpPr>
          <p:spPr>
            <a:xfrm>
              <a:off x="2999750" y="1777202"/>
              <a:ext cx="258298" cy="123533"/>
            </a:xfrm>
            <a:custGeom>
              <a:avLst/>
              <a:gdLst>
                <a:gd name="connsiteX0" fmla="*/ -218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123051 h 123533"/>
                <a:gd name="connsiteX3" fmla="*/ -218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56109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48" name="Freeform: Shape 1947">
              <a:extLst>
                <a:ext uri="{FF2B5EF4-FFF2-40B4-BE49-F238E27FC236}">
                  <a16:creationId xmlns:a16="http://schemas.microsoft.com/office/drawing/2014/main" id="{2A519131-F2DD-41AE-AAFB-651C54DFB2BF}"/>
                </a:ext>
              </a:extLst>
            </p:cNvPr>
            <p:cNvSpPr/>
            <p:nvPr/>
          </p:nvSpPr>
          <p:spPr>
            <a:xfrm>
              <a:off x="2999750" y="1777202"/>
              <a:ext cx="258298" cy="123533"/>
            </a:xfrm>
            <a:custGeom>
              <a:avLst/>
              <a:gdLst>
                <a:gd name="connsiteX0" fmla="*/ 25610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-483 h 123533"/>
                <a:gd name="connsiteX3" fmla="*/ 25610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256109" y="123051"/>
                  </a:moveTo>
                  <a:lnTo>
                    <a:pt x="-2189" y="-483"/>
                  </a:lnTo>
                  <a:lnTo>
                    <a:pt x="256109" y="-483"/>
                  </a:lnTo>
                  <a:lnTo>
                    <a:pt x="25610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49" name="Freeform: Shape 1948">
              <a:extLst>
                <a:ext uri="{FF2B5EF4-FFF2-40B4-BE49-F238E27FC236}">
                  <a16:creationId xmlns:a16="http://schemas.microsoft.com/office/drawing/2014/main" id="{5F824387-9D00-4D56-9CEA-2865FD1C41A5}"/>
                </a:ext>
              </a:extLst>
            </p:cNvPr>
            <p:cNvSpPr/>
            <p:nvPr/>
          </p:nvSpPr>
          <p:spPr>
            <a:xfrm>
              <a:off x="2999750" y="1389755"/>
              <a:ext cx="258298" cy="117918"/>
            </a:xfrm>
            <a:custGeom>
              <a:avLst/>
              <a:gdLst>
                <a:gd name="connsiteX0" fmla="*/ -2189 w 258298"/>
                <a:gd name="connsiteY0" fmla="*/ 117436 h 117918"/>
                <a:gd name="connsiteX1" fmla="*/ -2189 w 258298"/>
                <a:gd name="connsiteY1" fmla="*/ -483 h 117918"/>
                <a:gd name="connsiteX2" fmla="*/ 256109 w 258298"/>
                <a:gd name="connsiteY2" fmla="*/ 117436 h 117918"/>
                <a:gd name="connsiteX3" fmla="*/ -2189 w 25829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256109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50" name="Freeform: Shape 1949">
              <a:extLst>
                <a:ext uri="{FF2B5EF4-FFF2-40B4-BE49-F238E27FC236}">
                  <a16:creationId xmlns:a16="http://schemas.microsoft.com/office/drawing/2014/main" id="{F0B8563A-2E06-445A-B5BC-6025FE671FAF}"/>
                </a:ext>
              </a:extLst>
            </p:cNvPr>
            <p:cNvSpPr/>
            <p:nvPr/>
          </p:nvSpPr>
          <p:spPr>
            <a:xfrm>
              <a:off x="2999750" y="1389755"/>
              <a:ext cx="258298" cy="117918"/>
            </a:xfrm>
            <a:custGeom>
              <a:avLst/>
              <a:gdLst>
                <a:gd name="connsiteX0" fmla="*/ 256109 w 258298"/>
                <a:gd name="connsiteY0" fmla="*/ 117436 h 117918"/>
                <a:gd name="connsiteX1" fmla="*/ -2189 w 258298"/>
                <a:gd name="connsiteY1" fmla="*/ -483 h 117918"/>
                <a:gd name="connsiteX2" fmla="*/ 256109 w 258298"/>
                <a:gd name="connsiteY2" fmla="*/ -483 h 117918"/>
                <a:gd name="connsiteX3" fmla="*/ 256109 w 25829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17918">
                  <a:moveTo>
                    <a:pt x="256109" y="117436"/>
                  </a:moveTo>
                  <a:lnTo>
                    <a:pt x="-2189" y="-483"/>
                  </a:lnTo>
                  <a:lnTo>
                    <a:pt x="256109" y="-483"/>
                  </a:lnTo>
                  <a:lnTo>
                    <a:pt x="25610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51" name="Freeform: Shape 1950">
              <a:extLst>
                <a:ext uri="{FF2B5EF4-FFF2-40B4-BE49-F238E27FC236}">
                  <a16:creationId xmlns:a16="http://schemas.microsoft.com/office/drawing/2014/main" id="{C04FE8FB-22F4-43B5-A3A8-8652A038D220}"/>
                </a:ext>
              </a:extLst>
            </p:cNvPr>
            <p:cNvSpPr/>
            <p:nvPr/>
          </p:nvSpPr>
          <p:spPr>
            <a:xfrm>
              <a:off x="2999750" y="996693"/>
              <a:ext cx="258298" cy="123533"/>
            </a:xfrm>
            <a:custGeom>
              <a:avLst/>
              <a:gdLst>
                <a:gd name="connsiteX0" fmla="*/ -218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123051 h 123533"/>
                <a:gd name="connsiteX3" fmla="*/ -218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56109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52" name="Freeform: Shape 1951">
              <a:extLst>
                <a:ext uri="{FF2B5EF4-FFF2-40B4-BE49-F238E27FC236}">
                  <a16:creationId xmlns:a16="http://schemas.microsoft.com/office/drawing/2014/main" id="{088003A0-7E9D-4316-94B7-EA3D50063277}"/>
                </a:ext>
              </a:extLst>
            </p:cNvPr>
            <p:cNvSpPr/>
            <p:nvPr/>
          </p:nvSpPr>
          <p:spPr>
            <a:xfrm>
              <a:off x="2999750" y="996693"/>
              <a:ext cx="258298" cy="123533"/>
            </a:xfrm>
            <a:custGeom>
              <a:avLst/>
              <a:gdLst>
                <a:gd name="connsiteX0" fmla="*/ 25610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-483 h 123533"/>
                <a:gd name="connsiteX3" fmla="*/ 25610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256109" y="123051"/>
                  </a:moveTo>
                  <a:lnTo>
                    <a:pt x="-2189" y="-483"/>
                  </a:lnTo>
                  <a:lnTo>
                    <a:pt x="256109" y="-483"/>
                  </a:lnTo>
                  <a:lnTo>
                    <a:pt x="25610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53" name="Freeform: Shape 1952">
              <a:extLst>
                <a:ext uri="{FF2B5EF4-FFF2-40B4-BE49-F238E27FC236}">
                  <a16:creationId xmlns:a16="http://schemas.microsoft.com/office/drawing/2014/main" id="{8D738765-E736-4E56-8BCB-4C781F15D284}"/>
                </a:ext>
              </a:extLst>
            </p:cNvPr>
            <p:cNvSpPr/>
            <p:nvPr/>
          </p:nvSpPr>
          <p:spPr>
            <a:xfrm>
              <a:off x="3134514" y="609246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54" name="Freeform: Shape 1953">
              <a:extLst>
                <a:ext uri="{FF2B5EF4-FFF2-40B4-BE49-F238E27FC236}">
                  <a16:creationId xmlns:a16="http://schemas.microsoft.com/office/drawing/2014/main" id="{ABBB4E5B-D3E8-4B60-9976-5284BFA152C3}"/>
                </a:ext>
              </a:extLst>
            </p:cNvPr>
            <p:cNvSpPr/>
            <p:nvPr/>
          </p:nvSpPr>
          <p:spPr>
            <a:xfrm>
              <a:off x="3134514" y="609246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55" name="Freeform: Shape 1954">
              <a:extLst>
                <a:ext uri="{FF2B5EF4-FFF2-40B4-BE49-F238E27FC236}">
                  <a16:creationId xmlns:a16="http://schemas.microsoft.com/office/drawing/2014/main" id="{1B12C978-5CCB-4383-8B68-B10CACD312EB}"/>
                </a:ext>
              </a:extLst>
            </p:cNvPr>
            <p:cNvSpPr/>
            <p:nvPr/>
          </p:nvSpPr>
          <p:spPr>
            <a:xfrm>
              <a:off x="3258048" y="609246"/>
              <a:ext cx="123533" cy="2841278"/>
            </a:xfrm>
            <a:custGeom>
              <a:avLst/>
              <a:gdLst>
                <a:gd name="connsiteX0" fmla="*/ -2189 w 123533"/>
                <a:gd name="connsiteY0" fmla="*/ 121675 h 2841278"/>
                <a:gd name="connsiteX1" fmla="*/ -2189 w 123533"/>
                <a:gd name="connsiteY1" fmla="*/ -483 h 2841278"/>
                <a:gd name="connsiteX2" fmla="*/ 121345 w 123533"/>
                <a:gd name="connsiteY2" fmla="*/ 2840796 h 2841278"/>
                <a:gd name="connsiteX3" fmla="*/ -2189 w 123533"/>
                <a:gd name="connsiteY3" fmla="*/ 121675 h 284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841278">
                  <a:moveTo>
                    <a:pt x="-2189" y="121675"/>
                  </a:moveTo>
                  <a:lnTo>
                    <a:pt x="-2189" y="-483"/>
                  </a:lnTo>
                  <a:lnTo>
                    <a:pt x="121345" y="2840796"/>
                  </a:lnTo>
                  <a:lnTo>
                    <a:pt x="-2189" y="12167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56" name="Freeform: Shape 1955">
              <a:extLst>
                <a:ext uri="{FF2B5EF4-FFF2-40B4-BE49-F238E27FC236}">
                  <a16:creationId xmlns:a16="http://schemas.microsoft.com/office/drawing/2014/main" id="{E51A0D49-EBCD-4F7A-A083-684659E26DB2}"/>
                </a:ext>
              </a:extLst>
            </p:cNvPr>
            <p:cNvSpPr/>
            <p:nvPr/>
          </p:nvSpPr>
          <p:spPr>
            <a:xfrm>
              <a:off x="3258048" y="609246"/>
              <a:ext cx="123533" cy="2723359"/>
            </a:xfrm>
            <a:custGeom>
              <a:avLst/>
              <a:gdLst>
                <a:gd name="connsiteX0" fmla="*/ 121345 w 123533"/>
                <a:gd name="connsiteY0" fmla="*/ 2722877 h 2723359"/>
                <a:gd name="connsiteX1" fmla="*/ -2189 w 123533"/>
                <a:gd name="connsiteY1" fmla="*/ -483 h 2723359"/>
                <a:gd name="connsiteX2" fmla="*/ 121345 w 123533"/>
                <a:gd name="connsiteY2" fmla="*/ -483 h 2723359"/>
                <a:gd name="connsiteX3" fmla="*/ 121345 w 123533"/>
                <a:gd name="connsiteY3" fmla="*/ 2722877 h 2723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723359">
                  <a:moveTo>
                    <a:pt x="121345" y="2722877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272287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57" name="Freeform: Shape 1956">
              <a:extLst>
                <a:ext uri="{FF2B5EF4-FFF2-40B4-BE49-F238E27FC236}">
                  <a16:creationId xmlns:a16="http://schemas.microsoft.com/office/drawing/2014/main" id="{B858C759-E78E-4EAA-8D47-C0C7A7389465}"/>
                </a:ext>
              </a:extLst>
            </p:cNvPr>
            <p:cNvSpPr/>
            <p:nvPr/>
          </p:nvSpPr>
          <p:spPr>
            <a:xfrm>
              <a:off x="3381582" y="3332606"/>
              <a:ext cx="129149" cy="117918"/>
            </a:xfrm>
            <a:custGeom>
              <a:avLst/>
              <a:gdLst>
                <a:gd name="connsiteX0" fmla="*/ -2189 w 129149"/>
                <a:gd name="connsiteY0" fmla="*/ 117436 h 117918"/>
                <a:gd name="connsiteX1" fmla="*/ -2189 w 129149"/>
                <a:gd name="connsiteY1" fmla="*/ -483 h 117918"/>
                <a:gd name="connsiteX2" fmla="*/ 126960 w 129149"/>
                <a:gd name="connsiteY2" fmla="*/ 117436 h 117918"/>
                <a:gd name="connsiteX3" fmla="*/ -2189 w 129149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149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6960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58" name="Freeform: Shape 1957">
              <a:extLst>
                <a:ext uri="{FF2B5EF4-FFF2-40B4-BE49-F238E27FC236}">
                  <a16:creationId xmlns:a16="http://schemas.microsoft.com/office/drawing/2014/main" id="{CAAD3DBF-A08A-4B29-B39C-123FC2C8813D}"/>
                </a:ext>
              </a:extLst>
            </p:cNvPr>
            <p:cNvSpPr/>
            <p:nvPr/>
          </p:nvSpPr>
          <p:spPr>
            <a:xfrm>
              <a:off x="3381582" y="3332606"/>
              <a:ext cx="129149" cy="117918"/>
            </a:xfrm>
            <a:custGeom>
              <a:avLst/>
              <a:gdLst>
                <a:gd name="connsiteX0" fmla="*/ 126960 w 129149"/>
                <a:gd name="connsiteY0" fmla="*/ 117436 h 117918"/>
                <a:gd name="connsiteX1" fmla="*/ -2189 w 129149"/>
                <a:gd name="connsiteY1" fmla="*/ -483 h 117918"/>
                <a:gd name="connsiteX2" fmla="*/ 126960 w 129149"/>
                <a:gd name="connsiteY2" fmla="*/ -483 h 117918"/>
                <a:gd name="connsiteX3" fmla="*/ 126960 w 129149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149" h="117918">
                  <a:moveTo>
                    <a:pt x="126960" y="117436"/>
                  </a:moveTo>
                  <a:lnTo>
                    <a:pt x="-2189" y="-483"/>
                  </a:lnTo>
                  <a:lnTo>
                    <a:pt x="126960" y="-483"/>
                  </a:lnTo>
                  <a:lnTo>
                    <a:pt x="126960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59" name="Freeform: Shape 1958">
              <a:extLst>
                <a:ext uri="{FF2B5EF4-FFF2-40B4-BE49-F238E27FC236}">
                  <a16:creationId xmlns:a16="http://schemas.microsoft.com/office/drawing/2014/main" id="{7EA731A0-BACB-4165-876A-8914E26E32A5}"/>
                </a:ext>
              </a:extLst>
            </p:cNvPr>
            <p:cNvSpPr/>
            <p:nvPr/>
          </p:nvSpPr>
          <p:spPr>
            <a:xfrm>
              <a:off x="3510731" y="2568942"/>
              <a:ext cx="5615" cy="881582"/>
            </a:xfrm>
            <a:custGeom>
              <a:avLst/>
              <a:gdLst>
                <a:gd name="connsiteX0" fmla="*/ -2189 w 5615"/>
                <a:gd name="connsiteY0" fmla="*/ 758857 h 881582"/>
                <a:gd name="connsiteX1" fmla="*/ -2189 w 5615"/>
                <a:gd name="connsiteY1" fmla="*/ -483 h 881582"/>
                <a:gd name="connsiteX2" fmla="*/ 3426 w 5615"/>
                <a:gd name="connsiteY2" fmla="*/ 881099 h 881582"/>
                <a:gd name="connsiteX3" fmla="*/ -2189 w 5615"/>
                <a:gd name="connsiteY3" fmla="*/ 758857 h 8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881582">
                  <a:moveTo>
                    <a:pt x="-2189" y="758857"/>
                  </a:moveTo>
                  <a:lnTo>
                    <a:pt x="-2189" y="-483"/>
                  </a:lnTo>
                  <a:lnTo>
                    <a:pt x="3426" y="881099"/>
                  </a:lnTo>
                  <a:lnTo>
                    <a:pt x="-2189" y="75885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60" name="Freeform: Shape 1959">
              <a:extLst>
                <a:ext uri="{FF2B5EF4-FFF2-40B4-BE49-F238E27FC236}">
                  <a16:creationId xmlns:a16="http://schemas.microsoft.com/office/drawing/2014/main" id="{46CDBBAB-854A-49C4-BAF0-8D822E567F5A}"/>
                </a:ext>
              </a:extLst>
            </p:cNvPr>
            <p:cNvSpPr/>
            <p:nvPr/>
          </p:nvSpPr>
          <p:spPr>
            <a:xfrm>
              <a:off x="3510731" y="2490329"/>
              <a:ext cx="5615" cy="960194"/>
            </a:xfrm>
            <a:custGeom>
              <a:avLst/>
              <a:gdLst>
                <a:gd name="connsiteX0" fmla="*/ 3426 w 5615"/>
                <a:gd name="connsiteY0" fmla="*/ 959712 h 960194"/>
                <a:gd name="connsiteX1" fmla="*/ -2189 w 5615"/>
                <a:gd name="connsiteY1" fmla="*/ 81117 h 960194"/>
                <a:gd name="connsiteX2" fmla="*/ 3426 w 5615"/>
                <a:gd name="connsiteY2" fmla="*/ -483 h 960194"/>
                <a:gd name="connsiteX3" fmla="*/ 3426 w 5615"/>
                <a:gd name="connsiteY3" fmla="*/ 959712 h 96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960194">
                  <a:moveTo>
                    <a:pt x="3426" y="959712"/>
                  </a:moveTo>
                  <a:lnTo>
                    <a:pt x="-2189" y="81117"/>
                  </a:lnTo>
                  <a:lnTo>
                    <a:pt x="3426" y="-483"/>
                  </a:lnTo>
                  <a:lnTo>
                    <a:pt x="3426" y="9597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61" name="Freeform: Shape 1960">
              <a:extLst>
                <a:ext uri="{FF2B5EF4-FFF2-40B4-BE49-F238E27FC236}">
                  <a16:creationId xmlns:a16="http://schemas.microsoft.com/office/drawing/2014/main" id="{74CE1C39-6929-41DF-A8DC-D2DFD2C7D795}"/>
                </a:ext>
              </a:extLst>
            </p:cNvPr>
            <p:cNvSpPr/>
            <p:nvPr/>
          </p:nvSpPr>
          <p:spPr>
            <a:xfrm>
              <a:off x="3516346" y="2490329"/>
              <a:ext cx="22460" cy="960194"/>
            </a:xfrm>
            <a:custGeom>
              <a:avLst/>
              <a:gdLst>
                <a:gd name="connsiteX0" fmla="*/ -2189 w 22460"/>
                <a:gd name="connsiteY0" fmla="*/ 959712 h 960194"/>
                <a:gd name="connsiteX1" fmla="*/ -2189 w 22460"/>
                <a:gd name="connsiteY1" fmla="*/ -483 h 960194"/>
                <a:gd name="connsiteX2" fmla="*/ 20272 w 22460"/>
                <a:gd name="connsiteY2" fmla="*/ 959712 h 960194"/>
                <a:gd name="connsiteX3" fmla="*/ -2189 w 22460"/>
                <a:gd name="connsiteY3" fmla="*/ 959712 h 96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960194">
                  <a:moveTo>
                    <a:pt x="-2189" y="959712"/>
                  </a:moveTo>
                  <a:lnTo>
                    <a:pt x="-2189" y="-483"/>
                  </a:lnTo>
                  <a:lnTo>
                    <a:pt x="20272" y="959712"/>
                  </a:lnTo>
                  <a:lnTo>
                    <a:pt x="-2189" y="9597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62" name="Freeform: Shape 1961">
              <a:extLst>
                <a:ext uri="{FF2B5EF4-FFF2-40B4-BE49-F238E27FC236}">
                  <a16:creationId xmlns:a16="http://schemas.microsoft.com/office/drawing/2014/main" id="{BA0C43AD-E765-4815-B8C8-F33A26CC1D24}"/>
                </a:ext>
              </a:extLst>
            </p:cNvPr>
            <p:cNvSpPr/>
            <p:nvPr/>
          </p:nvSpPr>
          <p:spPr>
            <a:xfrm>
              <a:off x="3516346" y="2411717"/>
              <a:ext cx="22460" cy="1038807"/>
            </a:xfrm>
            <a:custGeom>
              <a:avLst/>
              <a:gdLst>
                <a:gd name="connsiteX0" fmla="*/ 20272 w 22460"/>
                <a:gd name="connsiteY0" fmla="*/ 1038324 h 1038807"/>
                <a:gd name="connsiteX1" fmla="*/ -2189 w 22460"/>
                <a:gd name="connsiteY1" fmla="*/ 78601 h 1038807"/>
                <a:gd name="connsiteX2" fmla="*/ 20272 w 22460"/>
                <a:gd name="connsiteY2" fmla="*/ -483 h 1038807"/>
                <a:gd name="connsiteX3" fmla="*/ 20272 w 22460"/>
                <a:gd name="connsiteY3" fmla="*/ 1038324 h 1038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1038807">
                  <a:moveTo>
                    <a:pt x="20272" y="1038324"/>
                  </a:moveTo>
                  <a:lnTo>
                    <a:pt x="-2189" y="78601"/>
                  </a:lnTo>
                  <a:lnTo>
                    <a:pt x="20272" y="-483"/>
                  </a:lnTo>
                  <a:lnTo>
                    <a:pt x="20272" y="103832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63" name="Freeform: Shape 1962">
              <a:extLst>
                <a:ext uri="{FF2B5EF4-FFF2-40B4-BE49-F238E27FC236}">
                  <a16:creationId xmlns:a16="http://schemas.microsoft.com/office/drawing/2014/main" id="{AD681DBF-1BCE-437B-B1C7-B85A3253EADB}"/>
                </a:ext>
              </a:extLst>
            </p:cNvPr>
            <p:cNvSpPr/>
            <p:nvPr/>
          </p:nvSpPr>
          <p:spPr>
            <a:xfrm>
              <a:off x="3538807" y="2411717"/>
              <a:ext cx="33691" cy="1038807"/>
            </a:xfrm>
            <a:custGeom>
              <a:avLst/>
              <a:gdLst>
                <a:gd name="connsiteX0" fmla="*/ -2189 w 33691"/>
                <a:gd name="connsiteY0" fmla="*/ 1038324 h 1038807"/>
                <a:gd name="connsiteX1" fmla="*/ -2189 w 33691"/>
                <a:gd name="connsiteY1" fmla="*/ -483 h 1038807"/>
                <a:gd name="connsiteX2" fmla="*/ 31502 w 33691"/>
                <a:gd name="connsiteY2" fmla="*/ 1038324 h 1038807"/>
                <a:gd name="connsiteX3" fmla="*/ -2189 w 33691"/>
                <a:gd name="connsiteY3" fmla="*/ 1038324 h 1038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038807">
                  <a:moveTo>
                    <a:pt x="-2189" y="1038324"/>
                  </a:moveTo>
                  <a:lnTo>
                    <a:pt x="-2189" y="-483"/>
                  </a:lnTo>
                  <a:lnTo>
                    <a:pt x="31502" y="1038324"/>
                  </a:lnTo>
                  <a:lnTo>
                    <a:pt x="-2189" y="103832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64" name="Freeform: Shape 1963">
              <a:extLst>
                <a:ext uri="{FF2B5EF4-FFF2-40B4-BE49-F238E27FC236}">
                  <a16:creationId xmlns:a16="http://schemas.microsoft.com/office/drawing/2014/main" id="{1252BE35-E6BC-4BCD-9183-D6A979F4FAAE}"/>
                </a:ext>
              </a:extLst>
            </p:cNvPr>
            <p:cNvSpPr/>
            <p:nvPr/>
          </p:nvSpPr>
          <p:spPr>
            <a:xfrm>
              <a:off x="3538807" y="2333105"/>
              <a:ext cx="33691" cy="1117419"/>
            </a:xfrm>
            <a:custGeom>
              <a:avLst/>
              <a:gdLst>
                <a:gd name="connsiteX0" fmla="*/ 31502 w 33691"/>
                <a:gd name="connsiteY0" fmla="*/ 1116937 h 1117419"/>
                <a:gd name="connsiteX1" fmla="*/ -2189 w 33691"/>
                <a:gd name="connsiteY1" fmla="*/ 74019 h 1117419"/>
                <a:gd name="connsiteX2" fmla="*/ 31502 w 33691"/>
                <a:gd name="connsiteY2" fmla="*/ -483 h 1117419"/>
                <a:gd name="connsiteX3" fmla="*/ 31502 w 33691"/>
                <a:gd name="connsiteY3" fmla="*/ 1116937 h 111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117419">
                  <a:moveTo>
                    <a:pt x="31502" y="1116937"/>
                  </a:moveTo>
                  <a:lnTo>
                    <a:pt x="-2189" y="74019"/>
                  </a:lnTo>
                  <a:lnTo>
                    <a:pt x="31502" y="-483"/>
                  </a:lnTo>
                  <a:lnTo>
                    <a:pt x="31502" y="11169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65" name="Freeform: Shape 1964">
              <a:extLst>
                <a:ext uri="{FF2B5EF4-FFF2-40B4-BE49-F238E27FC236}">
                  <a16:creationId xmlns:a16="http://schemas.microsoft.com/office/drawing/2014/main" id="{4417F1D6-A8F9-45B1-B2AC-744691A612B2}"/>
                </a:ext>
              </a:extLst>
            </p:cNvPr>
            <p:cNvSpPr/>
            <p:nvPr/>
          </p:nvSpPr>
          <p:spPr>
            <a:xfrm>
              <a:off x="3572498" y="2333105"/>
              <a:ext cx="44921" cy="1117419"/>
            </a:xfrm>
            <a:custGeom>
              <a:avLst/>
              <a:gdLst>
                <a:gd name="connsiteX0" fmla="*/ -2189 w 44921"/>
                <a:gd name="connsiteY0" fmla="*/ 1116937 h 1117419"/>
                <a:gd name="connsiteX1" fmla="*/ -2189 w 44921"/>
                <a:gd name="connsiteY1" fmla="*/ -483 h 1117419"/>
                <a:gd name="connsiteX2" fmla="*/ 42732 w 44921"/>
                <a:gd name="connsiteY2" fmla="*/ 1116937 h 1117419"/>
                <a:gd name="connsiteX3" fmla="*/ -2189 w 44921"/>
                <a:gd name="connsiteY3" fmla="*/ 1116937 h 111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1117419">
                  <a:moveTo>
                    <a:pt x="-2189" y="1116937"/>
                  </a:moveTo>
                  <a:lnTo>
                    <a:pt x="-2189" y="-483"/>
                  </a:lnTo>
                  <a:lnTo>
                    <a:pt x="42732" y="1116937"/>
                  </a:lnTo>
                  <a:lnTo>
                    <a:pt x="-2189" y="11169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66" name="Freeform: Shape 1965">
              <a:extLst>
                <a:ext uri="{FF2B5EF4-FFF2-40B4-BE49-F238E27FC236}">
                  <a16:creationId xmlns:a16="http://schemas.microsoft.com/office/drawing/2014/main" id="{0FC3A6F4-B5A6-409A-831D-0C2537CA391F}"/>
                </a:ext>
              </a:extLst>
            </p:cNvPr>
            <p:cNvSpPr/>
            <p:nvPr/>
          </p:nvSpPr>
          <p:spPr>
            <a:xfrm>
              <a:off x="3572498" y="2265722"/>
              <a:ext cx="44921" cy="1184801"/>
            </a:xfrm>
            <a:custGeom>
              <a:avLst/>
              <a:gdLst>
                <a:gd name="connsiteX0" fmla="*/ 42732 w 44921"/>
                <a:gd name="connsiteY0" fmla="*/ 1184319 h 1184801"/>
                <a:gd name="connsiteX1" fmla="*/ -2189 w 44921"/>
                <a:gd name="connsiteY1" fmla="*/ 66849 h 1184801"/>
                <a:gd name="connsiteX2" fmla="*/ 42732 w 44921"/>
                <a:gd name="connsiteY2" fmla="*/ -483 h 1184801"/>
                <a:gd name="connsiteX3" fmla="*/ 42732 w 44921"/>
                <a:gd name="connsiteY3" fmla="*/ 1184319 h 1184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1184801">
                  <a:moveTo>
                    <a:pt x="42732" y="1184319"/>
                  </a:moveTo>
                  <a:lnTo>
                    <a:pt x="-2189" y="66849"/>
                  </a:lnTo>
                  <a:lnTo>
                    <a:pt x="42732" y="-483"/>
                  </a:lnTo>
                  <a:lnTo>
                    <a:pt x="42732" y="11843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67" name="Freeform: Shape 1966">
              <a:extLst>
                <a:ext uri="{FF2B5EF4-FFF2-40B4-BE49-F238E27FC236}">
                  <a16:creationId xmlns:a16="http://schemas.microsoft.com/office/drawing/2014/main" id="{741AE977-FBC8-437B-946E-A8D4908FEB8F}"/>
                </a:ext>
              </a:extLst>
            </p:cNvPr>
            <p:cNvSpPr/>
            <p:nvPr/>
          </p:nvSpPr>
          <p:spPr>
            <a:xfrm>
              <a:off x="3617419" y="2265722"/>
              <a:ext cx="11230" cy="1184801"/>
            </a:xfrm>
            <a:custGeom>
              <a:avLst/>
              <a:gdLst>
                <a:gd name="connsiteX0" fmla="*/ -2189 w 11230"/>
                <a:gd name="connsiteY0" fmla="*/ 1184319 h 1184801"/>
                <a:gd name="connsiteX1" fmla="*/ -2189 w 11230"/>
                <a:gd name="connsiteY1" fmla="*/ -483 h 1184801"/>
                <a:gd name="connsiteX2" fmla="*/ 9041 w 11230"/>
                <a:gd name="connsiteY2" fmla="*/ 1184319 h 1184801"/>
                <a:gd name="connsiteX3" fmla="*/ -2189 w 11230"/>
                <a:gd name="connsiteY3" fmla="*/ 1184319 h 1184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184801">
                  <a:moveTo>
                    <a:pt x="-2189" y="1184319"/>
                  </a:moveTo>
                  <a:lnTo>
                    <a:pt x="-2189" y="-483"/>
                  </a:lnTo>
                  <a:lnTo>
                    <a:pt x="9041" y="1184319"/>
                  </a:lnTo>
                  <a:lnTo>
                    <a:pt x="-2189" y="11843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68" name="Freeform: Shape 1967">
              <a:extLst>
                <a:ext uri="{FF2B5EF4-FFF2-40B4-BE49-F238E27FC236}">
                  <a16:creationId xmlns:a16="http://schemas.microsoft.com/office/drawing/2014/main" id="{19E8ACAE-74E4-4094-A591-70E9B10778A6}"/>
                </a:ext>
              </a:extLst>
            </p:cNvPr>
            <p:cNvSpPr/>
            <p:nvPr/>
          </p:nvSpPr>
          <p:spPr>
            <a:xfrm>
              <a:off x="3617419" y="2254492"/>
              <a:ext cx="11230" cy="314449"/>
            </a:xfrm>
            <a:custGeom>
              <a:avLst/>
              <a:gdLst>
                <a:gd name="connsiteX0" fmla="*/ 9041 w 11230"/>
                <a:gd name="connsiteY0" fmla="*/ 313967 h 314449"/>
                <a:gd name="connsiteX1" fmla="*/ -2189 w 11230"/>
                <a:gd name="connsiteY1" fmla="*/ 11416 h 314449"/>
                <a:gd name="connsiteX2" fmla="*/ 9041 w 11230"/>
                <a:gd name="connsiteY2" fmla="*/ -483 h 314449"/>
                <a:gd name="connsiteX3" fmla="*/ 9041 w 11230"/>
                <a:gd name="connsiteY3" fmla="*/ 313967 h 31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314449">
                  <a:moveTo>
                    <a:pt x="9041" y="313967"/>
                  </a:moveTo>
                  <a:lnTo>
                    <a:pt x="-2189" y="11416"/>
                  </a:lnTo>
                  <a:lnTo>
                    <a:pt x="9041" y="-483"/>
                  </a:lnTo>
                  <a:lnTo>
                    <a:pt x="9041" y="31396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69" name="Freeform: Shape 1968">
              <a:extLst>
                <a:ext uri="{FF2B5EF4-FFF2-40B4-BE49-F238E27FC236}">
                  <a16:creationId xmlns:a16="http://schemas.microsoft.com/office/drawing/2014/main" id="{1B0704EE-57C6-4493-88AC-E334BD1B09E2}"/>
                </a:ext>
              </a:extLst>
            </p:cNvPr>
            <p:cNvSpPr/>
            <p:nvPr/>
          </p:nvSpPr>
          <p:spPr>
            <a:xfrm>
              <a:off x="3628650" y="2254492"/>
              <a:ext cx="5615" cy="314449"/>
            </a:xfrm>
            <a:custGeom>
              <a:avLst/>
              <a:gdLst>
                <a:gd name="connsiteX0" fmla="*/ -2189 w 5615"/>
                <a:gd name="connsiteY0" fmla="*/ 313967 h 314449"/>
                <a:gd name="connsiteX1" fmla="*/ -2189 w 5615"/>
                <a:gd name="connsiteY1" fmla="*/ -483 h 314449"/>
                <a:gd name="connsiteX2" fmla="*/ 3426 w 5615"/>
                <a:gd name="connsiteY2" fmla="*/ 253418 h 314449"/>
                <a:gd name="connsiteX3" fmla="*/ -2189 w 5615"/>
                <a:gd name="connsiteY3" fmla="*/ 313967 h 31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314449">
                  <a:moveTo>
                    <a:pt x="-2189" y="313967"/>
                  </a:moveTo>
                  <a:lnTo>
                    <a:pt x="-2189" y="-483"/>
                  </a:lnTo>
                  <a:lnTo>
                    <a:pt x="3426" y="253418"/>
                  </a:lnTo>
                  <a:lnTo>
                    <a:pt x="-2189" y="31396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70" name="Freeform: Shape 1969">
              <a:extLst>
                <a:ext uri="{FF2B5EF4-FFF2-40B4-BE49-F238E27FC236}">
                  <a16:creationId xmlns:a16="http://schemas.microsoft.com/office/drawing/2014/main" id="{1DCBE948-F54E-476C-88F9-C4A45B240BCC}"/>
                </a:ext>
              </a:extLst>
            </p:cNvPr>
            <p:cNvSpPr/>
            <p:nvPr/>
          </p:nvSpPr>
          <p:spPr>
            <a:xfrm>
              <a:off x="3628650" y="2248877"/>
              <a:ext cx="5615" cy="263913"/>
            </a:xfrm>
            <a:custGeom>
              <a:avLst/>
              <a:gdLst>
                <a:gd name="connsiteX0" fmla="*/ 3426 w 5615"/>
                <a:gd name="connsiteY0" fmla="*/ 263430 h 263913"/>
                <a:gd name="connsiteX1" fmla="*/ -2189 w 5615"/>
                <a:gd name="connsiteY1" fmla="*/ 4902 h 263913"/>
                <a:gd name="connsiteX2" fmla="*/ 3426 w 5615"/>
                <a:gd name="connsiteY2" fmla="*/ -483 h 263913"/>
                <a:gd name="connsiteX3" fmla="*/ 3426 w 5615"/>
                <a:gd name="connsiteY3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263913">
                  <a:moveTo>
                    <a:pt x="3426" y="263430"/>
                  </a:moveTo>
                  <a:lnTo>
                    <a:pt x="-2189" y="4902"/>
                  </a:lnTo>
                  <a:lnTo>
                    <a:pt x="3426" y="-483"/>
                  </a:lnTo>
                  <a:lnTo>
                    <a:pt x="3426" y="26343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71" name="Freeform: Shape 1970">
              <a:extLst>
                <a:ext uri="{FF2B5EF4-FFF2-40B4-BE49-F238E27FC236}">
                  <a16:creationId xmlns:a16="http://schemas.microsoft.com/office/drawing/2014/main" id="{5A10723D-3C72-4A1C-9FCA-1F937044DA9B}"/>
                </a:ext>
              </a:extLst>
            </p:cNvPr>
            <p:cNvSpPr/>
            <p:nvPr/>
          </p:nvSpPr>
          <p:spPr>
            <a:xfrm>
              <a:off x="3634265" y="2248877"/>
              <a:ext cx="16845" cy="263913"/>
            </a:xfrm>
            <a:custGeom>
              <a:avLst/>
              <a:gdLst>
                <a:gd name="connsiteX0" fmla="*/ -2189 w 16845"/>
                <a:gd name="connsiteY0" fmla="*/ 263430 h 263913"/>
                <a:gd name="connsiteX1" fmla="*/ -2189 w 16845"/>
                <a:gd name="connsiteY1" fmla="*/ -483 h 263913"/>
                <a:gd name="connsiteX2" fmla="*/ 14657 w 16845"/>
                <a:gd name="connsiteY2" fmla="*/ 203657 h 263913"/>
                <a:gd name="connsiteX3" fmla="*/ -2189 w 16845"/>
                <a:gd name="connsiteY3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263913">
                  <a:moveTo>
                    <a:pt x="-2189" y="263430"/>
                  </a:moveTo>
                  <a:lnTo>
                    <a:pt x="-2189" y="-483"/>
                  </a:lnTo>
                  <a:lnTo>
                    <a:pt x="14657" y="203657"/>
                  </a:lnTo>
                  <a:lnTo>
                    <a:pt x="-2189" y="26343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72" name="Freeform: Shape 1971">
              <a:extLst>
                <a:ext uri="{FF2B5EF4-FFF2-40B4-BE49-F238E27FC236}">
                  <a16:creationId xmlns:a16="http://schemas.microsoft.com/office/drawing/2014/main" id="{2C219635-C96D-4F0A-82FC-46AEB42DD183}"/>
                </a:ext>
              </a:extLst>
            </p:cNvPr>
            <p:cNvSpPr/>
            <p:nvPr/>
          </p:nvSpPr>
          <p:spPr>
            <a:xfrm>
              <a:off x="3634265" y="2237647"/>
              <a:ext cx="16845" cy="213376"/>
            </a:xfrm>
            <a:custGeom>
              <a:avLst/>
              <a:gdLst>
                <a:gd name="connsiteX0" fmla="*/ 14657 w 16845"/>
                <a:gd name="connsiteY0" fmla="*/ 212894 h 213376"/>
                <a:gd name="connsiteX1" fmla="*/ -2189 w 16845"/>
                <a:gd name="connsiteY1" fmla="*/ 15049 h 213376"/>
                <a:gd name="connsiteX2" fmla="*/ 14657 w 16845"/>
                <a:gd name="connsiteY2" fmla="*/ -483 h 213376"/>
                <a:gd name="connsiteX3" fmla="*/ 14657 w 16845"/>
                <a:gd name="connsiteY3" fmla="*/ 212894 h 213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213376">
                  <a:moveTo>
                    <a:pt x="14657" y="212894"/>
                  </a:moveTo>
                  <a:lnTo>
                    <a:pt x="-2189" y="15049"/>
                  </a:lnTo>
                  <a:lnTo>
                    <a:pt x="14657" y="-483"/>
                  </a:lnTo>
                  <a:lnTo>
                    <a:pt x="14657" y="21289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73" name="Freeform: Shape 1972">
              <a:extLst>
                <a:ext uri="{FF2B5EF4-FFF2-40B4-BE49-F238E27FC236}">
                  <a16:creationId xmlns:a16="http://schemas.microsoft.com/office/drawing/2014/main" id="{09E1E51F-C680-4738-85A7-58090EE02AB7}"/>
                </a:ext>
              </a:extLst>
            </p:cNvPr>
            <p:cNvSpPr/>
            <p:nvPr/>
          </p:nvSpPr>
          <p:spPr>
            <a:xfrm>
              <a:off x="3651110" y="2237647"/>
              <a:ext cx="28075" cy="213376"/>
            </a:xfrm>
            <a:custGeom>
              <a:avLst/>
              <a:gdLst>
                <a:gd name="connsiteX0" fmla="*/ -2189 w 28075"/>
                <a:gd name="connsiteY0" fmla="*/ 212888 h 213376"/>
                <a:gd name="connsiteX1" fmla="*/ -2189 w 28075"/>
                <a:gd name="connsiteY1" fmla="*/ -483 h 213376"/>
                <a:gd name="connsiteX2" fmla="*/ 25887 w 28075"/>
                <a:gd name="connsiteY2" fmla="*/ 159785 h 213376"/>
                <a:gd name="connsiteX3" fmla="*/ -2189 w 28075"/>
                <a:gd name="connsiteY3" fmla="*/ 212894 h 213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75" h="213376">
                  <a:moveTo>
                    <a:pt x="-2189" y="212888"/>
                  </a:moveTo>
                  <a:lnTo>
                    <a:pt x="-2189" y="-483"/>
                  </a:lnTo>
                  <a:lnTo>
                    <a:pt x="25887" y="159785"/>
                  </a:lnTo>
                  <a:lnTo>
                    <a:pt x="-2189" y="21289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74" name="Freeform: Shape 1973">
              <a:extLst>
                <a:ext uri="{FF2B5EF4-FFF2-40B4-BE49-F238E27FC236}">
                  <a16:creationId xmlns:a16="http://schemas.microsoft.com/office/drawing/2014/main" id="{F645EB20-E823-479E-81CC-28EA639D28D7}"/>
                </a:ext>
              </a:extLst>
            </p:cNvPr>
            <p:cNvSpPr/>
            <p:nvPr/>
          </p:nvSpPr>
          <p:spPr>
            <a:xfrm>
              <a:off x="3651110" y="2209571"/>
              <a:ext cx="28075" cy="190915"/>
            </a:xfrm>
            <a:custGeom>
              <a:avLst/>
              <a:gdLst>
                <a:gd name="connsiteX0" fmla="*/ 25887 w 28075"/>
                <a:gd name="connsiteY0" fmla="*/ 190433 h 190915"/>
                <a:gd name="connsiteX1" fmla="*/ -2189 w 28075"/>
                <a:gd name="connsiteY1" fmla="*/ 25060 h 190915"/>
                <a:gd name="connsiteX2" fmla="*/ 25887 w 28075"/>
                <a:gd name="connsiteY2" fmla="*/ -483 h 190915"/>
                <a:gd name="connsiteX3" fmla="*/ 25887 w 28075"/>
                <a:gd name="connsiteY3" fmla="*/ 190427 h 190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75" h="190915">
                  <a:moveTo>
                    <a:pt x="25887" y="190433"/>
                  </a:moveTo>
                  <a:lnTo>
                    <a:pt x="-2189" y="25060"/>
                  </a:lnTo>
                  <a:lnTo>
                    <a:pt x="25887" y="-483"/>
                  </a:lnTo>
                  <a:lnTo>
                    <a:pt x="25887" y="1904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75" name="Freeform: Shape 1974">
              <a:extLst>
                <a:ext uri="{FF2B5EF4-FFF2-40B4-BE49-F238E27FC236}">
                  <a16:creationId xmlns:a16="http://schemas.microsoft.com/office/drawing/2014/main" id="{3D6223A6-FB89-4300-BB40-8C132D23D27C}"/>
                </a:ext>
              </a:extLst>
            </p:cNvPr>
            <p:cNvSpPr/>
            <p:nvPr/>
          </p:nvSpPr>
          <p:spPr>
            <a:xfrm>
              <a:off x="3679186" y="2209571"/>
              <a:ext cx="5615" cy="190915"/>
            </a:xfrm>
            <a:custGeom>
              <a:avLst/>
              <a:gdLst>
                <a:gd name="connsiteX0" fmla="*/ -2189 w 5615"/>
                <a:gd name="connsiteY0" fmla="*/ 190427 h 190915"/>
                <a:gd name="connsiteX1" fmla="*/ -2189 w 5615"/>
                <a:gd name="connsiteY1" fmla="*/ -483 h 190915"/>
                <a:gd name="connsiteX2" fmla="*/ 3426 w 5615"/>
                <a:gd name="connsiteY2" fmla="*/ 189142 h 190915"/>
                <a:gd name="connsiteX3" fmla="*/ -2189 w 5615"/>
                <a:gd name="connsiteY3" fmla="*/ 190433 h 190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190915">
                  <a:moveTo>
                    <a:pt x="-2189" y="190427"/>
                  </a:moveTo>
                  <a:lnTo>
                    <a:pt x="-2189" y="-483"/>
                  </a:lnTo>
                  <a:lnTo>
                    <a:pt x="3426" y="189142"/>
                  </a:lnTo>
                  <a:lnTo>
                    <a:pt x="-2189" y="19043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76" name="Freeform: Shape 1975">
              <a:extLst>
                <a:ext uri="{FF2B5EF4-FFF2-40B4-BE49-F238E27FC236}">
                  <a16:creationId xmlns:a16="http://schemas.microsoft.com/office/drawing/2014/main" id="{A111F1F1-09A2-4F45-A4FD-8B4CB84D092C}"/>
                </a:ext>
              </a:extLst>
            </p:cNvPr>
            <p:cNvSpPr/>
            <p:nvPr/>
          </p:nvSpPr>
          <p:spPr>
            <a:xfrm>
              <a:off x="3679186" y="2209571"/>
              <a:ext cx="5615" cy="185300"/>
            </a:xfrm>
            <a:custGeom>
              <a:avLst/>
              <a:gdLst>
                <a:gd name="connsiteX0" fmla="*/ 3426 w 5615"/>
                <a:gd name="connsiteY0" fmla="*/ 184818 h 185300"/>
                <a:gd name="connsiteX1" fmla="*/ -2189 w 5615"/>
                <a:gd name="connsiteY1" fmla="*/ -62 h 185300"/>
                <a:gd name="connsiteX2" fmla="*/ 3426 w 5615"/>
                <a:gd name="connsiteY2" fmla="*/ -483 h 185300"/>
                <a:gd name="connsiteX3" fmla="*/ 3426 w 5615"/>
                <a:gd name="connsiteY3" fmla="*/ 184812 h 18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185300">
                  <a:moveTo>
                    <a:pt x="3426" y="184818"/>
                  </a:moveTo>
                  <a:lnTo>
                    <a:pt x="-2189" y="-62"/>
                  </a:lnTo>
                  <a:lnTo>
                    <a:pt x="3426" y="-483"/>
                  </a:lnTo>
                  <a:lnTo>
                    <a:pt x="3426" y="1848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77" name="Freeform: Shape 1976">
              <a:extLst>
                <a:ext uri="{FF2B5EF4-FFF2-40B4-BE49-F238E27FC236}">
                  <a16:creationId xmlns:a16="http://schemas.microsoft.com/office/drawing/2014/main" id="{04BD9940-79EE-4994-A5FF-C863AEB78B0C}"/>
                </a:ext>
              </a:extLst>
            </p:cNvPr>
            <p:cNvSpPr/>
            <p:nvPr/>
          </p:nvSpPr>
          <p:spPr>
            <a:xfrm>
              <a:off x="3679186" y="2209571"/>
              <a:ext cx="33691" cy="185300"/>
            </a:xfrm>
            <a:custGeom>
              <a:avLst/>
              <a:gdLst>
                <a:gd name="connsiteX0" fmla="*/ -2189 w 33691"/>
                <a:gd name="connsiteY0" fmla="*/ 184818 h 185300"/>
                <a:gd name="connsiteX1" fmla="*/ -2189 w 33691"/>
                <a:gd name="connsiteY1" fmla="*/ -483 h 185300"/>
                <a:gd name="connsiteX2" fmla="*/ 31502 w 33691"/>
                <a:gd name="connsiteY2" fmla="*/ 135388 h 185300"/>
                <a:gd name="connsiteX3" fmla="*/ -2189 w 33691"/>
                <a:gd name="connsiteY3" fmla="*/ 184818 h 18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85300">
                  <a:moveTo>
                    <a:pt x="-2189" y="184818"/>
                  </a:moveTo>
                  <a:lnTo>
                    <a:pt x="-2189" y="-483"/>
                  </a:lnTo>
                  <a:lnTo>
                    <a:pt x="31502" y="135388"/>
                  </a:lnTo>
                  <a:lnTo>
                    <a:pt x="-2189" y="1848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78" name="Freeform: Shape 1977">
              <a:extLst>
                <a:ext uri="{FF2B5EF4-FFF2-40B4-BE49-F238E27FC236}">
                  <a16:creationId xmlns:a16="http://schemas.microsoft.com/office/drawing/2014/main" id="{41208E20-B149-47A7-897C-C5DC4C6CAEA7}"/>
                </a:ext>
              </a:extLst>
            </p:cNvPr>
            <p:cNvSpPr/>
            <p:nvPr/>
          </p:nvSpPr>
          <p:spPr>
            <a:xfrm>
              <a:off x="3679186" y="2187110"/>
              <a:ext cx="33691" cy="157224"/>
            </a:xfrm>
            <a:custGeom>
              <a:avLst/>
              <a:gdLst>
                <a:gd name="connsiteX0" fmla="*/ 31502 w 33691"/>
                <a:gd name="connsiteY0" fmla="*/ 156736 h 157224"/>
                <a:gd name="connsiteX1" fmla="*/ -2189 w 33691"/>
                <a:gd name="connsiteY1" fmla="*/ 23308 h 157224"/>
                <a:gd name="connsiteX2" fmla="*/ 31502 w 33691"/>
                <a:gd name="connsiteY2" fmla="*/ -483 h 157224"/>
                <a:gd name="connsiteX3" fmla="*/ 31502 w 33691"/>
                <a:gd name="connsiteY3" fmla="*/ 156742 h 15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57224">
                  <a:moveTo>
                    <a:pt x="31502" y="156736"/>
                  </a:moveTo>
                  <a:lnTo>
                    <a:pt x="-2189" y="23308"/>
                  </a:lnTo>
                  <a:lnTo>
                    <a:pt x="31502" y="-483"/>
                  </a:lnTo>
                  <a:lnTo>
                    <a:pt x="31502" y="15674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79" name="Freeform: Shape 1978">
              <a:extLst>
                <a:ext uri="{FF2B5EF4-FFF2-40B4-BE49-F238E27FC236}">
                  <a16:creationId xmlns:a16="http://schemas.microsoft.com/office/drawing/2014/main" id="{2BC16E4D-7AB1-45FD-8749-183F53732B27}"/>
                </a:ext>
              </a:extLst>
            </p:cNvPr>
            <p:cNvSpPr/>
            <p:nvPr/>
          </p:nvSpPr>
          <p:spPr>
            <a:xfrm>
              <a:off x="3712877" y="2187110"/>
              <a:ext cx="33691" cy="157224"/>
            </a:xfrm>
            <a:custGeom>
              <a:avLst/>
              <a:gdLst>
                <a:gd name="connsiteX0" fmla="*/ -2189 w 33691"/>
                <a:gd name="connsiteY0" fmla="*/ 156742 h 157224"/>
                <a:gd name="connsiteX1" fmla="*/ -2189 w 33691"/>
                <a:gd name="connsiteY1" fmla="*/ -483 h 157224"/>
                <a:gd name="connsiteX2" fmla="*/ 31502 w 33691"/>
                <a:gd name="connsiteY2" fmla="*/ 125780 h 157224"/>
                <a:gd name="connsiteX3" fmla="*/ -2189 w 33691"/>
                <a:gd name="connsiteY3" fmla="*/ 156742 h 15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57224">
                  <a:moveTo>
                    <a:pt x="-2189" y="156742"/>
                  </a:moveTo>
                  <a:lnTo>
                    <a:pt x="-2189" y="-483"/>
                  </a:lnTo>
                  <a:lnTo>
                    <a:pt x="31502" y="125780"/>
                  </a:lnTo>
                  <a:lnTo>
                    <a:pt x="-2189" y="15674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80" name="Freeform: Shape 1979">
              <a:extLst>
                <a:ext uri="{FF2B5EF4-FFF2-40B4-BE49-F238E27FC236}">
                  <a16:creationId xmlns:a16="http://schemas.microsoft.com/office/drawing/2014/main" id="{9EB2B7E2-C710-44E2-A71B-8A3FDC67EAAC}"/>
                </a:ext>
              </a:extLst>
            </p:cNvPr>
            <p:cNvSpPr/>
            <p:nvPr/>
          </p:nvSpPr>
          <p:spPr>
            <a:xfrm>
              <a:off x="3712877" y="2164649"/>
              <a:ext cx="33691" cy="151609"/>
            </a:xfrm>
            <a:custGeom>
              <a:avLst/>
              <a:gdLst>
                <a:gd name="connsiteX0" fmla="*/ 31502 w 33691"/>
                <a:gd name="connsiteY0" fmla="*/ 151127 h 151609"/>
                <a:gd name="connsiteX1" fmla="*/ -2189 w 33691"/>
                <a:gd name="connsiteY1" fmla="*/ 21736 h 151609"/>
                <a:gd name="connsiteX2" fmla="*/ 31502 w 33691"/>
                <a:gd name="connsiteY2" fmla="*/ -483 h 151609"/>
                <a:gd name="connsiteX3" fmla="*/ 31502 w 33691"/>
                <a:gd name="connsiteY3" fmla="*/ 151127 h 151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51609">
                  <a:moveTo>
                    <a:pt x="31502" y="151127"/>
                  </a:moveTo>
                  <a:lnTo>
                    <a:pt x="-2189" y="21736"/>
                  </a:lnTo>
                  <a:lnTo>
                    <a:pt x="31502" y="-483"/>
                  </a:lnTo>
                  <a:lnTo>
                    <a:pt x="31502" y="1511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81" name="Freeform: Shape 1980">
              <a:extLst>
                <a:ext uri="{FF2B5EF4-FFF2-40B4-BE49-F238E27FC236}">
                  <a16:creationId xmlns:a16="http://schemas.microsoft.com/office/drawing/2014/main" id="{8D440D50-C8AC-4881-B839-6EA9C76137FA}"/>
                </a:ext>
              </a:extLst>
            </p:cNvPr>
            <p:cNvSpPr/>
            <p:nvPr/>
          </p:nvSpPr>
          <p:spPr>
            <a:xfrm>
              <a:off x="3746568" y="2164649"/>
              <a:ext cx="11230" cy="151609"/>
            </a:xfrm>
            <a:custGeom>
              <a:avLst/>
              <a:gdLst>
                <a:gd name="connsiteX0" fmla="*/ -2189 w 11230"/>
                <a:gd name="connsiteY0" fmla="*/ 151127 h 151609"/>
                <a:gd name="connsiteX1" fmla="*/ -2189 w 11230"/>
                <a:gd name="connsiteY1" fmla="*/ -483 h 151609"/>
                <a:gd name="connsiteX2" fmla="*/ 9041 w 11230"/>
                <a:gd name="connsiteY2" fmla="*/ 139913 h 151609"/>
                <a:gd name="connsiteX3" fmla="*/ -2189 w 11230"/>
                <a:gd name="connsiteY3" fmla="*/ 151121 h 151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51609">
                  <a:moveTo>
                    <a:pt x="-2189" y="151127"/>
                  </a:moveTo>
                  <a:lnTo>
                    <a:pt x="-2189" y="-483"/>
                  </a:lnTo>
                  <a:lnTo>
                    <a:pt x="9041" y="139913"/>
                  </a:lnTo>
                  <a:lnTo>
                    <a:pt x="-2189" y="15112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82" name="Freeform: Shape 1981">
              <a:extLst>
                <a:ext uri="{FF2B5EF4-FFF2-40B4-BE49-F238E27FC236}">
                  <a16:creationId xmlns:a16="http://schemas.microsoft.com/office/drawing/2014/main" id="{DF9387EC-E936-4CB3-8A67-23A7B7C9F4D7}"/>
                </a:ext>
              </a:extLst>
            </p:cNvPr>
            <p:cNvSpPr/>
            <p:nvPr/>
          </p:nvSpPr>
          <p:spPr>
            <a:xfrm>
              <a:off x="3746568" y="2159034"/>
              <a:ext cx="11230" cy="145994"/>
            </a:xfrm>
            <a:custGeom>
              <a:avLst/>
              <a:gdLst>
                <a:gd name="connsiteX0" fmla="*/ 9041 w 11230"/>
                <a:gd name="connsiteY0" fmla="*/ 145512 h 145994"/>
                <a:gd name="connsiteX1" fmla="*/ -2189 w 11230"/>
                <a:gd name="connsiteY1" fmla="*/ 4756 h 145994"/>
                <a:gd name="connsiteX2" fmla="*/ 9041 w 11230"/>
                <a:gd name="connsiteY2" fmla="*/ -483 h 145994"/>
                <a:gd name="connsiteX3" fmla="*/ 9041 w 11230"/>
                <a:gd name="connsiteY3" fmla="*/ 145512 h 14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45994">
                  <a:moveTo>
                    <a:pt x="9041" y="145512"/>
                  </a:moveTo>
                  <a:lnTo>
                    <a:pt x="-2189" y="4756"/>
                  </a:lnTo>
                  <a:lnTo>
                    <a:pt x="9041" y="-483"/>
                  </a:lnTo>
                  <a:lnTo>
                    <a:pt x="9041" y="1455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83" name="Freeform: Shape 1982">
              <a:extLst>
                <a:ext uri="{FF2B5EF4-FFF2-40B4-BE49-F238E27FC236}">
                  <a16:creationId xmlns:a16="http://schemas.microsoft.com/office/drawing/2014/main" id="{1BE618F7-EEF2-490B-B29D-A47C5570DFD9}"/>
                </a:ext>
              </a:extLst>
            </p:cNvPr>
            <p:cNvSpPr/>
            <p:nvPr/>
          </p:nvSpPr>
          <p:spPr>
            <a:xfrm>
              <a:off x="3757799" y="2159034"/>
              <a:ext cx="44921" cy="145994"/>
            </a:xfrm>
            <a:custGeom>
              <a:avLst/>
              <a:gdLst>
                <a:gd name="connsiteX0" fmla="*/ -2189 w 44921"/>
                <a:gd name="connsiteY0" fmla="*/ 145512 h 145994"/>
                <a:gd name="connsiteX1" fmla="*/ -2189 w 44921"/>
                <a:gd name="connsiteY1" fmla="*/ -483 h 145994"/>
                <a:gd name="connsiteX2" fmla="*/ 42732 w 44921"/>
                <a:gd name="connsiteY2" fmla="*/ 110596 h 145994"/>
                <a:gd name="connsiteX3" fmla="*/ -2189 w 44921"/>
                <a:gd name="connsiteY3" fmla="*/ 145512 h 14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145994">
                  <a:moveTo>
                    <a:pt x="-2189" y="145512"/>
                  </a:moveTo>
                  <a:lnTo>
                    <a:pt x="-2189" y="-483"/>
                  </a:lnTo>
                  <a:lnTo>
                    <a:pt x="42732" y="110596"/>
                  </a:lnTo>
                  <a:lnTo>
                    <a:pt x="-2189" y="1455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84" name="Freeform: Shape 1983">
              <a:extLst>
                <a:ext uri="{FF2B5EF4-FFF2-40B4-BE49-F238E27FC236}">
                  <a16:creationId xmlns:a16="http://schemas.microsoft.com/office/drawing/2014/main" id="{8C96269D-A050-4E8D-AC0E-89FDF2D0343E}"/>
                </a:ext>
              </a:extLst>
            </p:cNvPr>
            <p:cNvSpPr/>
            <p:nvPr/>
          </p:nvSpPr>
          <p:spPr>
            <a:xfrm>
              <a:off x="3757799" y="2136573"/>
              <a:ext cx="44921" cy="134764"/>
            </a:xfrm>
            <a:custGeom>
              <a:avLst/>
              <a:gdLst>
                <a:gd name="connsiteX0" fmla="*/ 42732 w 44921"/>
                <a:gd name="connsiteY0" fmla="*/ 134281 h 134764"/>
                <a:gd name="connsiteX1" fmla="*/ -2189 w 44921"/>
                <a:gd name="connsiteY1" fmla="*/ 22854 h 134764"/>
                <a:gd name="connsiteX2" fmla="*/ 42732 w 44921"/>
                <a:gd name="connsiteY2" fmla="*/ -483 h 134764"/>
                <a:gd name="connsiteX3" fmla="*/ 42732 w 44921"/>
                <a:gd name="connsiteY3" fmla="*/ 134276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134764">
                  <a:moveTo>
                    <a:pt x="42732" y="134281"/>
                  </a:moveTo>
                  <a:lnTo>
                    <a:pt x="-2189" y="22854"/>
                  </a:lnTo>
                  <a:lnTo>
                    <a:pt x="42732" y="-483"/>
                  </a:lnTo>
                  <a:lnTo>
                    <a:pt x="42732" y="13427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85" name="Freeform: Shape 1984">
              <a:extLst>
                <a:ext uri="{FF2B5EF4-FFF2-40B4-BE49-F238E27FC236}">
                  <a16:creationId xmlns:a16="http://schemas.microsoft.com/office/drawing/2014/main" id="{C77E3B41-2E3D-4C99-AB4C-D01A74C3FC84}"/>
                </a:ext>
              </a:extLst>
            </p:cNvPr>
            <p:cNvSpPr/>
            <p:nvPr/>
          </p:nvSpPr>
          <p:spPr>
            <a:xfrm>
              <a:off x="3802720" y="2136573"/>
              <a:ext cx="16845" cy="134764"/>
            </a:xfrm>
            <a:custGeom>
              <a:avLst/>
              <a:gdLst>
                <a:gd name="connsiteX0" fmla="*/ -2189 w 16845"/>
                <a:gd name="connsiteY0" fmla="*/ 134276 h 134764"/>
                <a:gd name="connsiteX1" fmla="*/ -2189 w 16845"/>
                <a:gd name="connsiteY1" fmla="*/ -483 h 134764"/>
                <a:gd name="connsiteX2" fmla="*/ 14657 w 16845"/>
                <a:gd name="connsiteY2" fmla="*/ 128026 h 134764"/>
                <a:gd name="connsiteX3" fmla="*/ -2189 w 16845"/>
                <a:gd name="connsiteY3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134764">
                  <a:moveTo>
                    <a:pt x="-2189" y="134276"/>
                  </a:moveTo>
                  <a:lnTo>
                    <a:pt x="-2189" y="-483"/>
                  </a:lnTo>
                  <a:lnTo>
                    <a:pt x="14657" y="128026"/>
                  </a:lnTo>
                  <a:lnTo>
                    <a:pt x="-2189" y="1342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86" name="Freeform: Shape 1985">
              <a:extLst>
                <a:ext uri="{FF2B5EF4-FFF2-40B4-BE49-F238E27FC236}">
                  <a16:creationId xmlns:a16="http://schemas.microsoft.com/office/drawing/2014/main" id="{6B0461A7-FAA6-4547-A773-D7E169A90D00}"/>
                </a:ext>
              </a:extLst>
            </p:cNvPr>
            <p:cNvSpPr/>
            <p:nvPr/>
          </p:nvSpPr>
          <p:spPr>
            <a:xfrm>
              <a:off x="3802720" y="2130958"/>
              <a:ext cx="16845" cy="129149"/>
            </a:xfrm>
            <a:custGeom>
              <a:avLst/>
              <a:gdLst>
                <a:gd name="connsiteX0" fmla="*/ 14657 w 16845"/>
                <a:gd name="connsiteY0" fmla="*/ 128666 h 129149"/>
                <a:gd name="connsiteX1" fmla="*/ -2189 w 16845"/>
                <a:gd name="connsiteY1" fmla="*/ 5514 h 129149"/>
                <a:gd name="connsiteX2" fmla="*/ 14657 w 16845"/>
                <a:gd name="connsiteY2" fmla="*/ -483 h 129149"/>
                <a:gd name="connsiteX3" fmla="*/ 14657 w 16845"/>
                <a:gd name="connsiteY3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129149">
                  <a:moveTo>
                    <a:pt x="14657" y="128666"/>
                  </a:moveTo>
                  <a:lnTo>
                    <a:pt x="-2189" y="5514"/>
                  </a:lnTo>
                  <a:lnTo>
                    <a:pt x="14657" y="-483"/>
                  </a:lnTo>
                  <a:lnTo>
                    <a:pt x="14657" y="12866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87" name="Freeform: Shape 1986">
              <a:extLst>
                <a:ext uri="{FF2B5EF4-FFF2-40B4-BE49-F238E27FC236}">
                  <a16:creationId xmlns:a16="http://schemas.microsoft.com/office/drawing/2014/main" id="{7DE96889-21D5-4310-8A6B-B8E939319546}"/>
                </a:ext>
              </a:extLst>
            </p:cNvPr>
            <p:cNvSpPr/>
            <p:nvPr/>
          </p:nvSpPr>
          <p:spPr>
            <a:xfrm>
              <a:off x="3819566" y="2130958"/>
              <a:ext cx="39306" cy="129149"/>
            </a:xfrm>
            <a:custGeom>
              <a:avLst/>
              <a:gdLst>
                <a:gd name="connsiteX0" fmla="*/ -2189 w 39306"/>
                <a:gd name="connsiteY0" fmla="*/ 128666 h 129149"/>
                <a:gd name="connsiteX1" fmla="*/ -2189 w 39306"/>
                <a:gd name="connsiteY1" fmla="*/ -483 h 129149"/>
                <a:gd name="connsiteX2" fmla="*/ 37117 w 39306"/>
                <a:gd name="connsiteY2" fmla="*/ 109928 h 129149"/>
                <a:gd name="connsiteX3" fmla="*/ -2189 w 39306"/>
                <a:gd name="connsiteY3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29149">
                  <a:moveTo>
                    <a:pt x="-2189" y="128666"/>
                  </a:moveTo>
                  <a:lnTo>
                    <a:pt x="-2189" y="-483"/>
                  </a:lnTo>
                  <a:lnTo>
                    <a:pt x="37117" y="109928"/>
                  </a:lnTo>
                  <a:lnTo>
                    <a:pt x="-2189" y="12866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88" name="Freeform: Shape 1987">
              <a:extLst>
                <a:ext uri="{FF2B5EF4-FFF2-40B4-BE49-F238E27FC236}">
                  <a16:creationId xmlns:a16="http://schemas.microsoft.com/office/drawing/2014/main" id="{851F01D0-959A-4AE0-ACC4-C9B9871D67F2}"/>
                </a:ext>
              </a:extLst>
            </p:cNvPr>
            <p:cNvSpPr/>
            <p:nvPr/>
          </p:nvSpPr>
          <p:spPr>
            <a:xfrm>
              <a:off x="3819566" y="2119728"/>
              <a:ext cx="39306" cy="123533"/>
            </a:xfrm>
            <a:custGeom>
              <a:avLst/>
              <a:gdLst>
                <a:gd name="connsiteX0" fmla="*/ 37117 w 39306"/>
                <a:gd name="connsiteY0" fmla="*/ 123051 h 123533"/>
                <a:gd name="connsiteX1" fmla="*/ -2189 w 39306"/>
                <a:gd name="connsiteY1" fmla="*/ 10489 h 123533"/>
                <a:gd name="connsiteX2" fmla="*/ 37117 w 39306"/>
                <a:gd name="connsiteY2" fmla="*/ -483 h 123533"/>
                <a:gd name="connsiteX3" fmla="*/ 37117 w 3930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23533">
                  <a:moveTo>
                    <a:pt x="37117" y="123051"/>
                  </a:moveTo>
                  <a:lnTo>
                    <a:pt x="-2189" y="10489"/>
                  </a:lnTo>
                  <a:lnTo>
                    <a:pt x="37117" y="-483"/>
                  </a:lnTo>
                  <a:lnTo>
                    <a:pt x="3711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89" name="Freeform: Shape 1988">
              <a:extLst>
                <a:ext uri="{FF2B5EF4-FFF2-40B4-BE49-F238E27FC236}">
                  <a16:creationId xmlns:a16="http://schemas.microsoft.com/office/drawing/2014/main" id="{DE3B910A-38E9-4AD9-8B89-2FAD078663F7}"/>
                </a:ext>
              </a:extLst>
            </p:cNvPr>
            <p:cNvSpPr/>
            <p:nvPr/>
          </p:nvSpPr>
          <p:spPr>
            <a:xfrm>
              <a:off x="3858872" y="2119728"/>
              <a:ext cx="39306" cy="123533"/>
            </a:xfrm>
            <a:custGeom>
              <a:avLst/>
              <a:gdLst>
                <a:gd name="connsiteX0" fmla="*/ -2189 w 39306"/>
                <a:gd name="connsiteY0" fmla="*/ 123051 h 123533"/>
                <a:gd name="connsiteX1" fmla="*/ -2189 w 39306"/>
                <a:gd name="connsiteY1" fmla="*/ -483 h 123533"/>
                <a:gd name="connsiteX2" fmla="*/ 37117 w 39306"/>
                <a:gd name="connsiteY2" fmla="*/ 113174 h 123533"/>
                <a:gd name="connsiteX3" fmla="*/ -2189 w 3930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37117" y="113174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90" name="Freeform: Shape 1989">
              <a:extLst>
                <a:ext uri="{FF2B5EF4-FFF2-40B4-BE49-F238E27FC236}">
                  <a16:creationId xmlns:a16="http://schemas.microsoft.com/office/drawing/2014/main" id="{1D8B8B4A-34B4-48EF-9528-D7DF2A0AFC0E}"/>
                </a:ext>
              </a:extLst>
            </p:cNvPr>
            <p:cNvSpPr/>
            <p:nvPr/>
          </p:nvSpPr>
          <p:spPr>
            <a:xfrm>
              <a:off x="3858872" y="2108498"/>
              <a:ext cx="39306" cy="123533"/>
            </a:xfrm>
            <a:custGeom>
              <a:avLst/>
              <a:gdLst>
                <a:gd name="connsiteX0" fmla="*/ 37117 w 39306"/>
                <a:gd name="connsiteY0" fmla="*/ 123051 h 123533"/>
                <a:gd name="connsiteX1" fmla="*/ -2189 w 39306"/>
                <a:gd name="connsiteY1" fmla="*/ 9394 h 123533"/>
                <a:gd name="connsiteX2" fmla="*/ 37117 w 39306"/>
                <a:gd name="connsiteY2" fmla="*/ -483 h 123533"/>
                <a:gd name="connsiteX3" fmla="*/ 37117 w 3930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23533">
                  <a:moveTo>
                    <a:pt x="37117" y="123051"/>
                  </a:moveTo>
                  <a:lnTo>
                    <a:pt x="-2189" y="9394"/>
                  </a:lnTo>
                  <a:lnTo>
                    <a:pt x="37117" y="-483"/>
                  </a:lnTo>
                  <a:lnTo>
                    <a:pt x="3711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91" name="Freeform: Shape 1990">
              <a:extLst>
                <a:ext uri="{FF2B5EF4-FFF2-40B4-BE49-F238E27FC236}">
                  <a16:creationId xmlns:a16="http://schemas.microsoft.com/office/drawing/2014/main" id="{E3A17988-1138-4CC7-97FD-C9F5EA58C6C5}"/>
                </a:ext>
              </a:extLst>
            </p:cNvPr>
            <p:cNvSpPr/>
            <p:nvPr/>
          </p:nvSpPr>
          <p:spPr>
            <a:xfrm>
              <a:off x="3898178" y="2108498"/>
              <a:ext cx="22460" cy="123533"/>
            </a:xfrm>
            <a:custGeom>
              <a:avLst/>
              <a:gdLst>
                <a:gd name="connsiteX0" fmla="*/ -2189 w 22460"/>
                <a:gd name="connsiteY0" fmla="*/ 123051 h 123533"/>
                <a:gd name="connsiteX1" fmla="*/ -2189 w 22460"/>
                <a:gd name="connsiteY1" fmla="*/ -483 h 123533"/>
                <a:gd name="connsiteX2" fmla="*/ 20272 w 22460"/>
                <a:gd name="connsiteY2" fmla="*/ 117486 h 123533"/>
                <a:gd name="connsiteX3" fmla="*/ -2189 w 22460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0272" y="117486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92" name="Freeform: Shape 1991">
              <a:extLst>
                <a:ext uri="{FF2B5EF4-FFF2-40B4-BE49-F238E27FC236}">
                  <a16:creationId xmlns:a16="http://schemas.microsoft.com/office/drawing/2014/main" id="{D46D2ABA-CB48-414B-B19B-1465360A5512}"/>
                </a:ext>
              </a:extLst>
            </p:cNvPr>
            <p:cNvSpPr/>
            <p:nvPr/>
          </p:nvSpPr>
          <p:spPr>
            <a:xfrm>
              <a:off x="3898178" y="2102882"/>
              <a:ext cx="22460" cy="123533"/>
            </a:xfrm>
            <a:custGeom>
              <a:avLst/>
              <a:gdLst>
                <a:gd name="connsiteX0" fmla="*/ 20272 w 22460"/>
                <a:gd name="connsiteY0" fmla="*/ 123051 h 123533"/>
                <a:gd name="connsiteX1" fmla="*/ -2189 w 22460"/>
                <a:gd name="connsiteY1" fmla="*/ 1398 h 123533"/>
                <a:gd name="connsiteX2" fmla="*/ 20272 w 22460"/>
                <a:gd name="connsiteY2" fmla="*/ -483 h 123533"/>
                <a:gd name="connsiteX3" fmla="*/ 20272 w 22460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123533">
                  <a:moveTo>
                    <a:pt x="20272" y="123051"/>
                  </a:moveTo>
                  <a:lnTo>
                    <a:pt x="-2189" y="1398"/>
                  </a:lnTo>
                  <a:lnTo>
                    <a:pt x="20272" y="-483"/>
                  </a:lnTo>
                  <a:lnTo>
                    <a:pt x="20272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93" name="Freeform: Shape 1992">
              <a:extLst>
                <a:ext uri="{FF2B5EF4-FFF2-40B4-BE49-F238E27FC236}">
                  <a16:creationId xmlns:a16="http://schemas.microsoft.com/office/drawing/2014/main" id="{9EDCB21F-CD85-423F-8019-ABB6FFA0D3D9}"/>
                </a:ext>
              </a:extLst>
            </p:cNvPr>
            <p:cNvSpPr/>
            <p:nvPr/>
          </p:nvSpPr>
          <p:spPr>
            <a:xfrm>
              <a:off x="3920639" y="2102882"/>
              <a:ext cx="61766" cy="123533"/>
            </a:xfrm>
            <a:custGeom>
              <a:avLst/>
              <a:gdLst>
                <a:gd name="connsiteX0" fmla="*/ -2189 w 61766"/>
                <a:gd name="connsiteY0" fmla="*/ 123051 h 123533"/>
                <a:gd name="connsiteX1" fmla="*/ -2189 w 61766"/>
                <a:gd name="connsiteY1" fmla="*/ -483 h 123533"/>
                <a:gd name="connsiteX2" fmla="*/ 59578 w 61766"/>
                <a:gd name="connsiteY2" fmla="*/ 117677 h 123533"/>
                <a:gd name="connsiteX3" fmla="*/ -2189 w 61766"/>
                <a:gd name="connsiteY3" fmla="*/ 123045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6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59578" y="117677"/>
                  </a:lnTo>
                  <a:lnTo>
                    <a:pt x="-2189" y="12304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94" name="Freeform: Shape 1993">
              <a:extLst>
                <a:ext uri="{FF2B5EF4-FFF2-40B4-BE49-F238E27FC236}">
                  <a16:creationId xmlns:a16="http://schemas.microsoft.com/office/drawing/2014/main" id="{D931C4EA-BA7A-4333-8E91-28A63E3437DF}"/>
                </a:ext>
              </a:extLst>
            </p:cNvPr>
            <p:cNvSpPr/>
            <p:nvPr/>
          </p:nvSpPr>
          <p:spPr>
            <a:xfrm>
              <a:off x="3920639" y="2097267"/>
              <a:ext cx="61766" cy="123533"/>
            </a:xfrm>
            <a:custGeom>
              <a:avLst/>
              <a:gdLst>
                <a:gd name="connsiteX0" fmla="*/ 59578 w 61766"/>
                <a:gd name="connsiteY0" fmla="*/ 123045 h 123533"/>
                <a:gd name="connsiteX1" fmla="*/ -2189 w 61766"/>
                <a:gd name="connsiteY1" fmla="*/ 4874 h 123533"/>
                <a:gd name="connsiteX2" fmla="*/ 59578 w 61766"/>
                <a:gd name="connsiteY2" fmla="*/ -483 h 123533"/>
                <a:gd name="connsiteX3" fmla="*/ 59578 w 6176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66" h="123533">
                  <a:moveTo>
                    <a:pt x="59578" y="123045"/>
                  </a:moveTo>
                  <a:lnTo>
                    <a:pt x="-2189" y="4874"/>
                  </a:lnTo>
                  <a:lnTo>
                    <a:pt x="59578" y="-483"/>
                  </a:lnTo>
                  <a:lnTo>
                    <a:pt x="5957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95" name="Freeform: Shape 1994">
              <a:extLst>
                <a:ext uri="{FF2B5EF4-FFF2-40B4-BE49-F238E27FC236}">
                  <a16:creationId xmlns:a16="http://schemas.microsoft.com/office/drawing/2014/main" id="{2B33370E-42EB-43F8-9912-747846014C6B}"/>
                </a:ext>
              </a:extLst>
            </p:cNvPr>
            <p:cNvSpPr/>
            <p:nvPr/>
          </p:nvSpPr>
          <p:spPr>
            <a:xfrm>
              <a:off x="3982406" y="2097267"/>
              <a:ext cx="56151" cy="129154"/>
            </a:xfrm>
            <a:custGeom>
              <a:avLst/>
              <a:gdLst>
                <a:gd name="connsiteX0" fmla="*/ -2189 w 56151"/>
                <a:gd name="connsiteY0" fmla="*/ 123292 h 129154"/>
                <a:gd name="connsiteX1" fmla="*/ -2189 w 56151"/>
                <a:gd name="connsiteY1" fmla="*/ -483 h 129154"/>
                <a:gd name="connsiteX2" fmla="*/ 53963 w 56151"/>
                <a:gd name="connsiteY2" fmla="*/ 128672 h 129154"/>
                <a:gd name="connsiteX3" fmla="*/ -2189 w 56151"/>
                <a:gd name="connsiteY3" fmla="*/ 123292 h 12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1" h="129154">
                  <a:moveTo>
                    <a:pt x="-2189" y="123292"/>
                  </a:moveTo>
                  <a:lnTo>
                    <a:pt x="-2189" y="-483"/>
                  </a:lnTo>
                  <a:lnTo>
                    <a:pt x="53963" y="128672"/>
                  </a:lnTo>
                  <a:lnTo>
                    <a:pt x="-2189" y="12329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96" name="Freeform: Shape 1995">
              <a:extLst>
                <a:ext uri="{FF2B5EF4-FFF2-40B4-BE49-F238E27FC236}">
                  <a16:creationId xmlns:a16="http://schemas.microsoft.com/office/drawing/2014/main" id="{18C7D109-3DA2-4FF9-AA58-8E4DFAF95639}"/>
                </a:ext>
              </a:extLst>
            </p:cNvPr>
            <p:cNvSpPr/>
            <p:nvPr/>
          </p:nvSpPr>
          <p:spPr>
            <a:xfrm>
              <a:off x="3982406" y="2097267"/>
              <a:ext cx="56151" cy="129154"/>
            </a:xfrm>
            <a:custGeom>
              <a:avLst/>
              <a:gdLst>
                <a:gd name="connsiteX0" fmla="*/ 53963 w 56151"/>
                <a:gd name="connsiteY0" fmla="*/ 128672 h 129154"/>
                <a:gd name="connsiteX1" fmla="*/ -2189 w 56151"/>
                <a:gd name="connsiteY1" fmla="*/ -483 h 129154"/>
                <a:gd name="connsiteX2" fmla="*/ 53963 w 56151"/>
                <a:gd name="connsiteY2" fmla="*/ 4885 h 129154"/>
                <a:gd name="connsiteX3" fmla="*/ 53963 w 56151"/>
                <a:gd name="connsiteY3" fmla="*/ 128672 h 12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1" h="129154">
                  <a:moveTo>
                    <a:pt x="53963" y="128672"/>
                  </a:moveTo>
                  <a:lnTo>
                    <a:pt x="-2189" y="-483"/>
                  </a:lnTo>
                  <a:lnTo>
                    <a:pt x="53963" y="4885"/>
                  </a:lnTo>
                  <a:lnTo>
                    <a:pt x="53963" y="1286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97" name="Freeform: Shape 1996">
              <a:extLst>
                <a:ext uri="{FF2B5EF4-FFF2-40B4-BE49-F238E27FC236}">
                  <a16:creationId xmlns:a16="http://schemas.microsoft.com/office/drawing/2014/main" id="{A9D5CB0A-25FA-48A6-B6A5-1FF706413F98}"/>
                </a:ext>
              </a:extLst>
            </p:cNvPr>
            <p:cNvSpPr/>
            <p:nvPr/>
          </p:nvSpPr>
          <p:spPr>
            <a:xfrm>
              <a:off x="4038557" y="2102882"/>
              <a:ext cx="22460" cy="129149"/>
            </a:xfrm>
            <a:custGeom>
              <a:avLst/>
              <a:gdLst>
                <a:gd name="connsiteX0" fmla="*/ -2189 w 22460"/>
                <a:gd name="connsiteY0" fmla="*/ 122933 h 129149"/>
                <a:gd name="connsiteX1" fmla="*/ -2189 w 22460"/>
                <a:gd name="connsiteY1" fmla="*/ -483 h 129149"/>
                <a:gd name="connsiteX2" fmla="*/ 20272 w 22460"/>
                <a:gd name="connsiteY2" fmla="*/ 128666 h 129149"/>
                <a:gd name="connsiteX3" fmla="*/ -2189 w 22460"/>
                <a:gd name="connsiteY3" fmla="*/ 122933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129149">
                  <a:moveTo>
                    <a:pt x="-2189" y="122933"/>
                  </a:moveTo>
                  <a:lnTo>
                    <a:pt x="-2189" y="-483"/>
                  </a:lnTo>
                  <a:lnTo>
                    <a:pt x="20272" y="128666"/>
                  </a:lnTo>
                  <a:lnTo>
                    <a:pt x="-2189" y="12293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98" name="Freeform: Shape 1997">
              <a:extLst>
                <a:ext uri="{FF2B5EF4-FFF2-40B4-BE49-F238E27FC236}">
                  <a16:creationId xmlns:a16="http://schemas.microsoft.com/office/drawing/2014/main" id="{A171FD04-CFDC-462A-96DA-1F1FF1948206}"/>
                </a:ext>
              </a:extLst>
            </p:cNvPr>
            <p:cNvSpPr/>
            <p:nvPr/>
          </p:nvSpPr>
          <p:spPr>
            <a:xfrm>
              <a:off x="4038557" y="2102882"/>
              <a:ext cx="22460" cy="129149"/>
            </a:xfrm>
            <a:custGeom>
              <a:avLst/>
              <a:gdLst>
                <a:gd name="connsiteX0" fmla="*/ 20272 w 22460"/>
                <a:gd name="connsiteY0" fmla="*/ 128666 h 129149"/>
                <a:gd name="connsiteX1" fmla="*/ -2189 w 22460"/>
                <a:gd name="connsiteY1" fmla="*/ -483 h 129149"/>
                <a:gd name="connsiteX2" fmla="*/ 20272 w 22460"/>
                <a:gd name="connsiteY2" fmla="*/ 1392 h 129149"/>
                <a:gd name="connsiteX3" fmla="*/ 20272 w 22460"/>
                <a:gd name="connsiteY3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129149">
                  <a:moveTo>
                    <a:pt x="20272" y="128666"/>
                  </a:moveTo>
                  <a:lnTo>
                    <a:pt x="-2189" y="-483"/>
                  </a:lnTo>
                  <a:lnTo>
                    <a:pt x="20272" y="1392"/>
                  </a:lnTo>
                  <a:lnTo>
                    <a:pt x="20272" y="12866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99" name="Freeform: Shape 1998">
              <a:extLst>
                <a:ext uri="{FF2B5EF4-FFF2-40B4-BE49-F238E27FC236}">
                  <a16:creationId xmlns:a16="http://schemas.microsoft.com/office/drawing/2014/main" id="{4D542FDC-4EFA-4E6C-A9D0-EB1DE3B83BB3}"/>
                </a:ext>
              </a:extLst>
            </p:cNvPr>
            <p:cNvSpPr/>
            <p:nvPr/>
          </p:nvSpPr>
          <p:spPr>
            <a:xfrm>
              <a:off x="4061018" y="2108498"/>
              <a:ext cx="39306" cy="134764"/>
            </a:xfrm>
            <a:custGeom>
              <a:avLst/>
              <a:gdLst>
                <a:gd name="connsiteX0" fmla="*/ -2189 w 39306"/>
                <a:gd name="connsiteY0" fmla="*/ 124303 h 134764"/>
                <a:gd name="connsiteX1" fmla="*/ -2189 w 39306"/>
                <a:gd name="connsiteY1" fmla="*/ -483 h 134764"/>
                <a:gd name="connsiteX2" fmla="*/ 37117 w 39306"/>
                <a:gd name="connsiteY2" fmla="*/ 134281 h 134764"/>
                <a:gd name="connsiteX3" fmla="*/ -2189 w 39306"/>
                <a:gd name="connsiteY3" fmla="*/ 124303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34764">
                  <a:moveTo>
                    <a:pt x="-2189" y="124303"/>
                  </a:moveTo>
                  <a:lnTo>
                    <a:pt x="-2189" y="-483"/>
                  </a:lnTo>
                  <a:lnTo>
                    <a:pt x="37117" y="134281"/>
                  </a:lnTo>
                  <a:lnTo>
                    <a:pt x="-2189" y="12430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00" name="Freeform: Shape 1999">
              <a:extLst>
                <a:ext uri="{FF2B5EF4-FFF2-40B4-BE49-F238E27FC236}">
                  <a16:creationId xmlns:a16="http://schemas.microsoft.com/office/drawing/2014/main" id="{D875244A-1C16-438D-912C-A7ADDA5873D9}"/>
                </a:ext>
              </a:extLst>
            </p:cNvPr>
            <p:cNvSpPr/>
            <p:nvPr/>
          </p:nvSpPr>
          <p:spPr>
            <a:xfrm>
              <a:off x="4061018" y="2108498"/>
              <a:ext cx="39306" cy="134764"/>
            </a:xfrm>
            <a:custGeom>
              <a:avLst/>
              <a:gdLst>
                <a:gd name="connsiteX0" fmla="*/ 37117 w 39306"/>
                <a:gd name="connsiteY0" fmla="*/ 134281 h 134764"/>
                <a:gd name="connsiteX1" fmla="*/ -2189 w 39306"/>
                <a:gd name="connsiteY1" fmla="*/ -483 h 134764"/>
                <a:gd name="connsiteX2" fmla="*/ 37117 w 39306"/>
                <a:gd name="connsiteY2" fmla="*/ 9490 h 134764"/>
                <a:gd name="connsiteX3" fmla="*/ 37117 w 39306"/>
                <a:gd name="connsiteY3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34764">
                  <a:moveTo>
                    <a:pt x="37117" y="134281"/>
                  </a:moveTo>
                  <a:lnTo>
                    <a:pt x="-2189" y="-483"/>
                  </a:lnTo>
                  <a:lnTo>
                    <a:pt x="37117" y="9490"/>
                  </a:lnTo>
                  <a:lnTo>
                    <a:pt x="37117" y="1342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01" name="Freeform: Shape 2000">
              <a:extLst>
                <a:ext uri="{FF2B5EF4-FFF2-40B4-BE49-F238E27FC236}">
                  <a16:creationId xmlns:a16="http://schemas.microsoft.com/office/drawing/2014/main" id="{39CF5E31-8CA3-4421-8204-C22511DC0F4B}"/>
                </a:ext>
              </a:extLst>
            </p:cNvPr>
            <p:cNvSpPr/>
            <p:nvPr/>
          </p:nvSpPr>
          <p:spPr>
            <a:xfrm>
              <a:off x="4100324" y="2119728"/>
              <a:ext cx="39306" cy="140379"/>
            </a:xfrm>
            <a:custGeom>
              <a:avLst/>
              <a:gdLst>
                <a:gd name="connsiteX0" fmla="*/ -2189 w 39306"/>
                <a:gd name="connsiteY0" fmla="*/ 121091 h 140379"/>
                <a:gd name="connsiteX1" fmla="*/ -2189 w 39306"/>
                <a:gd name="connsiteY1" fmla="*/ -483 h 140379"/>
                <a:gd name="connsiteX2" fmla="*/ 37117 w 39306"/>
                <a:gd name="connsiteY2" fmla="*/ 139896 h 140379"/>
                <a:gd name="connsiteX3" fmla="*/ -2189 w 39306"/>
                <a:gd name="connsiteY3" fmla="*/ 121091 h 14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40379">
                  <a:moveTo>
                    <a:pt x="-2189" y="121091"/>
                  </a:moveTo>
                  <a:lnTo>
                    <a:pt x="-2189" y="-483"/>
                  </a:lnTo>
                  <a:lnTo>
                    <a:pt x="37117" y="139896"/>
                  </a:lnTo>
                  <a:lnTo>
                    <a:pt x="-2189" y="1210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02" name="Freeform: Shape 2001">
              <a:extLst>
                <a:ext uri="{FF2B5EF4-FFF2-40B4-BE49-F238E27FC236}">
                  <a16:creationId xmlns:a16="http://schemas.microsoft.com/office/drawing/2014/main" id="{40FAB8F0-A110-4520-9A25-28D3EFEAE015}"/>
                </a:ext>
              </a:extLst>
            </p:cNvPr>
            <p:cNvSpPr/>
            <p:nvPr/>
          </p:nvSpPr>
          <p:spPr>
            <a:xfrm>
              <a:off x="4100324" y="2119728"/>
              <a:ext cx="39306" cy="140379"/>
            </a:xfrm>
            <a:custGeom>
              <a:avLst/>
              <a:gdLst>
                <a:gd name="connsiteX0" fmla="*/ 37117 w 39306"/>
                <a:gd name="connsiteY0" fmla="*/ 139896 h 140379"/>
                <a:gd name="connsiteX1" fmla="*/ -2189 w 39306"/>
                <a:gd name="connsiteY1" fmla="*/ -483 h 140379"/>
                <a:gd name="connsiteX2" fmla="*/ 37117 w 39306"/>
                <a:gd name="connsiteY2" fmla="*/ 10315 h 140379"/>
                <a:gd name="connsiteX3" fmla="*/ 37117 w 39306"/>
                <a:gd name="connsiteY3" fmla="*/ 139896 h 14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40379">
                  <a:moveTo>
                    <a:pt x="37117" y="139896"/>
                  </a:moveTo>
                  <a:lnTo>
                    <a:pt x="-2189" y="-483"/>
                  </a:lnTo>
                  <a:lnTo>
                    <a:pt x="37117" y="10315"/>
                  </a:lnTo>
                  <a:lnTo>
                    <a:pt x="37117" y="13989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03" name="Freeform: Shape 2002">
              <a:extLst>
                <a:ext uri="{FF2B5EF4-FFF2-40B4-BE49-F238E27FC236}">
                  <a16:creationId xmlns:a16="http://schemas.microsoft.com/office/drawing/2014/main" id="{89592B30-59F4-4B7E-8AEA-79B1B3CEC3C0}"/>
                </a:ext>
              </a:extLst>
            </p:cNvPr>
            <p:cNvSpPr/>
            <p:nvPr/>
          </p:nvSpPr>
          <p:spPr>
            <a:xfrm>
              <a:off x="4139631" y="2130958"/>
              <a:ext cx="16845" cy="140379"/>
            </a:xfrm>
            <a:custGeom>
              <a:avLst/>
              <a:gdLst>
                <a:gd name="connsiteX0" fmla="*/ -2189 w 16845"/>
                <a:gd name="connsiteY0" fmla="*/ 133675 h 140379"/>
                <a:gd name="connsiteX1" fmla="*/ -2189 w 16845"/>
                <a:gd name="connsiteY1" fmla="*/ -483 h 140379"/>
                <a:gd name="connsiteX2" fmla="*/ 14657 w 16845"/>
                <a:gd name="connsiteY2" fmla="*/ 139896 h 140379"/>
                <a:gd name="connsiteX3" fmla="*/ -2189 w 16845"/>
                <a:gd name="connsiteY3" fmla="*/ 133669 h 14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140379">
                  <a:moveTo>
                    <a:pt x="-2189" y="133675"/>
                  </a:moveTo>
                  <a:lnTo>
                    <a:pt x="-2189" y="-483"/>
                  </a:lnTo>
                  <a:lnTo>
                    <a:pt x="14657" y="139896"/>
                  </a:lnTo>
                  <a:lnTo>
                    <a:pt x="-2189" y="13366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04" name="Freeform: Shape 2003">
              <a:extLst>
                <a:ext uri="{FF2B5EF4-FFF2-40B4-BE49-F238E27FC236}">
                  <a16:creationId xmlns:a16="http://schemas.microsoft.com/office/drawing/2014/main" id="{0585D773-93DE-4295-8B36-0FF0412C109B}"/>
                </a:ext>
              </a:extLst>
            </p:cNvPr>
            <p:cNvSpPr/>
            <p:nvPr/>
          </p:nvSpPr>
          <p:spPr>
            <a:xfrm>
              <a:off x="4139631" y="2130958"/>
              <a:ext cx="16845" cy="140379"/>
            </a:xfrm>
            <a:custGeom>
              <a:avLst/>
              <a:gdLst>
                <a:gd name="connsiteX0" fmla="*/ 14657 w 16845"/>
                <a:gd name="connsiteY0" fmla="*/ 139896 h 140379"/>
                <a:gd name="connsiteX1" fmla="*/ -2189 w 16845"/>
                <a:gd name="connsiteY1" fmla="*/ -483 h 140379"/>
                <a:gd name="connsiteX2" fmla="*/ 14657 w 16845"/>
                <a:gd name="connsiteY2" fmla="*/ 5744 h 140379"/>
                <a:gd name="connsiteX3" fmla="*/ 14657 w 16845"/>
                <a:gd name="connsiteY3" fmla="*/ 139896 h 14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140379">
                  <a:moveTo>
                    <a:pt x="14657" y="139896"/>
                  </a:moveTo>
                  <a:lnTo>
                    <a:pt x="-2189" y="-483"/>
                  </a:lnTo>
                  <a:lnTo>
                    <a:pt x="14657" y="5744"/>
                  </a:lnTo>
                  <a:lnTo>
                    <a:pt x="14657" y="13989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05" name="Freeform: Shape 2004">
              <a:extLst>
                <a:ext uri="{FF2B5EF4-FFF2-40B4-BE49-F238E27FC236}">
                  <a16:creationId xmlns:a16="http://schemas.microsoft.com/office/drawing/2014/main" id="{B0BD24CB-2790-4C69-9085-2295B256258D}"/>
                </a:ext>
              </a:extLst>
            </p:cNvPr>
            <p:cNvSpPr/>
            <p:nvPr/>
          </p:nvSpPr>
          <p:spPr>
            <a:xfrm>
              <a:off x="4156476" y="2136573"/>
              <a:ext cx="44921" cy="168455"/>
            </a:xfrm>
            <a:custGeom>
              <a:avLst/>
              <a:gdLst>
                <a:gd name="connsiteX0" fmla="*/ -2189 w 44921"/>
                <a:gd name="connsiteY0" fmla="*/ 133214 h 168455"/>
                <a:gd name="connsiteX1" fmla="*/ -2189 w 44921"/>
                <a:gd name="connsiteY1" fmla="*/ -483 h 168455"/>
                <a:gd name="connsiteX2" fmla="*/ 42732 w 44921"/>
                <a:gd name="connsiteY2" fmla="*/ 167972 h 168455"/>
                <a:gd name="connsiteX3" fmla="*/ -2189 w 44921"/>
                <a:gd name="connsiteY3" fmla="*/ 133220 h 168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168455">
                  <a:moveTo>
                    <a:pt x="-2189" y="133214"/>
                  </a:moveTo>
                  <a:lnTo>
                    <a:pt x="-2189" y="-483"/>
                  </a:lnTo>
                  <a:lnTo>
                    <a:pt x="42732" y="167972"/>
                  </a:lnTo>
                  <a:lnTo>
                    <a:pt x="-2189" y="1332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06" name="Freeform: Shape 2005">
              <a:extLst>
                <a:ext uri="{FF2B5EF4-FFF2-40B4-BE49-F238E27FC236}">
                  <a16:creationId xmlns:a16="http://schemas.microsoft.com/office/drawing/2014/main" id="{8269ADD4-19AA-46A7-B369-9D608DC1FE27}"/>
                </a:ext>
              </a:extLst>
            </p:cNvPr>
            <p:cNvSpPr/>
            <p:nvPr/>
          </p:nvSpPr>
          <p:spPr>
            <a:xfrm>
              <a:off x="4156476" y="2136573"/>
              <a:ext cx="44921" cy="168455"/>
            </a:xfrm>
            <a:custGeom>
              <a:avLst/>
              <a:gdLst>
                <a:gd name="connsiteX0" fmla="*/ 42732 w 44921"/>
                <a:gd name="connsiteY0" fmla="*/ 167972 h 168455"/>
                <a:gd name="connsiteX1" fmla="*/ -2189 w 44921"/>
                <a:gd name="connsiteY1" fmla="*/ -483 h 168455"/>
                <a:gd name="connsiteX2" fmla="*/ 42732 w 44921"/>
                <a:gd name="connsiteY2" fmla="*/ 22668 h 168455"/>
                <a:gd name="connsiteX3" fmla="*/ 42732 w 44921"/>
                <a:gd name="connsiteY3" fmla="*/ 167972 h 168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168455">
                  <a:moveTo>
                    <a:pt x="42732" y="167972"/>
                  </a:moveTo>
                  <a:lnTo>
                    <a:pt x="-2189" y="-483"/>
                  </a:lnTo>
                  <a:lnTo>
                    <a:pt x="42732" y="22668"/>
                  </a:lnTo>
                  <a:lnTo>
                    <a:pt x="42732" y="1679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07" name="Freeform: Shape 2006">
              <a:extLst>
                <a:ext uri="{FF2B5EF4-FFF2-40B4-BE49-F238E27FC236}">
                  <a16:creationId xmlns:a16="http://schemas.microsoft.com/office/drawing/2014/main" id="{702EDACA-7DDD-43D9-B5FA-EEF0FA3F631D}"/>
                </a:ext>
              </a:extLst>
            </p:cNvPr>
            <p:cNvSpPr/>
            <p:nvPr/>
          </p:nvSpPr>
          <p:spPr>
            <a:xfrm>
              <a:off x="4201397" y="2159034"/>
              <a:ext cx="11230" cy="157224"/>
            </a:xfrm>
            <a:custGeom>
              <a:avLst/>
              <a:gdLst>
                <a:gd name="connsiteX0" fmla="*/ -2189 w 11230"/>
                <a:gd name="connsiteY0" fmla="*/ 145500 h 157224"/>
                <a:gd name="connsiteX1" fmla="*/ -2189 w 11230"/>
                <a:gd name="connsiteY1" fmla="*/ -483 h 157224"/>
                <a:gd name="connsiteX2" fmla="*/ 9041 w 11230"/>
                <a:gd name="connsiteY2" fmla="*/ 156742 h 157224"/>
                <a:gd name="connsiteX3" fmla="*/ -2189 w 11230"/>
                <a:gd name="connsiteY3" fmla="*/ 145512 h 15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57224">
                  <a:moveTo>
                    <a:pt x="-2189" y="145500"/>
                  </a:moveTo>
                  <a:lnTo>
                    <a:pt x="-2189" y="-483"/>
                  </a:lnTo>
                  <a:lnTo>
                    <a:pt x="9041" y="156742"/>
                  </a:lnTo>
                  <a:lnTo>
                    <a:pt x="-2189" y="1455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08" name="Freeform: Shape 2007">
              <a:extLst>
                <a:ext uri="{FF2B5EF4-FFF2-40B4-BE49-F238E27FC236}">
                  <a16:creationId xmlns:a16="http://schemas.microsoft.com/office/drawing/2014/main" id="{6DE95C82-C075-47F5-AB49-77A7724AA88A}"/>
                </a:ext>
              </a:extLst>
            </p:cNvPr>
            <p:cNvSpPr/>
            <p:nvPr/>
          </p:nvSpPr>
          <p:spPr>
            <a:xfrm>
              <a:off x="4201397" y="2159034"/>
              <a:ext cx="11230" cy="157224"/>
            </a:xfrm>
            <a:custGeom>
              <a:avLst/>
              <a:gdLst>
                <a:gd name="connsiteX0" fmla="*/ 9041 w 11230"/>
                <a:gd name="connsiteY0" fmla="*/ 156742 h 157224"/>
                <a:gd name="connsiteX1" fmla="*/ -2189 w 11230"/>
                <a:gd name="connsiteY1" fmla="*/ -483 h 157224"/>
                <a:gd name="connsiteX2" fmla="*/ 9041 w 11230"/>
                <a:gd name="connsiteY2" fmla="*/ 4756 h 157224"/>
                <a:gd name="connsiteX3" fmla="*/ 9041 w 11230"/>
                <a:gd name="connsiteY3" fmla="*/ 156742 h 15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57224">
                  <a:moveTo>
                    <a:pt x="9041" y="156742"/>
                  </a:moveTo>
                  <a:lnTo>
                    <a:pt x="-2189" y="-483"/>
                  </a:lnTo>
                  <a:lnTo>
                    <a:pt x="9041" y="4756"/>
                  </a:lnTo>
                  <a:lnTo>
                    <a:pt x="9041" y="15674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09" name="Freeform: Shape 2008">
              <a:extLst>
                <a:ext uri="{FF2B5EF4-FFF2-40B4-BE49-F238E27FC236}">
                  <a16:creationId xmlns:a16="http://schemas.microsoft.com/office/drawing/2014/main" id="{33D777D4-76DF-4998-A3B8-412702CE8376}"/>
                </a:ext>
              </a:extLst>
            </p:cNvPr>
            <p:cNvSpPr/>
            <p:nvPr/>
          </p:nvSpPr>
          <p:spPr>
            <a:xfrm>
              <a:off x="4212628" y="2164649"/>
              <a:ext cx="33691" cy="179685"/>
            </a:xfrm>
            <a:custGeom>
              <a:avLst/>
              <a:gdLst>
                <a:gd name="connsiteX0" fmla="*/ -2189 w 33691"/>
                <a:gd name="connsiteY0" fmla="*/ 148117 h 179685"/>
                <a:gd name="connsiteX1" fmla="*/ -2189 w 33691"/>
                <a:gd name="connsiteY1" fmla="*/ -483 h 179685"/>
                <a:gd name="connsiteX2" fmla="*/ 31502 w 33691"/>
                <a:gd name="connsiteY2" fmla="*/ 179203 h 179685"/>
                <a:gd name="connsiteX3" fmla="*/ -2189 w 33691"/>
                <a:gd name="connsiteY3" fmla="*/ 148106 h 179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79685">
                  <a:moveTo>
                    <a:pt x="-2189" y="148117"/>
                  </a:moveTo>
                  <a:lnTo>
                    <a:pt x="-2189" y="-483"/>
                  </a:lnTo>
                  <a:lnTo>
                    <a:pt x="31502" y="179203"/>
                  </a:lnTo>
                  <a:lnTo>
                    <a:pt x="-2189" y="14810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10" name="Freeform: Shape 2009">
              <a:extLst>
                <a:ext uri="{FF2B5EF4-FFF2-40B4-BE49-F238E27FC236}">
                  <a16:creationId xmlns:a16="http://schemas.microsoft.com/office/drawing/2014/main" id="{E21C9C26-6635-4527-BA80-832AB9659E7A}"/>
                </a:ext>
              </a:extLst>
            </p:cNvPr>
            <p:cNvSpPr/>
            <p:nvPr/>
          </p:nvSpPr>
          <p:spPr>
            <a:xfrm>
              <a:off x="4212628" y="2164649"/>
              <a:ext cx="33691" cy="179685"/>
            </a:xfrm>
            <a:custGeom>
              <a:avLst/>
              <a:gdLst>
                <a:gd name="connsiteX0" fmla="*/ 31502 w 33691"/>
                <a:gd name="connsiteY0" fmla="*/ 179197 h 179685"/>
                <a:gd name="connsiteX1" fmla="*/ -2189 w 33691"/>
                <a:gd name="connsiteY1" fmla="*/ -483 h 179685"/>
                <a:gd name="connsiteX2" fmla="*/ 31502 w 33691"/>
                <a:gd name="connsiteY2" fmla="*/ 21293 h 179685"/>
                <a:gd name="connsiteX3" fmla="*/ 31502 w 33691"/>
                <a:gd name="connsiteY3" fmla="*/ 179203 h 179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79685">
                  <a:moveTo>
                    <a:pt x="31502" y="179197"/>
                  </a:moveTo>
                  <a:lnTo>
                    <a:pt x="-2189" y="-483"/>
                  </a:lnTo>
                  <a:lnTo>
                    <a:pt x="31502" y="21293"/>
                  </a:lnTo>
                  <a:lnTo>
                    <a:pt x="31502" y="17920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11" name="Freeform: Shape 2010">
              <a:extLst>
                <a:ext uri="{FF2B5EF4-FFF2-40B4-BE49-F238E27FC236}">
                  <a16:creationId xmlns:a16="http://schemas.microsoft.com/office/drawing/2014/main" id="{F07265DE-1067-4536-A4EF-1D142F9FE328}"/>
                </a:ext>
              </a:extLst>
            </p:cNvPr>
            <p:cNvSpPr/>
            <p:nvPr/>
          </p:nvSpPr>
          <p:spPr>
            <a:xfrm>
              <a:off x="4246319" y="2187110"/>
              <a:ext cx="33691" cy="207761"/>
            </a:xfrm>
            <a:custGeom>
              <a:avLst/>
              <a:gdLst>
                <a:gd name="connsiteX0" fmla="*/ -2189 w 33691"/>
                <a:gd name="connsiteY0" fmla="*/ 158269 h 207761"/>
                <a:gd name="connsiteX1" fmla="*/ -2189 w 33691"/>
                <a:gd name="connsiteY1" fmla="*/ -483 h 207761"/>
                <a:gd name="connsiteX2" fmla="*/ 31502 w 33691"/>
                <a:gd name="connsiteY2" fmla="*/ 207278 h 207761"/>
                <a:gd name="connsiteX3" fmla="*/ -2189 w 33691"/>
                <a:gd name="connsiteY3" fmla="*/ 158269 h 207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207761">
                  <a:moveTo>
                    <a:pt x="-2189" y="158269"/>
                  </a:moveTo>
                  <a:lnTo>
                    <a:pt x="-2189" y="-483"/>
                  </a:lnTo>
                  <a:lnTo>
                    <a:pt x="31502" y="207278"/>
                  </a:lnTo>
                  <a:lnTo>
                    <a:pt x="-2189" y="15826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12" name="Freeform: Shape 2011">
              <a:extLst>
                <a:ext uri="{FF2B5EF4-FFF2-40B4-BE49-F238E27FC236}">
                  <a16:creationId xmlns:a16="http://schemas.microsoft.com/office/drawing/2014/main" id="{2CDDBE0F-2579-4201-8707-1A252F42EA11}"/>
                </a:ext>
              </a:extLst>
            </p:cNvPr>
            <p:cNvSpPr/>
            <p:nvPr/>
          </p:nvSpPr>
          <p:spPr>
            <a:xfrm>
              <a:off x="4246319" y="2187110"/>
              <a:ext cx="33691" cy="207761"/>
            </a:xfrm>
            <a:custGeom>
              <a:avLst/>
              <a:gdLst>
                <a:gd name="connsiteX0" fmla="*/ 31502 w 33691"/>
                <a:gd name="connsiteY0" fmla="*/ 207278 h 207761"/>
                <a:gd name="connsiteX1" fmla="*/ -2189 w 33691"/>
                <a:gd name="connsiteY1" fmla="*/ -483 h 207761"/>
                <a:gd name="connsiteX2" fmla="*/ 31502 w 33691"/>
                <a:gd name="connsiteY2" fmla="*/ 23539 h 207761"/>
                <a:gd name="connsiteX3" fmla="*/ 31502 w 33691"/>
                <a:gd name="connsiteY3" fmla="*/ 207273 h 207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207761">
                  <a:moveTo>
                    <a:pt x="31502" y="207278"/>
                  </a:moveTo>
                  <a:lnTo>
                    <a:pt x="-2189" y="-483"/>
                  </a:lnTo>
                  <a:lnTo>
                    <a:pt x="31502" y="23539"/>
                  </a:lnTo>
                  <a:lnTo>
                    <a:pt x="31502" y="207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13" name="Freeform: Shape 2012">
              <a:extLst>
                <a:ext uri="{FF2B5EF4-FFF2-40B4-BE49-F238E27FC236}">
                  <a16:creationId xmlns:a16="http://schemas.microsoft.com/office/drawing/2014/main" id="{D55587F9-2D66-48DB-87B5-CFAE9432AFC7}"/>
                </a:ext>
              </a:extLst>
            </p:cNvPr>
            <p:cNvSpPr/>
            <p:nvPr/>
          </p:nvSpPr>
          <p:spPr>
            <a:xfrm>
              <a:off x="4280010" y="2209571"/>
              <a:ext cx="5615" cy="190915"/>
            </a:xfrm>
            <a:custGeom>
              <a:avLst/>
              <a:gdLst>
                <a:gd name="connsiteX0" fmla="*/ -2189 w 5615"/>
                <a:gd name="connsiteY0" fmla="*/ 189147 h 190915"/>
                <a:gd name="connsiteX1" fmla="*/ -2189 w 5615"/>
                <a:gd name="connsiteY1" fmla="*/ -483 h 190915"/>
                <a:gd name="connsiteX2" fmla="*/ 3426 w 5615"/>
                <a:gd name="connsiteY2" fmla="*/ 190433 h 190915"/>
                <a:gd name="connsiteX3" fmla="*/ -2189 w 5615"/>
                <a:gd name="connsiteY3" fmla="*/ 189147 h 190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190915">
                  <a:moveTo>
                    <a:pt x="-2189" y="189147"/>
                  </a:moveTo>
                  <a:lnTo>
                    <a:pt x="-2189" y="-483"/>
                  </a:lnTo>
                  <a:lnTo>
                    <a:pt x="3426" y="190433"/>
                  </a:lnTo>
                  <a:lnTo>
                    <a:pt x="-2189" y="18914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14" name="Freeform: Shape 2013">
              <a:extLst>
                <a:ext uri="{FF2B5EF4-FFF2-40B4-BE49-F238E27FC236}">
                  <a16:creationId xmlns:a16="http://schemas.microsoft.com/office/drawing/2014/main" id="{460B50DD-ED07-47EB-A7DD-B47FBC9C6E92}"/>
                </a:ext>
              </a:extLst>
            </p:cNvPr>
            <p:cNvSpPr/>
            <p:nvPr/>
          </p:nvSpPr>
          <p:spPr>
            <a:xfrm>
              <a:off x="4280010" y="2209571"/>
              <a:ext cx="5615" cy="190915"/>
            </a:xfrm>
            <a:custGeom>
              <a:avLst/>
              <a:gdLst>
                <a:gd name="connsiteX0" fmla="*/ 3426 w 5615"/>
                <a:gd name="connsiteY0" fmla="*/ 190433 h 190915"/>
                <a:gd name="connsiteX1" fmla="*/ -2189 w 5615"/>
                <a:gd name="connsiteY1" fmla="*/ -483 h 190915"/>
                <a:gd name="connsiteX2" fmla="*/ 3426 w 5615"/>
                <a:gd name="connsiteY2" fmla="*/ -50 h 190915"/>
                <a:gd name="connsiteX3" fmla="*/ 3426 w 5615"/>
                <a:gd name="connsiteY3" fmla="*/ 190433 h 190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190915">
                  <a:moveTo>
                    <a:pt x="3426" y="190433"/>
                  </a:moveTo>
                  <a:lnTo>
                    <a:pt x="-2189" y="-483"/>
                  </a:lnTo>
                  <a:lnTo>
                    <a:pt x="3426" y="-50"/>
                  </a:lnTo>
                  <a:lnTo>
                    <a:pt x="3426" y="19043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15" name="Freeform: Shape 2014">
              <a:extLst>
                <a:ext uri="{FF2B5EF4-FFF2-40B4-BE49-F238E27FC236}">
                  <a16:creationId xmlns:a16="http://schemas.microsoft.com/office/drawing/2014/main" id="{D542C12C-7ECA-42F7-B20C-0D6EAC136688}"/>
                </a:ext>
              </a:extLst>
            </p:cNvPr>
            <p:cNvSpPr/>
            <p:nvPr/>
          </p:nvSpPr>
          <p:spPr>
            <a:xfrm>
              <a:off x="4280010" y="2209571"/>
              <a:ext cx="28075" cy="241452"/>
            </a:xfrm>
            <a:custGeom>
              <a:avLst/>
              <a:gdLst>
                <a:gd name="connsiteX0" fmla="*/ -2189 w 28075"/>
                <a:gd name="connsiteY0" fmla="*/ 187120 h 241452"/>
                <a:gd name="connsiteX1" fmla="*/ -2189 w 28075"/>
                <a:gd name="connsiteY1" fmla="*/ -483 h 241452"/>
                <a:gd name="connsiteX2" fmla="*/ 25887 w 28075"/>
                <a:gd name="connsiteY2" fmla="*/ 240970 h 241452"/>
                <a:gd name="connsiteX3" fmla="*/ -2189 w 28075"/>
                <a:gd name="connsiteY3" fmla="*/ 18712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75" h="241452">
                  <a:moveTo>
                    <a:pt x="-2189" y="187120"/>
                  </a:moveTo>
                  <a:lnTo>
                    <a:pt x="-2189" y="-483"/>
                  </a:lnTo>
                  <a:lnTo>
                    <a:pt x="25887" y="240970"/>
                  </a:lnTo>
                  <a:lnTo>
                    <a:pt x="-2189" y="1871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16" name="Freeform: Shape 2015">
              <a:extLst>
                <a:ext uri="{FF2B5EF4-FFF2-40B4-BE49-F238E27FC236}">
                  <a16:creationId xmlns:a16="http://schemas.microsoft.com/office/drawing/2014/main" id="{0F27F24D-E97A-4FB5-BE25-ECC95BAAD4AA}"/>
                </a:ext>
              </a:extLst>
            </p:cNvPr>
            <p:cNvSpPr/>
            <p:nvPr/>
          </p:nvSpPr>
          <p:spPr>
            <a:xfrm>
              <a:off x="4280010" y="2209571"/>
              <a:ext cx="28075" cy="241452"/>
            </a:xfrm>
            <a:custGeom>
              <a:avLst/>
              <a:gdLst>
                <a:gd name="connsiteX0" fmla="*/ 25887 w 28075"/>
                <a:gd name="connsiteY0" fmla="*/ 240970 h 241452"/>
                <a:gd name="connsiteX1" fmla="*/ -2189 w 28075"/>
                <a:gd name="connsiteY1" fmla="*/ -483 h 241452"/>
                <a:gd name="connsiteX2" fmla="*/ 25887 w 28075"/>
                <a:gd name="connsiteY2" fmla="*/ 24622 h 241452"/>
                <a:gd name="connsiteX3" fmla="*/ 25887 w 28075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75" h="241452">
                  <a:moveTo>
                    <a:pt x="25887" y="240970"/>
                  </a:moveTo>
                  <a:lnTo>
                    <a:pt x="-2189" y="-483"/>
                  </a:lnTo>
                  <a:lnTo>
                    <a:pt x="25887" y="24622"/>
                  </a:lnTo>
                  <a:lnTo>
                    <a:pt x="25887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17" name="Freeform: Shape 2016">
              <a:extLst>
                <a:ext uri="{FF2B5EF4-FFF2-40B4-BE49-F238E27FC236}">
                  <a16:creationId xmlns:a16="http://schemas.microsoft.com/office/drawing/2014/main" id="{92461E5B-8457-494D-B74E-62A709AEA4A1}"/>
                </a:ext>
              </a:extLst>
            </p:cNvPr>
            <p:cNvSpPr/>
            <p:nvPr/>
          </p:nvSpPr>
          <p:spPr>
            <a:xfrm>
              <a:off x="4308086" y="2237647"/>
              <a:ext cx="16845" cy="275143"/>
            </a:xfrm>
            <a:custGeom>
              <a:avLst/>
              <a:gdLst>
                <a:gd name="connsiteX0" fmla="*/ -2189 w 16845"/>
                <a:gd name="connsiteY0" fmla="*/ 215915 h 275143"/>
                <a:gd name="connsiteX1" fmla="*/ -2189 w 16845"/>
                <a:gd name="connsiteY1" fmla="*/ -483 h 275143"/>
                <a:gd name="connsiteX2" fmla="*/ 14657 w 16845"/>
                <a:gd name="connsiteY2" fmla="*/ 274661 h 275143"/>
                <a:gd name="connsiteX3" fmla="*/ -2189 w 16845"/>
                <a:gd name="connsiteY3" fmla="*/ 215915 h 275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275143">
                  <a:moveTo>
                    <a:pt x="-2189" y="215915"/>
                  </a:moveTo>
                  <a:lnTo>
                    <a:pt x="-2189" y="-483"/>
                  </a:lnTo>
                  <a:lnTo>
                    <a:pt x="14657" y="274661"/>
                  </a:lnTo>
                  <a:lnTo>
                    <a:pt x="-2189" y="2159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18" name="Freeform: Shape 2017">
              <a:extLst>
                <a:ext uri="{FF2B5EF4-FFF2-40B4-BE49-F238E27FC236}">
                  <a16:creationId xmlns:a16="http://schemas.microsoft.com/office/drawing/2014/main" id="{25DDCFA5-AEA6-48BC-9881-54B1D17FA418}"/>
                </a:ext>
              </a:extLst>
            </p:cNvPr>
            <p:cNvSpPr/>
            <p:nvPr/>
          </p:nvSpPr>
          <p:spPr>
            <a:xfrm>
              <a:off x="4308086" y="2237647"/>
              <a:ext cx="16845" cy="275143"/>
            </a:xfrm>
            <a:custGeom>
              <a:avLst/>
              <a:gdLst>
                <a:gd name="connsiteX0" fmla="*/ 14657 w 16845"/>
                <a:gd name="connsiteY0" fmla="*/ 274661 h 275143"/>
                <a:gd name="connsiteX1" fmla="*/ -2189 w 16845"/>
                <a:gd name="connsiteY1" fmla="*/ -483 h 275143"/>
                <a:gd name="connsiteX2" fmla="*/ 14657 w 16845"/>
                <a:gd name="connsiteY2" fmla="*/ 15268 h 275143"/>
                <a:gd name="connsiteX3" fmla="*/ 14657 w 16845"/>
                <a:gd name="connsiteY3" fmla="*/ 274661 h 275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275143">
                  <a:moveTo>
                    <a:pt x="14657" y="274661"/>
                  </a:moveTo>
                  <a:lnTo>
                    <a:pt x="-2189" y="-483"/>
                  </a:lnTo>
                  <a:lnTo>
                    <a:pt x="14657" y="15268"/>
                  </a:lnTo>
                  <a:lnTo>
                    <a:pt x="14657" y="27466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19" name="Freeform: Shape 2018">
              <a:extLst>
                <a:ext uri="{FF2B5EF4-FFF2-40B4-BE49-F238E27FC236}">
                  <a16:creationId xmlns:a16="http://schemas.microsoft.com/office/drawing/2014/main" id="{0E7D5572-110D-4713-A324-F5C4FB602D9B}"/>
                </a:ext>
              </a:extLst>
            </p:cNvPr>
            <p:cNvSpPr/>
            <p:nvPr/>
          </p:nvSpPr>
          <p:spPr>
            <a:xfrm>
              <a:off x="2370850" y="4770090"/>
              <a:ext cx="1959696" cy="123533"/>
            </a:xfrm>
            <a:custGeom>
              <a:avLst/>
              <a:gdLst>
                <a:gd name="connsiteX0" fmla="*/ -2189 w 1959696"/>
                <a:gd name="connsiteY0" fmla="*/ 123051 h 123533"/>
                <a:gd name="connsiteX1" fmla="*/ -2189 w 1959696"/>
                <a:gd name="connsiteY1" fmla="*/ -483 h 123533"/>
                <a:gd name="connsiteX2" fmla="*/ 1957507 w 1959696"/>
                <a:gd name="connsiteY2" fmla="*/ 123051 h 123533"/>
                <a:gd name="connsiteX3" fmla="*/ -2189 w 19596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969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95750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20" name="Freeform: Shape 2019">
              <a:extLst>
                <a:ext uri="{FF2B5EF4-FFF2-40B4-BE49-F238E27FC236}">
                  <a16:creationId xmlns:a16="http://schemas.microsoft.com/office/drawing/2014/main" id="{071FB73E-3F00-4AC1-A47B-4E4D492C91D8}"/>
                </a:ext>
              </a:extLst>
            </p:cNvPr>
            <p:cNvSpPr/>
            <p:nvPr/>
          </p:nvSpPr>
          <p:spPr>
            <a:xfrm>
              <a:off x="2370850" y="4770090"/>
              <a:ext cx="1959696" cy="123533"/>
            </a:xfrm>
            <a:custGeom>
              <a:avLst/>
              <a:gdLst>
                <a:gd name="connsiteX0" fmla="*/ 1957507 w 1959696"/>
                <a:gd name="connsiteY0" fmla="*/ 123051 h 123533"/>
                <a:gd name="connsiteX1" fmla="*/ -2189 w 1959696"/>
                <a:gd name="connsiteY1" fmla="*/ -483 h 123533"/>
                <a:gd name="connsiteX2" fmla="*/ 1957507 w 1959696"/>
                <a:gd name="connsiteY2" fmla="*/ -483 h 123533"/>
                <a:gd name="connsiteX3" fmla="*/ 1957507 w 19596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9696" h="123533">
                  <a:moveTo>
                    <a:pt x="1957507" y="123051"/>
                  </a:moveTo>
                  <a:lnTo>
                    <a:pt x="-2189" y="-483"/>
                  </a:lnTo>
                  <a:lnTo>
                    <a:pt x="1957507" y="-483"/>
                  </a:lnTo>
                  <a:lnTo>
                    <a:pt x="195750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21" name="Freeform: Shape 2020">
              <a:extLst>
                <a:ext uri="{FF2B5EF4-FFF2-40B4-BE49-F238E27FC236}">
                  <a16:creationId xmlns:a16="http://schemas.microsoft.com/office/drawing/2014/main" id="{1C47C9FE-C5F7-4CA7-BB6A-70D18795B0EF}"/>
                </a:ext>
              </a:extLst>
            </p:cNvPr>
            <p:cNvSpPr/>
            <p:nvPr/>
          </p:nvSpPr>
          <p:spPr>
            <a:xfrm>
              <a:off x="2370850" y="3574058"/>
              <a:ext cx="1959696" cy="123533"/>
            </a:xfrm>
            <a:custGeom>
              <a:avLst/>
              <a:gdLst>
                <a:gd name="connsiteX0" fmla="*/ -2189 w 1959696"/>
                <a:gd name="connsiteY0" fmla="*/ 123051 h 123533"/>
                <a:gd name="connsiteX1" fmla="*/ -2189 w 1959696"/>
                <a:gd name="connsiteY1" fmla="*/ -483 h 123533"/>
                <a:gd name="connsiteX2" fmla="*/ 1957507 w 1959696"/>
                <a:gd name="connsiteY2" fmla="*/ 123051 h 123533"/>
                <a:gd name="connsiteX3" fmla="*/ -2189 w 19596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969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95750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22" name="Freeform: Shape 2021">
              <a:extLst>
                <a:ext uri="{FF2B5EF4-FFF2-40B4-BE49-F238E27FC236}">
                  <a16:creationId xmlns:a16="http://schemas.microsoft.com/office/drawing/2014/main" id="{9B9A1833-9104-4AFB-BCD0-A0829A62EAC4}"/>
                </a:ext>
              </a:extLst>
            </p:cNvPr>
            <p:cNvSpPr/>
            <p:nvPr/>
          </p:nvSpPr>
          <p:spPr>
            <a:xfrm>
              <a:off x="2370850" y="3574058"/>
              <a:ext cx="1959696" cy="123533"/>
            </a:xfrm>
            <a:custGeom>
              <a:avLst/>
              <a:gdLst>
                <a:gd name="connsiteX0" fmla="*/ 1957507 w 1959696"/>
                <a:gd name="connsiteY0" fmla="*/ 123051 h 123533"/>
                <a:gd name="connsiteX1" fmla="*/ -2189 w 1959696"/>
                <a:gd name="connsiteY1" fmla="*/ -483 h 123533"/>
                <a:gd name="connsiteX2" fmla="*/ 1957507 w 1959696"/>
                <a:gd name="connsiteY2" fmla="*/ -483 h 123533"/>
                <a:gd name="connsiteX3" fmla="*/ 1957507 w 19596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9696" h="123533">
                  <a:moveTo>
                    <a:pt x="1957507" y="123051"/>
                  </a:moveTo>
                  <a:lnTo>
                    <a:pt x="-2189" y="-483"/>
                  </a:lnTo>
                  <a:lnTo>
                    <a:pt x="1957507" y="-483"/>
                  </a:lnTo>
                  <a:lnTo>
                    <a:pt x="195750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23" name="Freeform: Shape 2022">
              <a:extLst>
                <a:ext uri="{FF2B5EF4-FFF2-40B4-BE49-F238E27FC236}">
                  <a16:creationId xmlns:a16="http://schemas.microsoft.com/office/drawing/2014/main" id="{788EBDBC-2655-4273-95F7-BCA5539C3B57}"/>
                </a:ext>
              </a:extLst>
            </p:cNvPr>
            <p:cNvSpPr/>
            <p:nvPr/>
          </p:nvSpPr>
          <p:spPr>
            <a:xfrm>
              <a:off x="4324931" y="2248877"/>
              <a:ext cx="5615" cy="320064"/>
            </a:xfrm>
            <a:custGeom>
              <a:avLst/>
              <a:gdLst>
                <a:gd name="connsiteX0" fmla="*/ -2189 w 5615"/>
                <a:gd name="connsiteY0" fmla="*/ 258972 h 320064"/>
                <a:gd name="connsiteX1" fmla="*/ -2189 w 5615"/>
                <a:gd name="connsiteY1" fmla="*/ -483 h 320064"/>
                <a:gd name="connsiteX2" fmla="*/ 3426 w 5615"/>
                <a:gd name="connsiteY2" fmla="*/ 319582 h 320064"/>
                <a:gd name="connsiteX3" fmla="*/ -2189 w 5615"/>
                <a:gd name="connsiteY3" fmla="*/ 258972 h 32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320064">
                  <a:moveTo>
                    <a:pt x="-2189" y="258972"/>
                  </a:moveTo>
                  <a:lnTo>
                    <a:pt x="-2189" y="-483"/>
                  </a:lnTo>
                  <a:lnTo>
                    <a:pt x="3426" y="319582"/>
                  </a:lnTo>
                  <a:lnTo>
                    <a:pt x="-2189" y="2589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24" name="Freeform: Shape 2023">
              <a:extLst>
                <a:ext uri="{FF2B5EF4-FFF2-40B4-BE49-F238E27FC236}">
                  <a16:creationId xmlns:a16="http://schemas.microsoft.com/office/drawing/2014/main" id="{F60A4742-B907-4A48-B8D8-9AB40B618780}"/>
                </a:ext>
              </a:extLst>
            </p:cNvPr>
            <p:cNvSpPr/>
            <p:nvPr/>
          </p:nvSpPr>
          <p:spPr>
            <a:xfrm>
              <a:off x="4324931" y="2248877"/>
              <a:ext cx="5615" cy="320064"/>
            </a:xfrm>
            <a:custGeom>
              <a:avLst/>
              <a:gdLst>
                <a:gd name="connsiteX0" fmla="*/ 3426 w 5615"/>
                <a:gd name="connsiteY0" fmla="*/ 319582 h 320064"/>
                <a:gd name="connsiteX1" fmla="*/ -2189 w 5615"/>
                <a:gd name="connsiteY1" fmla="*/ -483 h 320064"/>
                <a:gd name="connsiteX2" fmla="*/ 3426 w 5615"/>
                <a:gd name="connsiteY2" fmla="*/ 4812 h 320064"/>
                <a:gd name="connsiteX3" fmla="*/ 3426 w 5615"/>
                <a:gd name="connsiteY3" fmla="*/ 319582 h 32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320064">
                  <a:moveTo>
                    <a:pt x="3426" y="319582"/>
                  </a:moveTo>
                  <a:lnTo>
                    <a:pt x="-2189" y="-483"/>
                  </a:lnTo>
                  <a:lnTo>
                    <a:pt x="3426" y="4812"/>
                  </a:lnTo>
                  <a:lnTo>
                    <a:pt x="3426" y="31958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25" name="Freeform: Shape 2024">
              <a:extLst>
                <a:ext uri="{FF2B5EF4-FFF2-40B4-BE49-F238E27FC236}">
                  <a16:creationId xmlns:a16="http://schemas.microsoft.com/office/drawing/2014/main" id="{2DEC131D-EEBA-4132-A6D0-D5976644CC12}"/>
                </a:ext>
              </a:extLst>
            </p:cNvPr>
            <p:cNvSpPr/>
            <p:nvPr/>
          </p:nvSpPr>
          <p:spPr>
            <a:xfrm>
              <a:off x="4330546" y="2254492"/>
              <a:ext cx="11230" cy="2639132"/>
            </a:xfrm>
            <a:custGeom>
              <a:avLst/>
              <a:gdLst>
                <a:gd name="connsiteX0" fmla="*/ -2189 w 11230"/>
                <a:gd name="connsiteY0" fmla="*/ 314511 h 2639132"/>
                <a:gd name="connsiteX1" fmla="*/ -2189 w 11230"/>
                <a:gd name="connsiteY1" fmla="*/ -483 h 2639132"/>
                <a:gd name="connsiteX2" fmla="*/ 9041 w 11230"/>
                <a:gd name="connsiteY2" fmla="*/ 2638649 h 2639132"/>
                <a:gd name="connsiteX3" fmla="*/ -2189 w 11230"/>
                <a:gd name="connsiteY3" fmla="*/ 314500 h 263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2639132">
                  <a:moveTo>
                    <a:pt x="-2189" y="314511"/>
                  </a:moveTo>
                  <a:lnTo>
                    <a:pt x="-2189" y="-483"/>
                  </a:lnTo>
                  <a:lnTo>
                    <a:pt x="9041" y="2638649"/>
                  </a:lnTo>
                  <a:lnTo>
                    <a:pt x="-2189" y="3145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26" name="Freeform: Shape 2025">
              <a:extLst>
                <a:ext uri="{FF2B5EF4-FFF2-40B4-BE49-F238E27FC236}">
                  <a16:creationId xmlns:a16="http://schemas.microsoft.com/office/drawing/2014/main" id="{114243BF-9BDC-4434-9177-DE165A5A3DC1}"/>
                </a:ext>
              </a:extLst>
            </p:cNvPr>
            <p:cNvSpPr/>
            <p:nvPr/>
          </p:nvSpPr>
          <p:spPr>
            <a:xfrm>
              <a:off x="4330546" y="2254492"/>
              <a:ext cx="11230" cy="2639132"/>
            </a:xfrm>
            <a:custGeom>
              <a:avLst/>
              <a:gdLst>
                <a:gd name="connsiteX0" fmla="*/ 9041 w 11230"/>
                <a:gd name="connsiteY0" fmla="*/ 2638649 h 2639132"/>
                <a:gd name="connsiteX1" fmla="*/ -2189 w 11230"/>
                <a:gd name="connsiteY1" fmla="*/ -483 h 2639132"/>
                <a:gd name="connsiteX2" fmla="*/ 9041 w 11230"/>
                <a:gd name="connsiteY2" fmla="*/ 11438 h 2639132"/>
                <a:gd name="connsiteX3" fmla="*/ 9041 w 11230"/>
                <a:gd name="connsiteY3" fmla="*/ 2638649 h 263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2639132">
                  <a:moveTo>
                    <a:pt x="9041" y="2638649"/>
                  </a:moveTo>
                  <a:lnTo>
                    <a:pt x="-2189" y="-483"/>
                  </a:lnTo>
                  <a:lnTo>
                    <a:pt x="9041" y="11438"/>
                  </a:lnTo>
                  <a:lnTo>
                    <a:pt x="9041" y="263864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27" name="Freeform: Shape 2026">
              <a:extLst>
                <a:ext uri="{FF2B5EF4-FFF2-40B4-BE49-F238E27FC236}">
                  <a16:creationId xmlns:a16="http://schemas.microsoft.com/office/drawing/2014/main" id="{074E3550-3C92-48BD-9A5E-FC5FB78EA1E8}"/>
                </a:ext>
              </a:extLst>
            </p:cNvPr>
            <p:cNvSpPr/>
            <p:nvPr/>
          </p:nvSpPr>
          <p:spPr>
            <a:xfrm>
              <a:off x="4341777" y="2265722"/>
              <a:ext cx="44921" cy="2627901"/>
            </a:xfrm>
            <a:custGeom>
              <a:avLst/>
              <a:gdLst>
                <a:gd name="connsiteX0" fmla="*/ -2189 w 44921"/>
                <a:gd name="connsiteY0" fmla="*/ 2627419 h 2627901"/>
                <a:gd name="connsiteX1" fmla="*/ -2189 w 44921"/>
                <a:gd name="connsiteY1" fmla="*/ -483 h 2627901"/>
                <a:gd name="connsiteX2" fmla="*/ 42732 w 44921"/>
                <a:gd name="connsiteY2" fmla="*/ 2627419 h 2627901"/>
                <a:gd name="connsiteX3" fmla="*/ -2189 w 44921"/>
                <a:gd name="connsiteY3" fmla="*/ 2627419 h 2627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2627901">
                  <a:moveTo>
                    <a:pt x="-2189" y="2627419"/>
                  </a:moveTo>
                  <a:lnTo>
                    <a:pt x="-2189" y="-483"/>
                  </a:lnTo>
                  <a:lnTo>
                    <a:pt x="42732" y="2627419"/>
                  </a:lnTo>
                  <a:lnTo>
                    <a:pt x="-2189" y="26274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28" name="Freeform: Shape 2027">
              <a:extLst>
                <a:ext uri="{FF2B5EF4-FFF2-40B4-BE49-F238E27FC236}">
                  <a16:creationId xmlns:a16="http://schemas.microsoft.com/office/drawing/2014/main" id="{67A4A20D-EC4E-4D02-9CED-08668BC9FED8}"/>
                </a:ext>
              </a:extLst>
            </p:cNvPr>
            <p:cNvSpPr/>
            <p:nvPr/>
          </p:nvSpPr>
          <p:spPr>
            <a:xfrm>
              <a:off x="4341777" y="2265722"/>
              <a:ext cx="44921" cy="2627901"/>
            </a:xfrm>
            <a:custGeom>
              <a:avLst/>
              <a:gdLst>
                <a:gd name="connsiteX0" fmla="*/ 42732 w 44921"/>
                <a:gd name="connsiteY0" fmla="*/ 2627419 h 2627901"/>
                <a:gd name="connsiteX1" fmla="*/ -2189 w 44921"/>
                <a:gd name="connsiteY1" fmla="*/ -483 h 2627901"/>
                <a:gd name="connsiteX2" fmla="*/ 42732 w 44921"/>
                <a:gd name="connsiteY2" fmla="*/ 66854 h 2627901"/>
                <a:gd name="connsiteX3" fmla="*/ 42732 w 44921"/>
                <a:gd name="connsiteY3" fmla="*/ 2627419 h 2627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2627901">
                  <a:moveTo>
                    <a:pt x="42732" y="2627419"/>
                  </a:moveTo>
                  <a:lnTo>
                    <a:pt x="-2189" y="-483"/>
                  </a:lnTo>
                  <a:lnTo>
                    <a:pt x="42732" y="66854"/>
                  </a:lnTo>
                  <a:lnTo>
                    <a:pt x="42732" y="26274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29" name="Freeform: Shape 2028">
              <a:extLst>
                <a:ext uri="{FF2B5EF4-FFF2-40B4-BE49-F238E27FC236}">
                  <a16:creationId xmlns:a16="http://schemas.microsoft.com/office/drawing/2014/main" id="{9BC808B6-2FEC-4C99-98D0-631E3B94C88E}"/>
                </a:ext>
              </a:extLst>
            </p:cNvPr>
            <p:cNvSpPr/>
            <p:nvPr/>
          </p:nvSpPr>
          <p:spPr>
            <a:xfrm>
              <a:off x="4386698" y="2333105"/>
              <a:ext cx="33691" cy="2560519"/>
            </a:xfrm>
            <a:custGeom>
              <a:avLst/>
              <a:gdLst>
                <a:gd name="connsiteX0" fmla="*/ -2189 w 33691"/>
                <a:gd name="connsiteY0" fmla="*/ 2560037 h 2560519"/>
                <a:gd name="connsiteX1" fmla="*/ -2189 w 33691"/>
                <a:gd name="connsiteY1" fmla="*/ -483 h 2560519"/>
                <a:gd name="connsiteX2" fmla="*/ 31502 w 33691"/>
                <a:gd name="connsiteY2" fmla="*/ 2560037 h 2560519"/>
                <a:gd name="connsiteX3" fmla="*/ -2189 w 33691"/>
                <a:gd name="connsiteY3" fmla="*/ 2560037 h 256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2560519">
                  <a:moveTo>
                    <a:pt x="-2189" y="2560037"/>
                  </a:moveTo>
                  <a:lnTo>
                    <a:pt x="-2189" y="-483"/>
                  </a:lnTo>
                  <a:lnTo>
                    <a:pt x="31502" y="2560037"/>
                  </a:lnTo>
                  <a:lnTo>
                    <a:pt x="-2189" y="25600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30" name="Freeform: Shape 2029">
              <a:extLst>
                <a:ext uri="{FF2B5EF4-FFF2-40B4-BE49-F238E27FC236}">
                  <a16:creationId xmlns:a16="http://schemas.microsoft.com/office/drawing/2014/main" id="{AFB2EFC7-83B3-4C14-8B82-52BCADBE2070}"/>
                </a:ext>
              </a:extLst>
            </p:cNvPr>
            <p:cNvSpPr/>
            <p:nvPr/>
          </p:nvSpPr>
          <p:spPr>
            <a:xfrm>
              <a:off x="4386698" y="2333105"/>
              <a:ext cx="33691" cy="2560519"/>
            </a:xfrm>
            <a:custGeom>
              <a:avLst/>
              <a:gdLst>
                <a:gd name="connsiteX0" fmla="*/ 31502 w 33691"/>
                <a:gd name="connsiteY0" fmla="*/ 2560037 h 2560519"/>
                <a:gd name="connsiteX1" fmla="*/ -2189 w 33691"/>
                <a:gd name="connsiteY1" fmla="*/ -483 h 2560519"/>
                <a:gd name="connsiteX2" fmla="*/ 31502 w 33691"/>
                <a:gd name="connsiteY2" fmla="*/ 74025 h 2560519"/>
                <a:gd name="connsiteX3" fmla="*/ 31502 w 33691"/>
                <a:gd name="connsiteY3" fmla="*/ 2560037 h 256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2560519">
                  <a:moveTo>
                    <a:pt x="31502" y="2560037"/>
                  </a:moveTo>
                  <a:lnTo>
                    <a:pt x="-2189" y="-483"/>
                  </a:lnTo>
                  <a:lnTo>
                    <a:pt x="31502" y="74025"/>
                  </a:lnTo>
                  <a:lnTo>
                    <a:pt x="31502" y="25600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31" name="Freeform: Shape 2030">
              <a:extLst>
                <a:ext uri="{FF2B5EF4-FFF2-40B4-BE49-F238E27FC236}">
                  <a16:creationId xmlns:a16="http://schemas.microsoft.com/office/drawing/2014/main" id="{535DC2BC-3E6D-4033-850F-C65C265675E6}"/>
                </a:ext>
              </a:extLst>
            </p:cNvPr>
            <p:cNvSpPr/>
            <p:nvPr/>
          </p:nvSpPr>
          <p:spPr>
            <a:xfrm>
              <a:off x="4420389" y="2411717"/>
              <a:ext cx="22460" cy="2481907"/>
            </a:xfrm>
            <a:custGeom>
              <a:avLst/>
              <a:gdLst>
                <a:gd name="connsiteX0" fmla="*/ -2189 w 22460"/>
                <a:gd name="connsiteY0" fmla="*/ 2481424 h 2481907"/>
                <a:gd name="connsiteX1" fmla="*/ -2189 w 22460"/>
                <a:gd name="connsiteY1" fmla="*/ -483 h 2481907"/>
                <a:gd name="connsiteX2" fmla="*/ 20272 w 22460"/>
                <a:gd name="connsiteY2" fmla="*/ 2481424 h 2481907"/>
                <a:gd name="connsiteX3" fmla="*/ -2189 w 22460"/>
                <a:gd name="connsiteY3" fmla="*/ 2481424 h 2481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2481907">
                  <a:moveTo>
                    <a:pt x="-2189" y="2481424"/>
                  </a:moveTo>
                  <a:lnTo>
                    <a:pt x="-2189" y="-483"/>
                  </a:lnTo>
                  <a:lnTo>
                    <a:pt x="20272" y="2481424"/>
                  </a:lnTo>
                  <a:lnTo>
                    <a:pt x="-2189" y="248142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32" name="Freeform: Shape 2031">
              <a:extLst>
                <a:ext uri="{FF2B5EF4-FFF2-40B4-BE49-F238E27FC236}">
                  <a16:creationId xmlns:a16="http://schemas.microsoft.com/office/drawing/2014/main" id="{F2C5362B-202C-4648-AC6C-43393D24FEAA}"/>
                </a:ext>
              </a:extLst>
            </p:cNvPr>
            <p:cNvSpPr/>
            <p:nvPr/>
          </p:nvSpPr>
          <p:spPr>
            <a:xfrm>
              <a:off x="4420389" y="2411717"/>
              <a:ext cx="22460" cy="2481907"/>
            </a:xfrm>
            <a:custGeom>
              <a:avLst/>
              <a:gdLst>
                <a:gd name="connsiteX0" fmla="*/ 20272 w 22460"/>
                <a:gd name="connsiteY0" fmla="*/ 2481424 h 2481907"/>
                <a:gd name="connsiteX1" fmla="*/ -2189 w 22460"/>
                <a:gd name="connsiteY1" fmla="*/ -483 h 2481907"/>
                <a:gd name="connsiteX2" fmla="*/ 20272 w 22460"/>
                <a:gd name="connsiteY2" fmla="*/ 78792 h 2481907"/>
                <a:gd name="connsiteX3" fmla="*/ 20272 w 22460"/>
                <a:gd name="connsiteY3" fmla="*/ 2481424 h 2481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2481907">
                  <a:moveTo>
                    <a:pt x="20272" y="2481424"/>
                  </a:moveTo>
                  <a:lnTo>
                    <a:pt x="-2189" y="-483"/>
                  </a:lnTo>
                  <a:lnTo>
                    <a:pt x="20272" y="78792"/>
                  </a:lnTo>
                  <a:lnTo>
                    <a:pt x="20272" y="248142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33" name="Freeform: Shape 2032">
              <a:extLst>
                <a:ext uri="{FF2B5EF4-FFF2-40B4-BE49-F238E27FC236}">
                  <a16:creationId xmlns:a16="http://schemas.microsoft.com/office/drawing/2014/main" id="{D4AE5E88-2E15-454D-93D7-A836AFB7D9F8}"/>
                </a:ext>
              </a:extLst>
            </p:cNvPr>
            <p:cNvSpPr/>
            <p:nvPr/>
          </p:nvSpPr>
          <p:spPr>
            <a:xfrm>
              <a:off x="4442850" y="2490329"/>
              <a:ext cx="5615" cy="2403294"/>
            </a:xfrm>
            <a:custGeom>
              <a:avLst/>
              <a:gdLst>
                <a:gd name="connsiteX0" fmla="*/ -2189 w 5615"/>
                <a:gd name="connsiteY0" fmla="*/ 2402812 h 2403294"/>
                <a:gd name="connsiteX1" fmla="*/ -2189 w 5615"/>
                <a:gd name="connsiteY1" fmla="*/ -483 h 2403294"/>
                <a:gd name="connsiteX2" fmla="*/ 3426 w 5615"/>
                <a:gd name="connsiteY2" fmla="*/ 2402812 h 2403294"/>
                <a:gd name="connsiteX3" fmla="*/ -2189 w 5615"/>
                <a:gd name="connsiteY3" fmla="*/ 2402812 h 240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2403294">
                  <a:moveTo>
                    <a:pt x="-2189" y="2402812"/>
                  </a:moveTo>
                  <a:lnTo>
                    <a:pt x="-2189" y="-483"/>
                  </a:lnTo>
                  <a:lnTo>
                    <a:pt x="3426" y="2402812"/>
                  </a:lnTo>
                  <a:lnTo>
                    <a:pt x="-2189" y="24028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34" name="Freeform: Shape 2033">
              <a:extLst>
                <a:ext uri="{FF2B5EF4-FFF2-40B4-BE49-F238E27FC236}">
                  <a16:creationId xmlns:a16="http://schemas.microsoft.com/office/drawing/2014/main" id="{E237F44E-9814-478F-B7FB-B394420713E1}"/>
                </a:ext>
              </a:extLst>
            </p:cNvPr>
            <p:cNvSpPr/>
            <p:nvPr/>
          </p:nvSpPr>
          <p:spPr>
            <a:xfrm>
              <a:off x="4442850" y="2490329"/>
              <a:ext cx="5615" cy="2403294"/>
            </a:xfrm>
            <a:custGeom>
              <a:avLst/>
              <a:gdLst>
                <a:gd name="connsiteX0" fmla="*/ 3426 w 5615"/>
                <a:gd name="connsiteY0" fmla="*/ 2402812 h 2403294"/>
                <a:gd name="connsiteX1" fmla="*/ -2189 w 5615"/>
                <a:gd name="connsiteY1" fmla="*/ -483 h 2403294"/>
                <a:gd name="connsiteX2" fmla="*/ 3426 w 5615"/>
                <a:gd name="connsiteY2" fmla="*/ 81302 h 2403294"/>
                <a:gd name="connsiteX3" fmla="*/ 3426 w 5615"/>
                <a:gd name="connsiteY3" fmla="*/ 2402812 h 240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2403294">
                  <a:moveTo>
                    <a:pt x="3426" y="2402812"/>
                  </a:moveTo>
                  <a:lnTo>
                    <a:pt x="-2189" y="-483"/>
                  </a:lnTo>
                  <a:lnTo>
                    <a:pt x="3426" y="81302"/>
                  </a:lnTo>
                  <a:lnTo>
                    <a:pt x="3426" y="24028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35" name="Freeform: Shape 2034">
              <a:extLst>
                <a:ext uri="{FF2B5EF4-FFF2-40B4-BE49-F238E27FC236}">
                  <a16:creationId xmlns:a16="http://schemas.microsoft.com/office/drawing/2014/main" id="{59295E69-ED55-4470-93E1-ADA706B5980D}"/>
                </a:ext>
              </a:extLst>
            </p:cNvPr>
            <p:cNvSpPr/>
            <p:nvPr/>
          </p:nvSpPr>
          <p:spPr>
            <a:xfrm>
              <a:off x="2252932" y="3574058"/>
              <a:ext cx="117918" cy="1319566"/>
            </a:xfrm>
            <a:custGeom>
              <a:avLst/>
              <a:gdLst>
                <a:gd name="connsiteX0" fmla="*/ 115730 w 117918"/>
                <a:gd name="connsiteY0" fmla="*/ 1319083 h 1319566"/>
                <a:gd name="connsiteX1" fmla="*/ -2189 w 117918"/>
                <a:gd name="connsiteY1" fmla="*/ -483 h 1319566"/>
                <a:gd name="connsiteX2" fmla="*/ 115730 w 117918"/>
                <a:gd name="connsiteY2" fmla="*/ 1196953 h 1319566"/>
                <a:gd name="connsiteX3" fmla="*/ 115730 w 117918"/>
                <a:gd name="connsiteY3" fmla="*/ 1319083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319566">
                  <a:moveTo>
                    <a:pt x="115730" y="1319083"/>
                  </a:moveTo>
                  <a:lnTo>
                    <a:pt x="-2189" y="-483"/>
                  </a:lnTo>
                  <a:lnTo>
                    <a:pt x="115730" y="1196953"/>
                  </a:lnTo>
                  <a:lnTo>
                    <a:pt x="115730" y="13190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36" name="Freeform: Shape 2035">
              <a:extLst>
                <a:ext uri="{FF2B5EF4-FFF2-40B4-BE49-F238E27FC236}">
                  <a16:creationId xmlns:a16="http://schemas.microsoft.com/office/drawing/2014/main" id="{E9B927AB-0996-4BAF-B669-080586E63702}"/>
                </a:ext>
              </a:extLst>
            </p:cNvPr>
            <p:cNvSpPr/>
            <p:nvPr/>
          </p:nvSpPr>
          <p:spPr>
            <a:xfrm>
              <a:off x="2252932" y="3574058"/>
              <a:ext cx="117918" cy="1196032"/>
            </a:xfrm>
            <a:custGeom>
              <a:avLst/>
              <a:gdLst>
                <a:gd name="connsiteX0" fmla="*/ 115730 w 117918"/>
                <a:gd name="connsiteY0" fmla="*/ 1195549 h 1196032"/>
                <a:gd name="connsiteX1" fmla="*/ -2189 w 117918"/>
                <a:gd name="connsiteY1" fmla="*/ -483 h 1196032"/>
                <a:gd name="connsiteX2" fmla="*/ 115730 w 117918"/>
                <a:gd name="connsiteY2" fmla="*/ 1073532 h 1196032"/>
                <a:gd name="connsiteX3" fmla="*/ 115730 w 117918"/>
                <a:gd name="connsiteY3" fmla="*/ 1195549 h 119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96032">
                  <a:moveTo>
                    <a:pt x="115730" y="1195549"/>
                  </a:moveTo>
                  <a:lnTo>
                    <a:pt x="-2189" y="-483"/>
                  </a:lnTo>
                  <a:lnTo>
                    <a:pt x="115730" y="1073532"/>
                  </a:lnTo>
                  <a:lnTo>
                    <a:pt x="115730" y="119554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37" name="Freeform: Shape 2036">
              <a:extLst>
                <a:ext uri="{FF2B5EF4-FFF2-40B4-BE49-F238E27FC236}">
                  <a16:creationId xmlns:a16="http://schemas.microsoft.com/office/drawing/2014/main" id="{9760ABA0-8974-45FB-91C7-2A831D8CD0AC}"/>
                </a:ext>
              </a:extLst>
            </p:cNvPr>
            <p:cNvSpPr/>
            <p:nvPr/>
          </p:nvSpPr>
          <p:spPr>
            <a:xfrm>
              <a:off x="2252932" y="3574058"/>
              <a:ext cx="117918" cy="1078113"/>
            </a:xfrm>
            <a:custGeom>
              <a:avLst/>
              <a:gdLst>
                <a:gd name="connsiteX0" fmla="*/ 115730 w 117918"/>
                <a:gd name="connsiteY0" fmla="*/ 1077631 h 1078113"/>
                <a:gd name="connsiteX1" fmla="*/ -2189 w 117918"/>
                <a:gd name="connsiteY1" fmla="*/ -483 h 1078113"/>
                <a:gd name="connsiteX2" fmla="*/ 115730 w 117918"/>
                <a:gd name="connsiteY2" fmla="*/ 722302 h 1078113"/>
                <a:gd name="connsiteX3" fmla="*/ 115730 w 117918"/>
                <a:gd name="connsiteY3" fmla="*/ 1077631 h 1078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078113">
                  <a:moveTo>
                    <a:pt x="115730" y="1077631"/>
                  </a:moveTo>
                  <a:lnTo>
                    <a:pt x="-2189" y="-483"/>
                  </a:lnTo>
                  <a:lnTo>
                    <a:pt x="115730" y="722302"/>
                  </a:lnTo>
                  <a:lnTo>
                    <a:pt x="115730" y="107763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38" name="Freeform: Shape 2037">
              <a:extLst>
                <a:ext uri="{FF2B5EF4-FFF2-40B4-BE49-F238E27FC236}">
                  <a16:creationId xmlns:a16="http://schemas.microsoft.com/office/drawing/2014/main" id="{CF9A04B1-3AFC-4275-96B7-802240C0EFC9}"/>
                </a:ext>
              </a:extLst>
            </p:cNvPr>
            <p:cNvSpPr/>
            <p:nvPr/>
          </p:nvSpPr>
          <p:spPr>
            <a:xfrm>
              <a:off x="2252932" y="3574058"/>
              <a:ext cx="117918" cy="718742"/>
            </a:xfrm>
            <a:custGeom>
              <a:avLst/>
              <a:gdLst>
                <a:gd name="connsiteX0" fmla="*/ 115730 w 117918"/>
                <a:gd name="connsiteY0" fmla="*/ 718259 h 718742"/>
                <a:gd name="connsiteX1" fmla="*/ -2189 w 117918"/>
                <a:gd name="connsiteY1" fmla="*/ -483 h 718742"/>
                <a:gd name="connsiteX2" fmla="*/ 115730 w 117918"/>
                <a:gd name="connsiteY2" fmla="*/ 596467 h 718742"/>
                <a:gd name="connsiteX3" fmla="*/ 115730 w 117918"/>
                <a:gd name="connsiteY3" fmla="*/ 718259 h 718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718742">
                  <a:moveTo>
                    <a:pt x="115730" y="718259"/>
                  </a:moveTo>
                  <a:lnTo>
                    <a:pt x="-2189" y="-483"/>
                  </a:lnTo>
                  <a:lnTo>
                    <a:pt x="115730" y="596467"/>
                  </a:lnTo>
                  <a:lnTo>
                    <a:pt x="115730" y="71825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39" name="Freeform: Shape 2038">
              <a:extLst>
                <a:ext uri="{FF2B5EF4-FFF2-40B4-BE49-F238E27FC236}">
                  <a16:creationId xmlns:a16="http://schemas.microsoft.com/office/drawing/2014/main" id="{A3050AF6-6DE4-4839-BB6B-4C33D400220E}"/>
                </a:ext>
              </a:extLst>
            </p:cNvPr>
            <p:cNvSpPr/>
            <p:nvPr/>
          </p:nvSpPr>
          <p:spPr>
            <a:xfrm>
              <a:off x="2252932" y="3574058"/>
              <a:ext cx="117918" cy="600823"/>
            </a:xfrm>
            <a:custGeom>
              <a:avLst/>
              <a:gdLst>
                <a:gd name="connsiteX0" fmla="*/ 115730 w 117918"/>
                <a:gd name="connsiteY0" fmla="*/ 600341 h 600823"/>
                <a:gd name="connsiteX1" fmla="*/ -2189 w 117918"/>
                <a:gd name="connsiteY1" fmla="*/ -483 h 600823"/>
                <a:gd name="connsiteX2" fmla="*/ 115730 w 117918"/>
                <a:gd name="connsiteY2" fmla="*/ 244676 h 600823"/>
                <a:gd name="connsiteX3" fmla="*/ 115730 w 117918"/>
                <a:gd name="connsiteY3" fmla="*/ 600341 h 600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600823">
                  <a:moveTo>
                    <a:pt x="115730" y="600341"/>
                  </a:moveTo>
                  <a:lnTo>
                    <a:pt x="-2189" y="-483"/>
                  </a:lnTo>
                  <a:lnTo>
                    <a:pt x="115730" y="244676"/>
                  </a:lnTo>
                  <a:lnTo>
                    <a:pt x="115730" y="60034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40" name="Freeform: Shape 2039">
              <a:extLst>
                <a:ext uri="{FF2B5EF4-FFF2-40B4-BE49-F238E27FC236}">
                  <a16:creationId xmlns:a16="http://schemas.microsoft.com/office/drawing/2014/main" id="{417374DF-05E2-4AD0-B1E8-36640BA6FB76}"/>
                </a:ext>
              </a:extLst>
            </p:cNvPr>
            <p:cNvSpPr/>
            <p:nvPr/>
          </p:nvSpPr>
          <p:spPr>
            <a:xfrm>
              <a:off x="2252932" y="3574058"/>
              <a:ext cx="117918" cy="247067"/>
            </a:xfrm>
            <a:custGeom>
              <a:avLst/>
              <a:gdLst>
                <a:gd name="connsiteX0" fmla="*/ 115730 w 117918"/>
                <a:gd name="connsiteY0" fmla="*/ 246585 h 247067"/>
                <a:gd name="connsiteX1" fmla="*/ -2189 w 117918"/>
                <a:gd name="connsiteY1" fmla="*/ -483 h 247067"/>
                <a:gd name="connsiteX2" fmla="*/ 115730 w 117918"/>
                <a:gd name="connsiteY2" fmla="*/ 123051 h 247067"/>
                <a:gd name="connsiteX3" fmla="*/ 115730 w 117918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47067">
                  <a:moveTo>
                    <a:pt x="115730" y="246585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115730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41" name="Freeform: Shape 2040">
              <a:extLst>
                <a:ext uri="{FF2B5EF4-FFF2-40B4-BE49-F238E27FC236}">
                  <a16:creationId xmlns:a16="http://schemas.microsoft.com/office/drawing/2014/main" id="{865A0DDC-AB63-4A96-8433-A132E89BE375}"/>
                </a:ext>
              </a:extLst>
            </p:cNvPr>
            <p:cNvSpPr/>
            <p:nvPr/>
          </p:nvSpPr>
          <p:spPr>
            <a:xfrm>
              <a:off x="2252932" y="609246"/>
              <a:ext cx="117918" cy="2841278"/>
            </a:xfrm>
            <a:custGeom>
              <a:avLst/>
              <a:gdLst>
                <a:gd name="connsiteX0" fmla="*/ 115730 w 117918"/>
                <a:gd name="connsiteY0" fmla="*/ 2840796 h 2841278"/>
                <a:gd name="connsiteX1" fmla="*/ -2189 w 117918"/>
                <a:gd name="connsiteY1" fmla="*/ -483 h 2841278"/>
                <a:gd name="connsiteX2" fmla="*/ 115730 w 117918"/>
                <a:gd name="connsiteY2" fmla="*/ 2718665 h 2841278"/>
                <a:gd name="connsiteX3" fmla="*/ 115730 w 117918"/>
                <a:gd name="connsiteY3" fmla="*/ 2840796 h 284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841278">
                  <a:moveTo>
                    <a:pt x="115730" y="2840796"/>
                  </a:moveTo>
                  <a:lnTo>
                    <a:pt x="-2189" y="-483"/>
                  </a:lnTo>
                  <a:lnTo>
                    <a:pt x="115730" y="2718665"/>
                  </a:lnTo>
                  <a:lnTo>
                    <a:pt x="115730" y="284079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42" name="Freeform: Shape 2041">
              <a:extLst>
                <a:ext uri="{FF2B5EF4-FFF2-40B4-BE49-F238E27FC236}">
                  <a16:creationId xmlns:a16="http://schemas.microsoft.com/office/drawing/2014/main" id="{524C45F7-F48F-4104-B784-F20AEC1020E5}"/>
                </a:ext>
              </a:extLst>
            </p:cNvPr>
            <p:cNvSpPr/>
            <p:nvPr/>
          </p:nvSpPr>
          <p:spPr>
            <a:xfrm>
              <a:off x="2252932" y="609246"/>
              <a:ext cx="117918" cy="2723359"/>
            </a:xfrm>
            <a:custGeom>
              <a:avLst/>
              <a:gdLst>
                <a:gd name="connsiteX0" fmla="*/ 115730 w 117918"/>
                <a:gd name="connsiteY0" fmla="*/ 2722877 h 2723359"/>
                <a:gd name="connsiteX1" fmla="*/ -2189 w 117918"/>
                <a:gd name="connsiteY1" fmla="*/ -483 h 2723359"/>
                <a:gd name="connsiteX2" fmla="*/ 115730 w 117918"/>
                <a:gd name="connsiteY2" fmla="*/ 2456156 h 2723359"/>
                <a:gd name="connsiteX3" fmla="*/ 115730 w 117918"/>
                <a:gd name="connsiteY3" fmla="*/ 2722877 h 2723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723359">
                  <a:moveTo>
                    <a:pt x="115730" y="2722877"/>
                  </a:moveTo>
                  <a:lnTo>
                    <a:pt x="-2189" y="-483"/>
                  </a:lnTo>
                  <a:lnTo>
                    <a:pt x="115730" y="2456156"/>
                  </a:lnTo>
                  <a:lnTo>
                    <a:pt x="115730" y="272287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43" name="Freeform: Shape 2042">
              <a:extLst>
                <a:ext uri="{FF2B5EF4-FFF2-40B4-BE49-F238E27FC236}">
                  <a16:creationId xmlns:a16="http://schemas.microsoft.com/office/drawing/2014/main" id="{DF089995-6883-4ACA-985C-5678C608EA63}"/>
                </a:ext>
              </a:extLst>
            </p:cNvPr>
            <p:cNvSpPr/>
            <p:nvPr/>
          </p:nvSpPr>
          <p:spPr>
            <a:xfrm>
              <a:off x="2252932" y="609246"/>
              <a:ext cx="117918" cy="2453831"/>
            </a:xfrm>
            <a:custGeom>
              <a:avLst/>
              <a:gdLst>
                <a:gd name="connsiteX0" fmla="*/ 115730 w 117918"/>
                <a:gd name="connsiteY0" fmla="*/ 2453348 h 2453831"/>
                <a:gd name="connsiteX1" fmla="*/ -2189 w 117918"/>
                <a:gd name="connsiteY1" fmla="*/ -483 h 2453831"/>
                <a:gd name="connsiteX2" fmla="*/ 115730 w 117918"/>
                <a:gd name="connsiteY2" fmla="*/ 2331162 h 2453831"/>
                <a:gd name="connsiteX3" fmla="*/ 115730 w 117918"/>
                <a:gd name="connsiteY3" fmla="*/ 2453348 h 245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453831">
                  <a:moveTo>
                    <a:pt x="115730" y="2453348"/>
                  </a:moveTo>
                  <a:lnTo>
                    <a:pt x="-2189" y="-483"/>
                  </a:lnTo>
                  <a:lnTo>
                    <a:pt x="115730" y="2331162"/>
                  </a:lnTo>
                  <a:lnTo>
                    <a:pt x="115730" y="245334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44" name="Freeform: Shape 2043">
              <a:extLst>
                <a:ext uri="{FF2B5EF4-FFF2-40B4-BE49-F238E27FC236}">
                  <a16:creationId xmlns:a16="http://schemas.microsoft.com/office/drawing/2014/main" id="{7633BBB7-FD48-4647-B077-D15A86AD7DB6}"/>
                </a:ext>
              </a:extLst>
            </p:cNvPr>
            <p:cNvSpPr/>
            <p:nvPr/>
          </p:nvSpPr>
          <p:spPr>
            <a:xfrm>
              <a:off x="2252932" y="609246"/>
              <a:ext cx="117918" cy="2330297"/>
            </a:xfrm>
            <a:custGeom>
              <a:avLst/>
              <a:gdLst>
                <a:gd name="connsiteX0" fmla="*/ 115730 w 117918"/>
                <a:gd name="connsiteY0" fmla="*/ 2329815 h 2330297"/>
                <a:gd name="connsiteX1" fmla="*/ -2189 w 117918"/>
                <a:gd name="connsiteY1" fmla="*/ -483 h 2330297"/>
                <a:gd name="connsiteX2" fmla="*/ 115730 w 117918"/>
                <a:gd name="connsiteY2" fmla="*/ 2063565 h 2330297"/>
                <a:gd name="connsiteX3" fmla="*/ 115730 w 117918"/>
                <a:gd name="connsiteY3" fmla="*/ 2329815 h 233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330297">
                  <a:moveTo>
                    <a:pt x="115730" y="2329815"/>
                  </a:moveTo>
                  <a:lnTo>
                    <a:pt x="-2189" y="-483"/>
                  </a:lnTo>
                  <a:lnTo>
                    <a:pt x="115730" y="2063565"/>
                  </a:lnTo>
                  <a:lnTo>
                    <a:pt x="115730" y="23298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45" name="Freeform: Shape 2044">
              <a:extLst>
                <a:ext uri="{FF2B5EF4-FFF2-40B4-BE49-F238E27FC236}">
                  <a16:creationId xmlns:a16="http://schemas.microsoft.com/office/drawing/2014/main" id="{78436739-DFB2-40F4-8786-AC2B4ACBA957}"/>
                </a:ext>
              </a:extLst>
            </p:cNvPr>
            <p:cNvSpPr/>
            <p:nvPr/>
          </p:nvSpPr>
          <p:spPr>
            <a:xfrm>
              <a:off x="2252932" y="609246"/>
              <a:ext cx="117918" cy="2066384"/>
            </a:xfrm>
            <a:custGeom>
              <a:avLst/>
              <a:gdLst>
                <a:gd name="connsiteX0" fmla="*/ 115730 w 117918"/>
                <a:gd name="connsiteY0" fmla="*/ 2065901 h 2066384"/>
                <a:gd name="connsiteX1" fmla="*/ -2189 w 117918"/>
                <a:gd name="connsiteY1" fmla="*/ -483 h 2066384"/>
                <a:gd name="connsiteX2" fmla="*/ 115730 w 117918"/>
                <a:gd name="connsiteY2" fmla="*/ 1943625 h 2066384"/>
                <a:gd name="connsiteX3" fmla="*/ 115730 w 117918"/>
                <a:gd name="connsiteY3" fmla="*/ 2065901 h 206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066384">
                  <a:moveTo>
                    <a:pt x="115730" y="2065901"/>
                  </a:moveTo>
                  <a:lnTo>
                    <a:pt x="-2189" y="-483"/>
                  </a:lnTo>
                  <a:lnTo>
                    <a:pt x="115730" y="1943625"/>
                  </a:lnTo>
                  <a:lnTo>
                    <a:pt x="115730" y="206590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46" name="Freeform: Shape 2045">
              <a:extLst>
                <a:ext uri="{FF2B5EF4-FFF2-40B4-BE49-F238E27FC236}">
                  <a16:creationId xmlns:a16="http://schemas.microsoft.com/office/drawing/2014/main" id="{EF0E3C84-44F5-4AE1-8AF3-1180F098A4A9}"/>
                </a:ext>
              </a:extLst>
            </p:cNvPr>
            <p:cNvSpPr/>
            <p:nvPr/>
          </p:nvSpPr>
          <p:spPr>
            <a:xfrm>
              <a:off x="2252932" y="609246"/>
              <a:ext cx="117918" cy="1942850"/>
            </a:xfrm>
            <a:custGeom>
              <a:avLst/>
              <a:gdLst>
                <a:gd name="connsiteX0" fmla="*/ 115730 w 117918"/>
                <a:gd name="connsiteY0" fmla="*/ 1942367 h 1942850"/>
                <a:gd name="connsiteX1" fmla="*/ -2189 w 117918"/>
                <a:gd name="connsiteY1" fmla="*/ -483 h 1942850"/>
                <a:gd name="connsiteX2" fmla="*/ 115730 w 117918"/>
                <a:gd name="connsiteY2" fmla="*/ 1675978 h 1942850"/>
                <a:gd name="connsiteX3" fmla="*/ 115730 w 117918"/>
                <a:gd name="connsiteY3" fmla="*/ 1942367 h 1942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942850">
                  <a:moveTo>
                    <a:pt x="115730" y="1942367"/>
                  </a:moveTo>
                  <a:lnTo>
                    <a:pt x="-2189" y="-483"/>
                  </a:lnTo>
                  <a:lnTo>
                    <a:pt x="115730" y="1675978"/>
                  </a:lnTo>
                  <a:lnTo>
                    <a:pt x="115730" y="194236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47" name="Freeform: Shape 2046">
              <a:extLst>
                <a:ext uri="{FF2B5EF4-FFF2-40B4-BE49-F238E27FC236}">
                  <a16:creationId xmlns:a16="http://schemas.microsoft.com/office/drawing/2014/main" id="{31A230BC-D5EA-455D-A992-E2B71CDDDE7E}"/>
                </a:ext>
              </a:extLst>
            </p:cNvPr>
            <p:cNvSpPr/>
            <p:nvPr/>
          </p:nvSpPr>
          <p:spPr>
            <a:xfrm>
              <a:off x="2252932" y="609246"/>
              <a:ext cx="117918" cy="1678942"/>
            </a:xfrm>
            <a:custGeom>
              <a:avLst/>
              <a:gdLst>
                <a:gd name="connsiteX0" fmla="*/ 115730 w 117918"/>
                <a:gd name="connsiteY0" fmla="*/ 1678449 h 1678942"/>
                <a:gd name="connsiteX1" fmla="*/ -2189 w 117918"/>
                <a:gd name="connsiteY1" fmla="*/ -483 h 1678942"/>
                <a:gd name="connsiteX2" fmla="*/ 115730 w 117918"/>
                <a:gd name="connsiteY2" fmla="*/ 1556088 h 1678942"/>
                <a:gd name="connsiteX3" fmla="*/ 115730 w 117918"/>
                <a:gd name="connsiteY3" fmla="*/ 1678460 h 167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678942">
                  <a:moveTo>
                    <a:pt x="115730" y="1678449"/>
                  </a:moveTo>
                  <a:lnTo>
                    <a:pt x="-2189" y="-483"/>
                  </a:lnTo>
                  <a:lnTo>
                    <a:pt x="115730" y="1556088"/>
                  </a:lnTo>
                  <a:lnTo>
                    <a:pt x="115730" y="167846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48" name="Freeform: Shape 2047">
              <a:extLst>
                <a:ext uri="{FF2B5EF4-FFF2-40B4-BE49-F238E27FC236}">
                  <a16:creationId xmlns:a16="http://schemas.microsoft.com/office/drawing/2014/main" id="{9C338487-9C84-45BF-8404-9C7730094C94}"/>
                </a:ext>
              </a:extLst>
            </p:cNvPr>
            <p:cNvSpPr/>
            <p:nvPr/>
          </p:nvSpPr>
          <p:spPr>
            <a:xfrm>
              <a:off x="2252932" y="609246"/>
              <a:ext cx="117918" cy="1555403"/>
            </a:xfrm>
            <a:custGeom>
              <a:avLst/>
              <a:gdLst>
                <a:gd name="connsiteX0" fmla="*/ 115730 w 117918"/>
                <a:gd name="connsiteY0" fmla="*/ 1554920 h 1555403"/>
                <a:gd name="connsiteX1" fmla="*/ -2189 w 117918"/>
                <a:gd name="connsiteY1" fmla="*/ -483 h 1555403"/>
                <a:gd name="connsiteX2" fmla="*/ 115730 w 117918"/>
                <a:gd name="connsiteY2" fmla="*/ 1288351 h 1555403"/>
                <a:gd name="connsiteX3" fmla="*/ 115730 w 117918"/>
                <a:gd name="connsiteY3" fmla="*/ 1554920 h 1555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555403">
                  <a:moveTo>
                    <a:pt x="115730" y="1554920"/>
                  </a:moveTo>
                  <a:lnTo>
                    <a:pt x="-2189" y="-483"/>
                  </a:lnTo>
                  <a:lnTo>
                    <a:pt x="115730" y="1288351"/>
                  </a:lnTo>
                  <a:lnTo>
                    <a:pt x="115730" y="15549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49" name="Freeform: Shape 2048">
              <a:extLst>
                <a:ext uri="{FF2B5EF4-FFF2-40B4-BE49-F238E27FC236}">
                  <a16:creationId xmlns:a16="http://schemas.microsoft.com/office/drawing/2014/main" id="{24D72766-2842-46A1-9197-EAEAF45A6557}"/>
                </a:ext>
              </a:extLst>
            </p:cNvPr>
            <p:cNvSpPr/>
            <p:nvPr/>
          </p:nvSpPr>
          <p:spPr>
            <a:xfrm>
              <a:off x="2252932" y="609246"/>
              <a:ext cx="117918" cy="1291490"/>
            </a:xfrm>
            <a:custGeom>
              <a:avLst/>
              <a:gdLst>
                <a:gd name="connsiteX0" fmla="*/ 115730 w 117918"/>
                <a:gd name="connsiteY0" fmla="*/ 1291007 h 1291490"/>
                <a:gd name="connsiteX1" fmla="*/ -2189 w 117918"/>
                <a:gd name="connsiteY1" fmla="*/ -483 h 1291490"/>
                <a:gd name="connsiteX2" fmla="*/ 115730 w 117918"/>
                <a:gd name="connsiteY2" fmla="*/ 1168479 h 1291490"/>
                <a:gd name="connsiteX3" fmla="*/ 115730 w 117918"/>
                <a:gd name="connsiteY3" fmla="*/ 1291007 h 1291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91490">
                  <a:moveTo>
                    <a:pt x="115730" y="1291007"/>
                  </a:moveTo>
                  <a:lnTo>
                    <a:pt x="-2189" y="-483"/>
                  </a:lnTo>
                  <a:lnTo>
                    <a:pt x="115730" y="1168479"/>
                  </a:lnTo>
                  <a:lnTo>
                    <a:pt x="115730" y="129100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50" name="Freeform: Shape 2049">
              <a:extLst>
                <a:ext uri="{FF2B5EF4-FFF2-40B4-BE49-F238E27FC236}">
                  <a16:creationId xmlns:a16="http://schemas.microsoft.com/office/drawing/2014/main" id="{44B469DC-45E3-4874-8E07-4420B3BD151A}"/>
                </a:ext>
              </a:extLst>
            </p:cNvPr>
            <p:cNvSpPr/>
            <p:nvPr/>
          </p:nvSpPr>
          <p:spPr>
            <a:xfrm>
              <a:off x="2252932" y="609246"/>
              <a:ext cx="117918" cy="1167956"/>
            </a:xfrm>
            <a:custGeom>
              <a:avLst/>
              <a:gdLst>
                <a:gd name="connsiteX0" fmla="*/ 115730 w 117918"/>
                <a:gd name="connsiteY0" fmla="*/ 1167473 h 1167956"/>
                <a:gd name="connsiteX1" fmla="*/ -2189 w 117918"/>
                <a:gd name="connsiteY1" fmla="*/ -483 h 1167956"/>
                <a:gd name="connsiteX2" fmla="*/ 115730 w 117918"/>
                <a:gd name="connsiteY2" fmla="*/ 900584 h 1167956"/>
                <a:gd name="connsiteX3" fmla="*/ 115730 w 117918"/>
                <a:gd name="connsiteY3" fmla="*/ 1167473 h 116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67956">
                  <a:moveTo>
                    <a:pt x="115730" y="1167473"/>
                  </a:moveTo>
                  <a:lnTo>
                    <a:pt x="-2189" y="-483"/>
                  </a:lnTo>
                  <a:lnTo>
                    <a:pt x="115730" y="900584"/>
                  </a:lnTo>
                  <a:lnTo>
                    <a:pt x="115730" y="11674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51" name="Freeform: Shape 2050">
              <a:extLst>
                <a:ext uri="{FF2B5EF4-FFF2-40B4-BE49-F238E27FC236}">
                  <a16:creationId xmlns:a16="http://schemas.microsoft.com/office/drawing/2014/main" id="{7464F7D4-EE68-45B6-B16F-812A490ACB6C}"/>
                </a:ext>
              </a:extLst>
            </p:cNvPr>
            <p:cNvSpPr/>
            <p:nvPr/>
          </p:nvSpPr>
          <p:spPr>
            <a:xfrm>
              <a:off x="2252932" y="609246"/>
              <a:ext cx="117918" cy="898427"/>
            </a:xfrm>
            <a:custGeom>
              <a:avLst/>
              <a:gdLst>
                <a:gd name="connsiteX0" fmla="*/ 115730 w 117918"/>
                <a:gd name="connsiteY0" fmla="*/ 897939 h 898427"/>
                <a:gd name="connsiteX1" fmla="*/ -2189 w 117918"/>
                <a:gd name="connsiteY1" fmla="*/ -483 h 898427"/>
                <a:gd name="connsiteX2" fmla="*/ 115730 w 117918"/>
                <a:gd name="connsiteY2" fmla="*/ 775871 h 898427"/>
                <a:gd name="connsiteX3" fmla="*/ 115730 w 117918"/>
                <a:gd name="connsiteY3" fmla="*/ 897945 h 89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898427">
                  <a:moveTo>
                    <a:pt x="115730" y="897939"/>
                  </a:moveTo>
                  <a:lnTo>
                    <a:pt x="-2189" y="-483"/>
                  </a:lnTo>
                  <a:lnTo>
                    <a:pt x="115730" y="775871"/>
                  </a:lnTo>
                  <a:lnTo>
                    <a:pt x="115730" y="89794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52" name="Freeform: Shape 2051">
              <a:extLst>
                <a:ext uri="{FF2B5EF4-FFF2-40B4-BE49-F238E27FC236}">
                  <a16:creationId xmlns:a16="http://schemas.microsoft.com/office/drawing/2014/main" id="{3C6E9855-9331-468A-8AD9-0E042C15F586}"/>
                </a:ext>
              </a:extLst>
            </p:cNvPr>
            <p:cNvSpPr/>
            <p:nvPr/>
          </p:nvSpPr>
          <p:spPr>
            <a:xfrm>
              <a:off x="2252932" y="609246"/>
              <a:ext cx="117918" cy="780509"/>
            </a:xfrm>
            <a:custGeom>
              <a:avLst/>
              <a:gdLst>
                <a:gd name="connsiteX0" fmla="*/ 115730 w 117918"/>
                <a:gd name="connsiteY0" fmla="*/ 780026 h 780509"/>
                <a:gd name="connsiteX1" fmla="*/ -2189 w 117918"/>
                <a:gd name="connsiteY1" fmla="*/ -483 h 780509"/>
                <a:gd name="connsiteX2" fmla="*/ 115730 w 117918"/>
                <a:gd name="connsiteY2" fmla="*/ 512491 h 780509"/>
                <a:gd name="connsiteX3" fmla="*/ 115730 w 117918"/>
                <a:gd name="connsiteY3" fmla="*/ 780026 h 78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780509">
                  <a:moveTo>
                    <a:pt x="115730" y="780026"/>
                  </a:moveTo>
                  <a:lnTo>
                    <a:pt x="-2189" y="-483"/>
                  </a:lnTo>
                  <a:lnTo>
                    <a:pt x="115730" y="512491"/>
                  </a:lnTo>
                  <a:lnTo>
                    <a:pt x="115730" y="78002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53" name="Freeform: Shape 2052">
              <a:extLst>
                <a:ext uri="{FF2B5EF4-FFF2-40B4-BE49-F238E27FC236}">
                  <a16:creationId xmlns:a16="http://schemas.microsoft.com/office/drawing/2014/main" id="{4BD9C464-D348-4B01-9A15-1607E2BD7F61}"/>
                </a:ext>
              </a:extLst>
            </p:cNvPr>
            <p:cNvSpPr/>
            <p:nvPr/>
          </p:nvSpPr>
          <p:spPr>
            <a:xfrm>
              <a:off x="2252932" y="609246"/>
              <a:ext cx="117918" cy="510980"/>
            </a:xfrm>
            <a:custGeom>
              <a:avLst/>
              <a:gdLst>
                <a:gd name="connsiteX0" fmla="*/ 115730 w 117918"/>
                <a:gd name="connsiteY0" fmla="*/ 510498 h 510980"/>
                <a:gd name="connsiteX1" fmla="*/ -2189 w 117918"/>
                <a:gd name="connsiteY1" fmla="*/ -483 h 510980"/>
                <a:gd name="connsiteX2" fmla="*/ 115730 w 117918"/>
                <a:gd name="connsiteY2" fmla="*/ 388261 h 510980"/>
                <a:gd name="connsiteX3" fmla="*/ 115730 w 117918"/>
                <a:gd name="connsiteY3" fmla="*/ 510498 h 5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510980">
                  <a:moveTo>
                    <a:pt x="115730" y="510498"/>
                  </a:moveTo>
                  <a:lnTo>
                    <a:pt x="-2189" y="-483"/>
                  </a:lnTo>
                  <a:lnTo>
                    <a:pt x="115730" y="388261"/>
                  </a:lnTo>
                  <a:lnTo>
                    <a:pt x="115730" y="51049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54" name="Freeform: Shape 2053">
              <a:extLst>
                <a:ext uri="{FF2B5EF4-FFF2-40B4-BE49-F238E27FC236}">
                  <a16:creationId xmlns:a16="http://schemas.microsoft.com/office/drawing/2014/main" id="{77DE8444-006A-4527-AC0F-27E8BC9BC478}"/>
                </a:ext>
              </a:extLst>
            </p:cNvPr>
            <p:cNvSpPr/>
            <p:nvPr/>
          </p:nvSpPr>
          <p:spPr>
            <a:xfrm>
              <a:off x="2252932" y="609246"/>
              <a:ext cx="117918" cy="387447"/>
            </a:xfrm>
            <a:custGeom>
              <a:avLst/>
              <a:gdLst>
                <a:gd name="connsiteX0" fmla="*/ 115730 w 117918"/>
                <a:gd name="connsiteY0" fmla="*/ 386953 h 387447"/>
                <a:gd name="connsiteX1" fmla="*/ -2189 w 117918"/>
                <a:gd name="connsiteY1" fmla="*/ -483 h 387447"/>
                <a:gd name="connsiteX2" fmla="*/ 115730 w 117918"/>
                <a:gd name="connsiteY2" fmla="*/ 121355 h 387447"/>
                <a:gd name="connsiteX3" fmla="*/ 115730 w 117918"/>
                <a:gd name="connsiteY3" fmla="*/ 386964 h 387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87447">
                  <a:moveTo>
                    <a:pt x="115730" y="386953"/>
                  </a:moveTo>
                  <a:lnTo>
                    <a:pt x="-2189" y="-483"/>
                  </a:lnTo>
                  <a:lnTo>
                    <a:pt x="115730" y="121355"/>
                  </a:lnTo>
                  <a:lnTo>
                    <a:pt x="115730" y="38696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55" name="Freeform: Shape 2054">
              <a:extLst>
                <a:ext uri="{FF2B5EF4-FFF2-40B4-BE49-F238E27FC236}">
                  <a16:creationId xmlns:a16="http://schemas.microsoft.com/office/drawing/2014/main" id="{D505B90A-8203-4024-8972-88A07E371B3D}"/>
                </a:ext>
              </a:extLst>
            </p:cNvPr>
            <p:cNvSpPr/>
            <p:nvPr/>
          </p:nvSpPr>
          <p:spPr>
            <a:xfrm>
              <a:off x="2494384" y="609246"/>
              <a:ext cx="381831" cy="123533"/>
            </a:xfrm>
            <a:custGeom>
              <a:avLst/>
              <a:gdLst>
                <a:gd name="connsiteX0" fmla="*/ -2189 w 381831"/>
                <a:gd name="connsiteY0" fmla="*/ 123051 h 123533"/>
                <a:gd name="connsiteX1" fmla="*/ -2189 w 381831"/>
                <a:gd name="connsiteY1" fmla="*/ -483 h 123533"/>
                <a:gd name="connsiteX2" fmla="*/ 379643 w 381831"/>
                <a:gd name="connsiteY2" fmla="*/ 123051 h 123533"/>
                <a:gd name="connsiteX3" fmla="*/ -2189 w 381831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379643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56" name="Freeform: Shape 2055">
              <a:extLst>
                <a:ext uri="{FF2B5EF4-FFF2-40B4-BE49-F238E27FC236}">
                  <a16:creationId xmlns:a16="http://schemas.microsoft.com/office/drawing/2014/main" id="{66D445A9-8A97-445C-B4B3-2BA42F63CC15}"/>
                </a:ext>
              </a:extLst>
            </p:cNvPr>
            <p:cNvSpPr/>
            <p:nvPr/>
          </p:nvSpPr>
          <p:spPr>
            <a:xfrm>
              <a:off x="2876216" y="3332606"/>
              <a:ext cx="123533" cy="117918"/>
            </a:xfrm>
            <a:custGeom>
              <a:avLst/>
              <a:gdLst>
                <a:gd name="connsiteX0" fmla="*/ -2189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117436 h 117918"/>
                <a:gd name="connsiteX3" fmla="*/ -2189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1345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57" name="Freeform: Shape 2056">
              <a:extLst>
                <a:ext uri="{FF2B5EF4-FFF2-40B4-BE49-F238E27FC236}">
                  <a16:creationId xmlns:a16="http://schemas.microsoft.com/office/drawing/2014/main" id="{ADCE85F9-87A2-49CF-B257-16E31BC77A6C}"/>
                </a:ext>
              </a:extLst>
            </p:cNvPr>
            <p:cNvSpPr/>
            <p:nvPr/>
          </p:nvSpPr>
          <p:spPr>
            <a:xfrm>
              <a:off x="2876216" y="3063077"/>
              <a:ext cx="123533" cy="387447"/>
            </a:xfrm>
            <a:custGeom>
              <a:avLst/>
              <a:gdLst>
                <a:gd name="connsiteX0" fmla="*/ -2189 w 123533"/>
                <a:gd name="connsiteY0" fmla="*/ 265115 h 387447"/>
                <a:gd name="connsiteX1" fmla="*/ -2189 w 123533"/>
                <a:gd name="connsiteY1" fmla="*/ -483 h 387447"/>
                <a:gd name="connsiteX2" fmla="*/ 121345 w 123533"/>
                <a:gd name="connsiteY2" fmla="*/ 386964 h 387447"/>
                <a:gd name="connsiteX3" fmla="*/ -2189 w 123533"/>
                <a:gd name="connsiteY3" fmla="*/ 265115 h 387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87447">
                  <a:moveTo>
                    <a:pt x="-2189" y="265115"/>
                  </a:moveTo>
                  <a:lnTo>
                    <a:pt x="-2189" y="-483"/>
                  </a:lnTo>
                  <a:lnTo>
                    <a:pt x="121345" y="386964"/>
                  </a:lnTo>
                  <a:lnTo>
                    <a:pt x="-2189" y="2651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58" name="Freeform: Shape 2057">
              <a:extLst>
                <a:ext uri="{FF2B5EF4-FFF2-40B4-BE49-F238E27FC236}">
                  <a16:creationId xmlns:a16="http://schemas.microsoft.com/office/drawing/2014/main" id="{CFBFBA5A-E961-4B25-8C36-09F6BB35DFFA}"/>
                </a:ext>
              </a:extLst>
            </p:cNvPr>
            <p:cNvSpPr/>
            <p:nvPr/>
          </p:nvSpPr>
          <p:spPr>
            <a:xfrm>
              <a:off x="2876216" y="2939543"/>
              <a:ext cx="123533" cy="510980"/>
            </a:xfrm>
            <a:custGeom>
              <a:avLst/>
              <a:gdLst>
                <a:gd name="connsiteX0" fmla="*/ -2189 w 123533"/>
                <a:gd name="connsiteY0" fmla="*/ 121759 h 510980"/>
                <a:gd name="connsiteX1" fmla="*/ -2189 w 123533"/>
                <a:gd name="connsiteY1" fmla="*/ -483 h 510980"/>
                <a:gd name="connsiteX2" fmla="*/ 121345 w 123533"/>
                <a:gd name="connsiteY2" fmla="*/ 510498 h 510980"/>
                <a:gd name="connsiteX3" fmla="*/ -2189 w 123533"/>
                <a:gd name="connsiteY3" fmla="*/ 121759 h 5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10980">
                  <a:moveTo>
                    <a:pt x="-2189" y="121759"/>
                  </a:moveTo>
                  <a:lnTo>
                    <a:pt x="-2189" y="-483"/>
                  </a:lnTo>
                  <a:lnTo>
                    <a:pt x="121345" y="510498"/>
                  </a:lnTo>
                  <a:lnTo>
                    <a:pt x="-2189" y="12175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59" name="Freeform: Shape 2058">
              <a:extLst>
                <a:ext uri="{FF2B5EF4-FFF2-40B4-BE49-F238E27FC236}">
                  <a16:creationId xmlns:a16="http://schemas.microsoft.com/office/drawing/2014/main" id="{745EDDD1-301F-41AE-979F-5D0A5D9A5619}"/>
                </a:ext>
              </a:extLst>
            </p:cNvPr>
            <p:cNvSpPr/>
            <p:nvPr/>
          </p:nvSpPr>
          <p:spPr>
            <a:xfrm>
              <a:off x="2876216" y="2675630"/>
              <a:ext cx="123533" cy="774894"/>
            </a:xfrm>
            <a:custGeom>
              <a:avLst/>
              <a:gdLst>
                <a:gd name="connsiteX0" fmla="*/ -2189 w 123533"/>
                <a:gd name="connsiteY0" fmla="*/ 265115 h 774894"/>
                <a:gd name="connsiteX1" fmla="*/ -2189 w 123533"/>
                <a:gd name="connsiteY1" fmla="*/ -483 h 774894"/>
                <a:gd name="connsiteX2" fmla="*/ 121345 w 123533"/>
                <a:gd name="connsiteY2" fmla="*/ 774411 h 774894"/>
                <a:gd name="connsiteX3" fmla="*/ -2189 w 123533"/>
                <a:gd name="connsiteY3" fmla="*/ 265115 h 77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74894">
                  <a:moveTo>
                    <a:pt x="-2189" y="265115"/>
                  </a:moveTo>
                  <a:lnTo>
                    <a:pt x="-2189" y="-483"/>
                  </a:lnTo>
                  <a:lnTo>
                    <a:pt x="121345" y="774411"/>
                  </a:lnTo>
                  <a:lnTo>
                    <a:pt x="-2189" y="2651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60" name="Freeform: Shape 2059">
              <a:extLst>
                <a:ext uri="{FF2B5EF4-FFF2-40B4-BE49-F238E27FC236}">
                  <a16:creationId xmlns:a16="http://schemas.microsoft.com/office/drawing/2014/main" id="{A2A87AB4-BFB8-485F-837B-B55D6DC263FE}"/>
                </a:ext>
              </a:extLst>
            </p:cNvPr>
            <p:cNvSpPr/>
            <p:nvPr/>
          </p:nvSpPr>
          <p:spPr>
            <a:xfrm>
              <a:off x="2876216" y="2552096"/>
              <a:ext cx="123533" cy="898427"/>
            </a:xfrm>
            <a:custGeom>
              <a:avLst/>
              <a:gdLst>
                <a:gd name="connsiteX0" fmla="*/ -2189 w 123533"/>
                <a:gd name="connsiteY0" fmla="*/ 121591 h 898427"/>
                <a:gd name="connsiteX1" fmla="*/ -2189 w 123533"/>
                <a:gd name="connsiteY1" fmla="*/ -483 h 898427"/>
                <a:gd name="connsiteX2" fmla="*/ 121345 w 123533"/>
                <a:gd name="connsiteY2" fmla="*/ 897945 h 898427"/>
                <a:gd name="connsiteX3" fmla="*/ -2189 w 123533"/>
                <a:gd name="connsiteY3" fmla="*/ 121591 h 89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98427">
                  <a:moveTo>
                    <a:pt x="-2189" y="121591"/>
                  </a:moveTo>
                  <a:lnTo>
                    <a:pt x="-2189" y="-483"/>
                  </a:lnTo>
                  <a:lnTo>
                    <a:pt x="121345" y="897945"/>
                  </a:lnTo>
                  <a:lnTo>
                    <a:pt x="-2189" y="1215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61" name="Freeform: Shape 2060">
              <a:extLst>
                <a:ext uri="{FF2B5EF4-FFF2-40B4-BE49-F238E27FC236}">
                  <a16:creationId xmlns:a16="http://schemas.microsoft.com/office/drawing/2014/main" id="{18D03687-8075-48C0-8912-C14A803A496E}"/>
                </a:ext>
              </a:extLst>
            </p:cNvPr>
            <p:cNvSpPr/>
            <p:nvPr/>
          </p:nvSpPr>
          <p:spPr>
            <a:xfrm>
              <a:off x="2876216" y="2288183"/>
              <a:ext cx="123533" cy="1162341"/>
            </a:xfrm>
            <a:custGeom>
              <a:avLst/>
              <a:gdLst>
                <a:gd name="connsiteX0" fmla="*/ -2189 w 123533"/>
                <a:gd name="connsiteY0" fmla="*/ 265137 h 1162341"/>
                <a:gd name="connsiteX1" fmla="*/ -2189 w 123533"/>
                <a:gd name="connsiteY1" fmla="*/ -483 h 1162341"/>
                <a:gd name="connsiteX2" fmla="*/ 121345 w 123533"/>
                <a:gd name="connsiteY2" fmla="*/ 1161858 h 1162341"/>
                <a:gd name="connsiteX3" fmla="*/ -2189 w 123533"/>
                <a:gd name="connsiteY3" fmla="*/ 265132 h 116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62341">
                  <a:moveTo>
                    <a:pt x="-2189" y="265137"/>
                  </a:moveTo>
                  <a:lnTo>
                    <a:pt x="-2189" y="-483"/>
                  </a:lnTo>
                  <a:lnTo>
                    <a:pt x="121345" y="1161858"/>
                  </a:lnTo>
                  <a:lnTo>
                    <a:pt x="-2189" y="26513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62" name="Freeform: Shape 2061">
              <a:extLst>
                <a:ext uri="{FF2B5EF4-FFF2-40B4-BE49-F238E27FC236}">
                  <a16:creationId xmlns:a16="http://schemas.microsoft.com/office/drawing/2014/main" id="{80133C82-F89D-4294-9AEE-217B62DD6B54}"/>
                </a:ext>
              </a:extLst>
            </p:cNvPr>
            <p:cNvSpPr/>
            <p:nvPr/>
          </p:nvSpPr>
          <p:spPr>
            <a:xfrm>
              <a:off x="2876216" y="2164649"/>
              <a:ext cx="123533" cy="1285875"/>
            </a:xfrm>
            <a:custGeom>
              <a:avLst/>
              <a:gdLst>
                <a:gd name="connsiteX0" fmla="*/ -2189 w 123533"/>
                <a:gd name="connsiteY0" fmla="*/ 121518 h 1285875"/>
                <a:gd name="connsiteX1" fmla="*/ -2189 w 123533"/>
                <a:gd name="connsiteY1" fmla="*/ -483 h 1285875"/>
                <a:gd name="connsiteX2" fmla="*/ 121345 w 123533"/>
                <a:gd name="connsiteY2" fmla="*/ 1285392 h 1285875"/>
                <a:gd name="connsiteX3" fmla="*/ -2189 w 123533"/>
                <a:gd name="connsiteY3" fmla="*/ 121518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85875">
                  <a:moveTo>
                    <a:pt x="-2189" y="121518"/>
                  </a:moveTo>
                  <a:lnTo>
                    <a:pt x="-2189" y="-483"/>
                  </a:lnTo>
                  <a:lnTo>
                    <a:pt x="121345" y="1285392"/>
                  </a:lnTo>
                  <a:lnTo>
                    <a:pt x="-2189" y="1215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63" name="Freeform: Shape 2062">
              <a:extLst>
                <a:ext uri="{FF2B5EF4-FFF2-40B4-BE49-F238E27FC236}">
                  <a16:creationId xmlns:a16="http://schemas.microsoft.com/office/drawing/2014/main" id="{54468E10-370C-4F36-BF3E-EB1D33F77630}"/>
                </a:ext>
              </a:extLst>
            </p:cNvPr>
            <p:cNvSpPr/>
            <p:nvPr/>
          </p:nvSpPr>
          <p:spPr>
            <a:xfrm>
              <a:off x="2876216" y="1900736"/>
              <a:ext cx="123533" cy="1549788"/>
            </a:xfrm>
            <a:custGeom>
              <a:avLst/>
              <a:gdLst>
                <a:gd name="connsiteX0" fmla="*/ -2189 w 123533"/>
                <a:gd name="connsiteY0" fmla="*/ 265126 h 1549788"/>
                <a:gd name="connsiteX1" fmla="*/ -2189 w 123533"/>
                <a:gd name="connsiteY1" fmla="*/ -483 h 1549788"/>
                <a:gd name="connsiteX2" fmla="*/ 121345 w 123533"/>
                <a:gd name="connsiteY2" fmla="*/ 1549305 h 1549788"/>
                <a:gd name="connsiteX3" fmla="*/ -2189 w 123533"/>
                <a:gd name="connsiteY3" fmla="*/ 265126 h 154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549788">
                  <a:moveTo>
                    <a:pt x="-2189" y="265126"/>
                  </a:moveTo>
                  <a:lnTo>
                    <a:pt x="-2189" y="-483"/>
                  </a:lnTo>
                  <a:lnTo>
                    <a:pt x="121345" y="1549305"/>
                  </a:lnTo>
                  <a:lnTo>
                    <a:pt x="-2189" y="26512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64" name="Freeform: Shape 2063">
              <a:extLst>
                <a:ext uri="{FF2B5EF4-FFF2-40B4-BE49-F238E27FC236}">
                  <a16:creationId xmlns:a16="http://schemas.microsoft.com/office/drawing/2014/main" id="{9AF6B929-221D-43A7-ADD5-C4586BC79B08}"/>
                </a:ext>
              </a:extLst>
            </p:cNvPr>
            <p:cNvSpPr/>
            <p:nvPr/>
          </p:nvSpPr>
          <p:spPr>
            <a:xfrm>
              <a:off x="2876216" y="1777202"/>
              <a:ext cx="123533" cy="1673322"/>
            </a:xfrm>
            <a:custGeom>
              <a:avLst/>
              <a:gdLst>
                <a:gd name="connsiteX0" fmla="*/ -2189 w 123533"/>
                <a:gd name="connsiteY0" fmla="*/ 121478 h 1673322"/>
                <a:gd name="connsiteX1" fmla="*/ -2189 w 123533"/>
                <a:gd name="connsiteY1" fmla="*/ -483 h 1673322"/>
                <a:gd name="connsiteX2" fmla="*/ 121345 w 123533"/>
                <a:gd name="connsiteY2" fmla="*/ 1672839 h 1673322"/>
                <a:gd name="connsiteX3" fmla="*/ -2189 w 123533"/>
                <a:gd name="connsiteY3" fmla="*/ 121478 h 167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673322">
                  <a:moveTo>
                    <a:pt x="-2189" y="121478"/>
                  </a:moveTo>
                  <a:lnTo>
                    <a:pt x="-2189" y="-483"/>
                  </a:lnTo>
                  <a:lnTo>
                    <a:pt x="121345" y="1672839"/>
                  </a:lnTo>
                  <a:lnTo>
                    <a:pt x="-2189" y="12147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65" name="Freeform: Shape 2064">
              <a:extLst>
                <a:ext uri="{FF2B5EF4-FFF2-40B4-BE49-F238E27FC236}">
                  <a16:creationId xmlns:a16="http://schemas.microsoft.com/office/drawing/2014/main" id="{07BEE579-0BF7-4AD2-89E9-EF244D2F37ED}"/>
                </a:ext>
              </a:extLst>
            </p:cNvPr>
            <p:cNvSpPr/>
            <p:nvPr/>
          </p:nvSpPr>
          <p:spPr>
            <a:xfrm>
              <a:off x="2876216" y="1507674"/>
              <a:ext cx="123533" cy="1942850"/>
            </a:xfrm>
            <a:custGeom>
              <a:avLst/>
              <a:gdLst>
                <a:gd name="connsiteX0" fmla="*/ -2189 w 123533"/>
                <a:gd name="connsiteY0" fmla="*/ 265901 h 1942850"/>
                <a:gd name="connsiteX1" fmla="*/ -2189 w 123533"/>
                <a:gd name="connsiteY1" fmla="*/ -483 h 1942850"/>
                <a:gd name="connsiteX2" fmla="*/ 121345 w 123533"/>
                <a:gd name="connsiteY2" fmla="*/ 1942367 h 1942850"/>
                <a:gd name="connsiteX3" fmla="*/ -2189 w 123533"/>
                <a:gd name="connsiteY3" fmla="*/ 265901 h 1942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942850">
                  <a:moveTo>
                    <a:pt x="-2189" y="265901"/>
                  </a:moveTo>
                  <a:lnTo>
                    <a:pt x="-2189" y="-483"/>
                  </a:lnTo>
                  <a:lnTo>
                    <a:pt x="121345" y="1942367"/>
                  </a:lnTo>
                  <a:lnTo>
                    <a:pt x="-2189" y="26590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66" name="Freeform: Shape 2065">
              <a:extLst>
                <a:ext uri="{FF2B5EF4-FFF2-40B4-BE49-F238E27FC236}">
                  <a16:creationId xmlns:a16="http://schemas.microsoft.com/office/drawing/2014/main" id="{B49745B4-70E9-4AE9-ABAD-1BA40135CD5A}"/>
                </a:ext>
              </a:extLst>
            </p:cNvPr>
            <p:cNvSpPr/>
            <p:nvPr/>
          </p:nvSpPr>
          <p:spPr>
            <a:xfrm>
              <a:off x="2876216" y="1389755"/>
              <a:ext cx="123533" cy="2060769"/>
            </a:xfrm>
            <a:custGeom>
              <a:avLst/>
              <a:gdLst>
                <a:gd name="connsiteX0" fmla="*/ -2189 w 123533"/>
                <a:gd name="connsiteY0" fmla="*/ 121462 h 2060769"/>
                <a:gd name="connsiteX1" fmla="*/ -2189 w 123533"/>
                <a:gd name="connsiteY1" fmla="*/ -483 h 2060769"/>
                <a:gd name="connsiteX2" fmla="*/ 121345 w 123533"/>
                <a:gd name="connsiteY2" fmla="*/ 2060286 h 2060769"/>
                <a:gd name="connsiteX3" fmla="*/ -2189 w 123533"/>
                <a:gd name="connsiteY3" fmla="*/ 121456 h 206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060769">
                  <a:moveTo>
                    <a:pt x="-2189" y="121462"/>
                  </a:moveTo>
                  <a:lnTo>
                    <a:pt x="-2189" y="-483"/>
                  </a:lnTo>
                  <a:lnTo>
                    <a:pt x="121345" y="2060286"/>
                  </a:lnTo>
                  <a:lnTo>
                    <a:pt x="-2189" y="1214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67" name="Freeform: Shape 2066">
              <a:extLst>
                <a:ext uri="{FF2B5EF4-FFF2-40B4-BE49-F238E27FC236}">
                  <a16:creationId xmlns:a16="http://schemas.microsoft.com/office/drawing/2014/main" id="{0C5266DB-9CF5-4FD5-9439-13DD22A1387C}"/>
                </a:ext>
              </a:extLst>
            </p:cNvPr>
            <p:cNvSpPr/>
            <p:nvPr/>
          </p:nvSpPr>
          <p:spPr>
            <a:xfrm>
              <a:off x="2876216" y="1120227"/>
              <a:ext cx="123533" cy="2330297"/>
            </a:xfrm>
            <a:custGeom>
              <a:avLst/>
              <a:gdLst>
                <a:gd name="connsiteX0" fmla="*/ -2189 w 123533"/>
                <a:gd name="connsiteY0" fmla="*/ 265778 h 2330297"/>
                <a:gd name="connsiteX1" fmla="*/ -2189 w 123533"/>
                <a:gd name="connsiteY1" fmla="*/ -483 h 2330297"/>
                <a:gd name="connsiteX2" fmla="*/ 121345 w 123533"/>
                <a:gd name="connsiteY2" fmla="*/ 2329815 h 2330297"/>
                <a:gd name="connsiteX3" fmla="*/ -2189 w 123533"/>
                <a:gd name="connsiteY3" fmla="*/ 265778 h 233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330297">
                  <a:moveTo>
                    <a:pt x="-2189" y="265778"/>
                  </a:moveTo>
                  <a:lnTo>
                    <a:pt x="-2189" y="-483"/>
                  </a:lnTo>
                  <a:lnTo>
                    <a:pt x="121345" y="2329815"/>
                  </a:lnTo>
                  <a:lnTo>
                    <a:pt x="-2189" y="26577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68" name="Freeform: Shape 2067">
              <a:extLst>
                <a:ext uri="{FF2B5EF4-FFF2-40B4-BE49-F238E27FC236}">
                  <a16:creationId xmlns:a16="http://schemas.microsoft.com/office/drawing/2014/main" id="{6FC424EC-FCB2-44B5-B192-BCA6F5582F77}"/>
                </a:ext>
              </a:extLst>
            </p:cNvPr>
            <p:cNvSpPr/>
            <p:nvPr/>
          </p:nvSpPr>
          <p:spPr>
            <a:xfrm>
              <a:off x="2876216" y="996693"/>
              <a:ext cx="123533" cy="2453831"/>
            </a:xfrm>
            <a:custGeom>
              <a:avLst/>
              <a:gdLst>
                <a:gd name="connsiteX0" fmla="*/ -2189 w 123533"/>
                <a:gd name="connsiteY0" fmla="*/ 121715 h 2453831"/>
                <a:gd name="connsiteX1" fmla="*/ -2189 w 123533"/>
                <a:gd name="connsiteY1" fmla="*/ -483 h 2453831"/>
                <a:gd name="connsiteX2" fmla="*/ 121345 w 123533"/>
                <a:gd name="connsiteY2" fmla="*/ 2453348 h 2453831"/>
                <a:gd name="connsiteX3" fmla="*/ -2189 w 123533"/>
                <a:gd name="connsiteY3" fmla="*/ 121715 h 245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53831">
                  <a:moveTo>
                    <a:pt x="-2189" y="121715"/>
                  </a:moveTo>
                  <a:lnTo>
                    <a:pt x="-2189" y="-483"/>
                  </a:lnTo>
                  <a:lnTo>
                    <a:pt x="121345" y="2453348"/>
                  </a:lnTo>
                  <a:lnTo>
                    <a:pt x="-2189" y="1217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69" name="Freeform: Shape 2068">
              <a:extLst>
                <a:ext uri="{FF2B5EF4-FFF2-40B4-BE49-F238E27FC236}">
                  <a16:creationId xmlns:a16="http://schemas.microsoft.com/office/drawing/2014/main" id="{D4ADC5A2-C79C-4759-A318-369B15EB2B9B}"/>
                </a:ext>
              </a:extLst>
            </p:cNvPr>
            <p:cNvSpPr/>
            <p:nvPr/>
          </p:nvSpPr>
          <p:spPr>
            <a:xfrm>
              <a:off x="2876216" y="732780"/>
              <a:ext cx="123533" cy="2717744"/>
            </a:xfrm>
            <a:custGeom>
              <a:avLst/>
              <a:gdLst>
                <a:gd name="connsiteX0" fmla="*/ -2189 w 123533"/>
                <a:gd name="connsiteY0" fmla="*/ 265687 h 2717744"/>
                <a:gd name="connsiteX1" fmla="*/ -2189 w 123533"/>
                <a:gd name="connsiteY1" fmla="*/ -483 h 2717744"/>
                <a:gd name="connsiteX2" fmla="*/ 121345 w 123533"/>
                <a:gd name="connsiteY2" fmla="*/ 2717262 h 2717744"/>
                <a:gd name="connsiteX3" fmla="*/ -2189 w 123533"/>
                <a:gd name="connsiteY3" fmla="*/ 265676 h 271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717744">
                  <a:moveTo>
                    <a:pt x="-2189" y="265687"/>
                  </a:moveTo>
                  <a:lnTo>
                    <a:pt x="-2189" y="-483"/>
                  </a:lnTo>
                  <a:lnTo>
                    <a:pt x="121345" y="2717262"/>
                  </a:lnTo>
                  <a:lnTo>
                    <a:pt x="-2189" y="26567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70" name="Freeform: Shape 2069">
              <a:extLst>
                <a:ext uri="{FF2B5EF4-FFF2-40B4-BE49-F238E27FC236}">
                  <a16:creationId xmlns:a16="http://schemas.microsoft.com/office/drawing/2014/main" id="{BD4AA710-958C-4E70-B48F-159256A914BE}"/>
                </a:ext>
              </a:extLst>
            </p:cNvPr>
            <p:cNvSpPr/>
            <p:nvPr/>
          </p:nvSpPr>
          <p:spPr>
            <a:xfrm>
              <a:off x="2876216" y="249875"/>
              <a:ext cx="123533" cy="3200649"/>
            </a:xfrm>
            <a:custGeom>
              <a:avLst/>
              <a:gdLst>
                <a:gd name="connsiteX0" fmla="*/ 121345 w 123533"/>
                <a:gd name="connsiteY0" fmla="*/ 3200167 h 3200649"/>
                <a:gd name="connsiteX1" fmla="*/ -2189 w 123533"/>
                <a:gd name="connsiteY1" fmla="*/ -483 h 3200649"/>
                <a:gd name="connsiteX2" fmla="*/ 121345 w 123533"/>
                <a:gd name="connsiteY2" fmla="*/ 3078149 h 3200649"/>
                <a:gd name="connsiteX3" fmla="*/ 121345 w 123533"/>
                <a:gd name="connsiteY3" fmla="*/ 3200167 h 320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200649">
                  <a:moveTo>
                    <a:pt x="121345" y="3200167"/>
                  </a:moveTo>
                  <a:lnTo>
                    <a:pt x="-2189" y="-483"/>
                  </a:lnTo>
                  <a:lnTo>
                    <a:pt x="121345" y="3078149"/>
                  </a:lnTo>
                  <a:lnTo>
                    <a:pt x="121345" y="320016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71" name="Freeform: Shape 2070">
              <a:extLst>
                <a:ext uri="{FF2B5EF4-FFF2-40B4-BE49-F238E27FC236}">
                  <a16:creationId xmlns:a16="http://schemas.microsoft.com/office/drawing/2014/main" id="{8CC96C6E-A0D3-42D9-9588-A8062C97B776}"/>
                </a:ext>
              </a:extLst>
            </p:cNvPr>
            <p:cNvSpPr/>
            <p:nvPr/>
          </p:nvSpPr>
          <p:spPr>
            <a:xfrm>
              <a:off x="2876216" y="249875"/>
              <a:ext cx="123533" cy="3082730"/>
            </a:xfrm>
            <a:custGeom>
              <a:avLst/>
              <a:gdLst>
                <a:gd name="connsiteX0" fmla="*/ 121345 w 123533"/>
                <a:gd name="connsiteY0" fmla="*/ 3082248 h 3082730"/>
                <a:gd name="connsiteX1" fmla="*/ -2189 w 123533"/>
                <a:gd name="connsiteY1" fmla="*/ -483 h 3082730"/>
                <a:gd name="connsiteX2" fmla="*/ 121345 w 123533"/>
                <a:gd name="connsiteY2" fmla="*/ 2815864 h 3082730"/>
                <a:gd name="connsiteX3" fmla="*/ 121345 w 123533"/>
                <a:gd name="connsiteY3" fmla="*/ 3082248 h 3082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082730">
                  <a:moveTo>
                    <a:pt x="121345" y="3082248"/>
                  </a:moveTo>
                  <a:lnTo>
                    <a:pt x="-2189" y="-483"/>
                  </a:lnTo>
                  <a:lnTo>
                    <a:pt x="121345" y="2815864"/>
                  </a:lnTo>
                  <a:lnTo>
                    <a:pt x="121345" y="308224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72" name="Freeform: Shape 2071">
              <a:extLst>
                <a:ext uri="{FF2B5EF4-FFF2-40B4-BE49-F238E27FC236}">
                  <a16:creationId xmlns:a16="http://schemas.microsoft.com/office/drawing/2014/main" id="{CAC91844-7769-4BB7-8486-AE767B55D448}"/>
                </a:ext>
              </a:extLst>
            </p:cNvPr>
            <p:cNvSpPr/>
            <p:nvPr/>
          </p:nvSpPr>
          <p:spPr>
            <a:xfrm>
              <a:off x="2876216" y="249875"/>
              <a:ext cx="123533" cy="2813202"/>
            </a:xfrm>
            <a:custGeom>
              <a:avLst/>
              <a:gdLst>
                <a:gd name="connsiteX0" fmla="*/ 121345 w 123533"/>
                <a:gd name="connsiteY0" fmla="*/ 2812720 h 2813202"/>
                <a:gd name="connsiteX1" fmla="*/ -2189 w 123533"/>
                <a:gd name="connsiteY1" fmla="*/ -483 h 2813202"/>
                <a:gd name="connsiteX2" fmla="*/ 121345 w 123533"/>
                <a:gd name="connsiteY2" fmla="*/ 2690646 h 2813202"/>
                <a:gd name="connsiteX3" fmla="*/ 121345 w 123533"/>
                <a:gd name="connsiteY3" fmla="*/ 2812720 h 281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813202">
                  <a:moveTo>
                    <a:pt x="121345" y="2812720"/>
                  </a:moveTo>
                  <a:lnTo>
                    <a:pt x="-2189" y="-483"/>
                  </a:lnTo>
                  <a:lnTo>
                    <a:pt x="121345" y="2690646"/>
                  </a:lnTo>
                  <a:lnTo>
                    <a:pt x="121345" y="28127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73" name="Freeform: Shape 2072">
              <a:extLst>
                <a:ext uri="{FF2B5EF4-FFF2-40B4-BE49-F238E27FC236}">
                  <a16:creationId xmlns:a16="http://schemas.microsoft.com/office/drawing/2014/main" id="{C7EBF93C-A365-46CB-8B6A-DC117F4350A3}"/>
                </a:ext>
              </a:extLst>
            </p:cNvPr>
            <p:cNvSpPr/>
            <p:nvPr/>
          </p:nvSpPr>
          <p:spPr>
            <a:xfrm>
              <a:off x="2876216" y="249875"/>
              <a:ext cx="123533" cy="2689668"/>
            </a:xfrm>
            <a:custGeom>
              <a:avLst/>
              <a:gdLst>
                <a:gd name="connsiteX0" fmla="*/ 121345 w 123533"/>
                <a:gd name="connsiteY0" fmla="*/ 2689186 h 2689668"/>
                <a:gd name="connsiteX1" fmla="*/ -2189 w 123533"/>
                <a:gd name="connsiteY1" fmla="*/ -483 h 2689668"/>
                <a:gd name="connsiteX2" fmla="*/ 121345 w 123533"/>
                <a:gd name="connsiteY2" fmla="*/ 2423240 h 2689668"/>
                <a:gd name="connsiteX3" fmla="*/ 121345 w 123533"/>
                <a:gd name="connsiteY3" fmla="*/ 2689186 h 2689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689668">
                  <a:moveTo>
                    <a:pt x="121345" y="2689186"/>
                  </a:moveTo>
                  <a:lnTo>
                    <a:pt x="-2189" y="-483"/>
                  </a:lnTo>
                  <a:lnTo>
                    <a:pt x="121345" y="2423240"/>
                  </a:lnTo>
                  <a:lnTo>
                    <a:pt x="121345" y="268918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74" name="Freeform: Shape 2073">
              <a:extLst>
                <a:ext uri="{FF2B5EF4-FFF2-40B4-BE49-F238E27FC236}">
                  <a16:creationId xmlns:a16="http://schemas.microsoft.com/office/drawing/2014/main" id="{D25DC267-B7ED-46B8-8F55-2912E700B45B}"/>
                </a:ext>
              </a:extLst>
            </p:cNvPr>
            <p:cNvSpPr/>
            <p:nvPr/>
          </p:nvSpPr>
          <p:spPr>
            <a:xfrm>
              <a:off x="2876216" y="249875"/>
              <a:ext cx="123533" cy="2425755"/>
            </a:xfrm>
            <a:custGeom>
              <a:avLst/>
              <a:gdLst>
                <a:gd name="connsiteX0" fmla="*/ 121345 w 123533"/>
                <a:gd name="connsiteY0" fmla="*/ 2425261 h 2425755"/>
                <a:gd name="connsiteX1" fmla="*/ -2189 w 123533"/>
                <a:gd name="connsiteY1" fmla="*/ -483 h 2425755"/>
                <a:gd name="connsiteX2" fmla="*/ 121345 w 123533"/>
                <a:gd name="connsiteY2" fmla="*/ 2303171 h 2425755"/>
                <a:gd name="connsiteX3" fmla="*/ 121345 w 123533"/>
                <a:gd name="connsiteY3" fmla="*/ 2425273 h 2425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25755">
                  <a:moveTo>
                    <a:pt x="121345" y="2425261"/>
                  </a:moveTo>
                  <a:lnTo>
                    <a:pt x="-2189" y="-483"/>
                  </a:lnTo>
                  <a:lnTo>
                    <a:pt x="121345" y="2303171"/>
                  </a:lnTo>
                  <a:lnTo>
                    <a:pt x="121345" y="2425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75" name="Freeform: Shape 2074">
              <a:extLst>
                <a:ext uri="{FF2B5EF4-FFF2-40B4-BE49-F238E27FC236}">
                  <a16:creationId xmlns:a16="http://schemas.microsoft.com/office/drawing/2014/main" id="{AF7ADA73-64F0-4C71-886F-DDB3FE9404C3}"/>
                </a:ext>
              </a:extLst>
            </p:cNvPr>
            <p:cNvSpPr/>
            <p:nvPr/>
          </p:nvSpPr>
          <p:spPr>
            <a:xfrm>
              <a:off x="2876216" y="249875"/>
              <a:ext cx="123533" cy="2302221"/>
            </a:xfrm>
            <a:custGeom>
              <a:avLst/>
              <a:gdLst>
                <a:gd name="connsiteX0" fmla="*/ 121345 w 123533"/>
                <a:gd name="connsiteY0" fmla="*/ 2301739 h 2302221"/>
                <a:gd name="connsiteX1" fmla="*/ -2189 w 123533"/>
                <a:gd name="connsiteY1" fmla="*/ -483 h 2302221"/>
                <a:gd name="connsiteX2" fmla="*/ 121345 w 123533"/>
                <a:gd name="connsiteY2" fmla="*/ 2035725 h 2302221"/>
                <a:gd name="connsiteX3" fmla="*/ 121345 w 123533"/>
                <a:gd name="connsiteY3" fmla="*/ 2301739 h 2302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302221">
                  <a:moveTo>
                    <a:pt x="121345" y="2301739"/>
                  </a:moveTo>
                  <a:lnTo>
                    <a:pt x="-2189" y="-483"/>
                  </a:lnTo>
                  <a:lnTo>
                    <a:pt x="121345" y="2035725"/>
                  </a:lnTo>
                  <a:lnTo>
                    <a:pt x="121345" y="230173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76" name="Freeform: Shape 2075">
              <a:extLst>
                <a:ext uri="{FF2B5EF4-FFF2-40B4-BE49-F238E27FC236}">
                  <a16:creationId xmlns:a16="http://schemas.microsoft.com/office/drawing/2014/main" id="{B7C9A8AB-F566-44CC-9798-AFEE9250D0F6}"/>
                </a:ext>
              </a:extLst>
            </p:cNvPr>
            <p:cNvSpPr/>
            <p:nvPr/>
          </p:nvSpPr>
          <p:spPr>
            <a:xfrm>
              <a:off x="2876216" y="249875"/>
              <a:ext cx="123533" cy="2038313"/>
            </a:xfrm>
            <a:custGeom>
              <a:avLst/>
              <a:gdLst>
                <a:gd name="connsiteX0" fmla="*/ 121345 w 123533"/>
                <a:gd name="connsiteY0" fmla="*/ 2037831 h 2038313"/>
                <a:gd name="connsiteX1" fmla="*/ -2189 w 123533"/>
                <a:gd name="connsiteY1" fmla="*/ -483 h 2038313"/>
                <a:gd name="connsiteX2" fmla="*/ 121345 w 123533"/>
                <a:gd name="connsiteY2" fmla="*/ 1915684 h 2038313"/>
                <a:gd name="connsiteX3" fmla="*/ 121345 w 123533"/>
                <a:gd name="connsiteY3" fmla="*/ 2037831 h 203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038313">
                  <a:moveTo>
                    <a:pt x="121345" y="2037831"/>
                  </a:moveTo>
                  <a:lnTo>
                    <a:pt x="-2189" y="-483"/>
                  </a:lnTo>
                  <a:lnTo>
                    <a:pt x="121345" y="1915684"/>
                  </a:lnTo>
                  <a:lnTo>
                    <a:pt x="121345" y="203783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77" name="Freeform: Shape 2076">
              <a:extLst>
                <a:ext uri="{FF2B5EF4-FFF2-40B4-BE49-F238E27FC236}">
                  <a16:creationId xmlns:a16="http://schemas.microsoft.com/office/drawing/2014/main" id="{82CE5E9B-A0E9-4C23-B1C9-301E475705CB}"/>
                </a:ext>
              </a:extLst>
            </p:cNvPr>
            <p:cNvSpPr/>
            <p:nvPr/>
          </p:nvSpPr>
          <p:spPr>
            <a:xfrm>
              <a:off x="2876216" y="249875"/>
              <a:ext cx="123533" cy="1914780"/>
            </a:xfrm>
            <a:custGeom>
              <a:avLst/>
              <a:gdLst>
                <a:gd name="connsiteX0" fmla="*/ 121345 w 123533"/>
                <a:gd name="connsiteY0" fmla="*/ 1914297 h 1914780"/>
                <a:gd name="connsiteX1" fmla="*/ -2189 w 123533"/>
                <a:gd name="connsiteY1" fmla="*/ -483 h 1914780"/>
                <a:gd name="connsiteX2" fmla="*/ 121345 w 123533"/>
                <a:gd name="connsiteY2" fmla="*/ 1648205 h 1914780"/>
                <a:gd name="connsiteX3" fmla="*/ 121345 w 123533"/>
                <a:gd name="connsiteY3" fmla="*/ 1914297 h 191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914780">
                  <a:moveTo>
                    <a:pt x="121345" y="1914297"/>
                  </a:moveTo>
                  <a:lnTo>
                    <a:pt x="-2189" y="-483"/>
                  </a:lnTo>
                  <a:lnTo>
                    <a:pt x="121345" y="1648205"/>
                  </a:lnTo>
                  <a:lnTo>
                    <a:pt x="121345" y="191429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78" name="Freeform: Shape 2077">
              <a:extLst>
                <a:ext uri="{FF2B5EF4-FFF2-40B4-BE49-F238E27FC236}">
                  <a16:creationId xmlns:a16="http://schemas.microsoft.com/office/drawing/2014/main" id="{7B82B85A-0C56-4C53-B90B-65EBDD9A8CF4}"/>
                </a:ext>
              </a:extLst>
            </p:cNvPr>
            <p:cNvSpPr/>
            <p:nvPr/>
          </p:nvSpPr>
          <p:spPr>
            <a:xfrm>
              <a:off x="2876216" y="249875"/>
              <a:ext cx="123533" cy="1650861"/>
            </a:xfrm>
            <a:custGeom>
              <a:avLst/>
              <a:gdLst>
                <a:gd name="connsiteX0" fmla="*/ 121345 w 123533"/>
                <a:gd name="connsiteY0" fmla="*/ 1650373 h 1650861"/>
                <a:gd name="connsiteX1" fmla="*/ -2189 w 123533"/>
                <a:gd name="connsiteY1" fmla="*/ -483 h 1650861"/>
                <a:gd name="connsiteX2" fmla="*/ 121345 w 123533"/>
                <a:gd name="connsiteY2" fmla="*/ 1528164 h 1650861"/>
                <a:gd name="connsiteX3" fmla="*/ 121345 w 123533"/>
                <a:gd name="connsiteY3" fmla="*/ 1650378 h 1650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650861">
                  <a:moveTo>
                    <a:pt x="121345" y="1650373"/>
                  </a:moveTo>
                  <a:lnTo>
                    <a:pt x="-2189" y="-483"/>
                  </a:lnTo>
                  <a:lnTo>
                    <a:pt x="121345" y="1528164"/>
                  </a:lnTo>
                  <a:lnTo>
                    <a:pt x="121345" y="165037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79" name="Freeform: Shape 2078">
              <a:extLst>
                <a:ext uri="{FF2B5EF4-FFF2-40B4-BE49-F238E27FC236}">
                  <a16:creationId xmlns:a16="http://schemas.microsoft.com/office/drawing/2014/main" id="{9F561804-84F1-44D0-94D1-EEC0E956B0C1}"/>
                </a:ext>
              </a:extLst>
            </p:cNvPr>
            <p:cNvSpPr/>
            <p:nvPr/>
          </p:nvSpPr>
          <p:spPr>
            <a:xfrm>
              <a:off x="2876216" y="249875"/>
              <a:ext cx="123533" cy="1527327"/>
            </a:xfrm>
            <a:custGeom>
              <a:avLst/>
              <a:gdLst>
                <a:gd name="connsiteX0" fmla="*/ 121345 w 123533"/>
                <a:gd name="connsiteY0" fmla="*/ 1526845 h 1527327"/>
                <a:gd name="connsiteX1" fmla="*/ -2189 w 123533"/>
                <a:gd name="connsiteY1" fmla="*/ -483 h 1527327"/>
                <a:gd name="connsiteX2" fmla="*/ 121345 w 123533"/>
                <a:gd name="connsiteY2" fmla="*/ 1260640 h 1527327"/>
                <a:gd name="connsiteX3" fmla="*/ 121345 w 123533"/>
                <a:gd name="connsiteY3" fmla="*/ 1526845 h 1527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527327">
                  <a:moveTo>
                    <a:pt x="121345" y="1526845"/>
                  </a:moveTo>
                  <a:lnTo>
                    <a:pt x="-2189" y="-483"/>
                  </a:lnTo>
                  <a:lnTo>
                    <a:pt x="121345" y="1260640"/>
                  </a:lnTo>
                  <a:lnTo>
                    <a:pt x="121345" y="152684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80" name="Freeform: Shape 2079">
              <a:extLst>
                <a:ext uri="{FF2B5EF4-FFF2-40B4-BE49-F238E27FC236}">
                  <a16:creationId xmlns:a16="http://schemas.microsoft.com/office/drawing/2014/main" id="{301B6DA2-58E5-4556-8AF7-28B1E380681D}"/>
                </a:ext>
              </a:extLst>
            </p:cNvPr>
            <p:cNvSpPr/>
            <p:nvPr/>
          </p:nvSpPr>
          <p:spPr>
            <a:xfrm>
              <a:off x="2876216" y="249875"/>
              <a:ext cx="123533" cy="1257799"/>
            </a:xfrm>
            <a:custGeom>
              <a:avLst/>
              <a:gdLst>
                <a:gd name="connsiteX0" fmla="*/ 121345 w 123533"/>
                <a:gd name="connsiteY0" fmla="*/ 1257316 h 1257799"/>
                <a:gd name="connsiteX1" fmla="*/ -2189 w 123533"/>
                <a:gd name="connsiteY1" fmla="*/ -483 h 1257799"/>
                <a:gd name="connsiteX2" fmla="*/ 121345 w 123533"/>
                <a:gd name="connsiteY2" fmla="*/ 1135518 h 1257799"/>
                <a:gd name="connsiteX3" fmla="*/ 121345 w 123533"/>
                <a:gd name="connsiteY3" fmla="*/ 1257316 h 125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57799">
                  <a:moveTo>
                    <a:pt x="121345" y="1257316"/>
                  </a:moveTo>
                  <a:lnTo>
                    <a:pt x="-2189" y="-483"/>
                  </a:lnTo>
                  <a:lnTo>
                    <a:pt x="121345" y="1135518"/>
                  </a:lnTo>
                  <a:lnTo>
                    <a:pt x="121345" y="125731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81" name="Freeform: Shape 2080">
              <a:extLst>
                <a:ext uri="{FF2B5EF4-FFF2-40B4-BE49-F238E27FC236}">
                  <a16:creationId xmlns:a16="http://schemas.microsoft.com/office/drawing/2014/main" id="{C2120D7B-869D-4941-9A7B-89054026450E}"/>
                </a:ext>
              </a:extLst>
            </p:cNvPr>
            <p:cNvSpPr/>
            <p:nvPr/>
          </p:nvSpPr>
          <p:spPr>
            <a:xfrm>
              <a:off x="2876216" y="249875"/>
              <a:ext cx="123533" cy="1139880"/>
            </a:xfrm>
            <a:custGeom>
              <a:avLst/>
              <a:gdLst>
                <a:gd name="connsiteX0" fmla="*/ 121345 w 123533"/>
                <a:gd name="connsiteY0" fmla="*/ 1139392 h 1139880"/>
                <a:gd name="connsiteX1" fmla="*/ -2189 w 123533"/>
                <a:gd name="connsiteY1" fmla="*/ -483 h 1139880"/>
                <a:gd name="connsiteX2" fmla="*/ 121345 w 123533"/>
                <a:gd name="connsiteY2" fmla="*/ 872980 h 1139880"/>
                <a:gd name="connsiteX3" fmla="*/ 121345 w 123533"/>
                <a:gd name="connsiteY3" fmla="*/ 1139398 h 113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39880">
                  <a:moveTo>
                    <a:pt x="121345" y="1139392"/>
                  </a:moveTo>
                  <a:lnTo>
                    <a:pt x="-2189" y="-483"/>
                  </a:lnTo>
                  <a:lnTo>
                    <a:pt x="121345" y="872980"/>
                  </a:lnTo>
                  <a:lnTo>
                    <a:pt x="121345" y="113939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82" name="Freeform: Shape 2081">
              <a:extLst>
                <a:ext uri="{FF2B5EF4-FFF2-40B4-BE49-F238E27FC236}">
                  <a16:creationId xmlns:a16="http://schemas.microsoft.com/office/drawing/2014/main" id="{02F1DC67-5FE5-4FBF-AA60-A0C6ACD248B9}"/>
                </a:ext>
              </a:extLst>
            </p:cNvPr>
            <p:cNvSpPr/>
            <p:nvPr/>
          </p:nvSpPr>
          <p:spPr>
            <a:xfrm>
              <a:off x="2876216" y="249875"/>
              <a:ext cx="123533" cy="870352"/>
            </a:xfrm>
            <a:custGeom>
              <a:avLst/>
              <a:gdLst>
                <a:gd name="connsiteX0" fmla="*/ 121345 w 123533"/>
                <a:gd name="connsiteY0" fmla="*/ 869869 h 870352"/>
                <a:gd name="connsiteX1" fmla="*/ -2189 w 123533"/>
                <a:gd name="connsiteY1" fmla="*/ -483 h 870352"/>
                <a:gd name="connsiteX2" fmla="*/ 121345 w 123533"/>
                <a:gd name="connsiteY2" fmla="*/ 748099 h 870352"/>
                <a:gd name="connsiteX3" fmla="*/ 121345 w 123533"/>
                <a:gd name="connsiteY3" fmla="*/ 869869 h 87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70352">
                  <a:moveTo>
                    <a:pt x="121345" y="869869"/>
                  </a:moveTo>
                  <a:lnTo>
                    <a:pt x="-2189" y="-483"/>
                  </a:lnTo>
                  <a:lnTo>
                    <a:pt x="121345" y="748099"/>
                  </a:lnTo>
                  <a:lnTo>
                    <a:pt x="121345" y="86986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83" name="Freeform: Shape 2082">
              <a:extLst>
                <a:ext uri="{FF2B5EF4-FFF2-40B4-BE49-F238E27FC236}">
                  <a16:creationId xmlns:a16="http://schemas.microsoft.com/office/drawing/2014/main" id="{122693CD-BA21-43A6-AC88-C24C940827E8}"/>
                </a:ext>
              </a:extLst>
            </p:cNvPr>
            <p:cNvSpPr/>
            <p:nvPr/>
          </p:nvSpPr>
          <p:spPr>
            <a:xfrm>
              <a:off x="2876216" y="249875"/>
              <a:ext cx="123533" cy="746818"/>
            </a:xfrm>
            <a:custGeom>
              <a:avLst/>
              <a:gdLst>
                <a:gd name="connsiteX0" fmla="*/ 121345 w 123533"/>
                <a:gd name="connsiteY0" fmla="*/ 746335 h 746818"/>
                <a:gd name="connsiteX1" fmla="*/ -2189 w 123533"/>
                <a:gd name="connsiteY1" fmla="*/ -483 h 746818"/>
                <a:gd name="connsiteX2" fmla="*/ 121345 w 123533"/>
                <a:gd name="connsiteY2" fmla="*/ 481490 h 746818"/>
                <a:gd name="connsiteX3" fmla="*/ 121345 w 123533"/>
                <a:gd name="connsiteY3" fmla="*/ 746335 h 74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46818">
                  <a:moveTo>
                    <a:pt x="121345" y="746335"/>
                  </a:moveTo>
                  <a:lnTo>
                    <a:pt x="-2189" y="-483"/>
                  </a:lnTo>
                  <a:lnTo>
                    <a:pt x="121345" y="481490"/>
                  </a:lnTo>
                  <a:lnTo>
                    <a:pt x="121345" y="74633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84" name="Freeform: Shape 2083">
              <a:extLst>
                <a:ext uri="{FF2B5EF4-FFF2-40B4-BE49-F238E27FC236}">
                  <a16:creationId xmlns:a16="http://schemas.microsoft.com/office/drawing/2014/main" id="{EB70962B-B836-425A-B2DA-D7FA2690A53A}"/>
                </a:ext>
              </a:extLst>
            </p:cNvPr>
            <p:cNvSpPr/>
            <p:nvPr/>
          </p:nvSpPr>
          <p:spPr>
            <a:xfrm>
              <a:off x="2999750" y="249875"/>
              <a:ext cx="134764" cy="482905"/>
            </a:xfrm>
            <a:custGeom>
              <a:avLst/>
              <a:gdLst>
                <a:gd name="connsiteX0" fmla="*/ 132575 w 134764"/>
                <a:gd name="connsiteY0" fmla="*/ 482417 h 482905"/>
                <a:gd name="connsiteX1" fmla="*/ -2189 w 134764"/>
                <a:gd name="connsiteY1" fmla="*/ -483 h 482905"/>
                <a:gd name="connsiteX2" fmla="*/ 132575 w 134764"/>
                <a:gd name="connsiteY2" fmla="*/ 360702 h 482905"/>
                <a:gd name="connsiteX3" fmla="*/ 132575 w 134764"/>
                <a:gd name="connsiteY3" fmla="*/ 482422 h 48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764" h="482905">
                  <a:moveTo>
                    <a:pt x="132575" y="482417"/>
                  </a:moveTo>
                  <a:lnTo>
                    <a:pt x="-2189" y="-483"/>
                  </a:lnTo>
                  <a:lnTo>
                    <a:pt x="132575" y="360702"/>
                  </a:lnTo>
                  <a:lnTo>
                    <a:pt x="132575" y="48242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85" name="Freeform: Shape 2084">
              <a:extLst>
                <a:ext uri="{FF2B5EF4-FFF2-40B4-BE49-F238E27FC236}">
                  <a16:creationId xmlns:a16="http://schemas.microsoft.com/office/drawing/2014/main" id="{399F407F-33F4-4250-BD42-22320961C7BD}"/>
                </a:ext>
              </a:extLst>
            </p:cNvPr>
            <p:cNvSpPr/>
            <p:nvPr/>
          </p:nvSpPr>
          <p:spPr>
            <a:xfrm>
              <a:off x="3258048" y="3332606"/>
              <a:ext cx="123533" cy="117918"/>
            </a:xfrm>
            <a:custGeom>
              <a:avLst/>
              <a:gdLst>
                <a:gd name="connsiteX0" fmla="*/ -2189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117436 h 117918"/>
                <a:gd name="connsiteX3" fmla="*/ -2189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1345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86" name="Freeform: Shape 2085">
              <a:extLst>
                <a:ext uri="{FF2B5EF4-FFF2-40B4-BE49-F238E27FC236}">
                  <a16:creationId xmlns:a16="http://schemas.microsoft.com/office/drawing/2014/main" id="{C8E0961C-32B1-41F1-BC61-4D5ECDE0D2BD}"/>
                </a:ext>
              </a:extLst>
            </p:cNvPr>
            <p:cNvSpPr/>
            <p:nvPr/>
          </p:nvSpPr>
          <p:spPr>
            <a:xfrm>
              <a:off x="3258048" y="3063077"/>
              <a:ext cx="123533" cy="387447"/>
            </a:xfrm>
            <a:custGeom>
              <a:avLst/>
              <a:gdLst>
                <a:gd name="connsiteX0" fmla="*/ -2189 w 123533"/>
                <a:gd name="connsiteY0" fmla="*/ 265115 h 387447"/>
                <a:gd name="connsiteX1" fmla="*/ -2189 w 123533"/>
                <a:gd name="connsiteY1" fmla="*/ -483 h 387447"/>
                <a:gd name="connsiteX2" fmla="*/ 121345 w 123533"/>
                <a:gd name="connsiteY2" fmla="*/ 386964 h 387447"/>
                <a:gd name="connsiteX3" fmla="*/ -2189 w 123533"/>
                <a:gd name="connsiteY3" fmla="*/ 265115 h 387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87447">
                  <a:moveTo>
                    <a:pt x="-2189" y="265115"/>
                  </a:moveTo>
                  <a:lnTo>
                    <a:pt x="-2189" y="-483"/>
                  </a:lnTo>
                  <a:lnTo>
                    <a:pt x="121345" y="386964"/>
                  </a:lnTo>
                  <a:lnTo>
                    <a:pt x="-2189" y="2651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87" name="Freeform: Shape 2086">
              <a:extLst>
                <a:ext uri="{FF2B5EF4-FFF2-40B4-BE49-F238E27FC236}">
                  <a16:creationId xmlns:a16="http://schemas.microsoft.com/office/drawing/2014/main" id="{E2555541-6850-4F1A-A610-C63C210EC0BD}"/>
                </a:ext>
              </a:extLst>
            </p:cNvPr>
            <p:cNvSpPr/>
            <p:nvPr/>
          </p:nvSpPr>
          <p:spPr>
            <a:xfrm>
              <a:off x="3258048" y="2939543"/>
              <a:ext cx="123533" cy="510980"/>
            </a:xfrm>
            <a:custGeom>
              <a:avLst/>
              <a:gdLst>
                <a:gd name="connsiteX0" fmla="*/ -2189 w 123533"/>
                <a:gd name="connsiteY0" fmla="*/ 121759 h 510980"/>
                <a:gd name="connsiteX1" fmla="*/ -2189 w 123533"/>
                <a:gd name="connsiteY1" fmla="*/ -483 h 510980"/>
                <a:gd name="connsiteX2" fmla="*/ 121345 w 123533"/>
                <a:gd name="connsiteY2" fmla="*/ 510498 h 510980"/>
                <a:gd name="connsiteX3" fmla="*/ -2189 w 123533"/>
                <a:gd name="connsiteY3" fmla="*/ 121759 h 5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10980">
                  <a:moveTo>
                    <a:pt x="-2189" y="121759"/>
                  </a:moveTo>
                  <a:lnTo>
                    <a:pt x="-2189" y="-483"/>
                  </a:lnTo>
                  <a:lnTo>
                    <a:pt x="121345" y="510498"/>
                  </a:lnTo>
                  <a:lnTo>
                    <a:pt x="-2189" y="12175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88" name="Freeform: Shape 2087">
              <a:extLst>
                <a:ext uri="{FF2B5EF4-FFF2-40B4-BE49-F238E27FC236}">
                  <a16:creationId xmlns:a16="http://schemas.microsoft.com/office/drawing/2014/main" id="{8D054532-A3EC-42E2-BB21-EEF0B5D21AA0}"/>
                </a:ext>
              </a:extLst>
            </p:cNvPr>
            <p:cNvSpPr/>
            <p:nvPr/>
          </p:nvSpPr>
          <p:spPr>
            <a:xfrm>
              <a:off x="3258048" y="2675630"/>
              <a:ext cx="123533" cy="774894"/>
            </a:xfrm>
            <a:custGeom>
              <a:avLst/>
              <a:gdLst>
                <a:gd name="connsiteX0" fmla="*/ -2189 w 123533"/>
                <a:gd name="connsiteY0" fmla="*/ 265115 h 774894"/>
                <a:gd name="connsiteX1" fmla="*/ -2189 w 123533"/>
                <a:gd name="connsiteY1" fmla="*/ -483 h 774894"/>
                <a:gd name="connsiteX2" fmla="*/ 121345 w 123533"/>
                <a:gd name="connsiteY2" fmla="*/ 774411 h 774894"/>
                <a:gd name="connsiteX3" fmla="*/ -2189 w 123533"/>
                <a:gd name="connsiteY3" fmla="*/ 265115 h 77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74894">
                  <a:moveTo>
                    <a:pt x="-2189" y="265115"/>
                  </a:moveTo>
                  <a:lnTo>
                    <a:pt x="-2189" y="-483"/>
                  </a:lnTo>
                  <a:lnTo>
                    <a:pt x="121345" y="774411"/>
                  </a:lnTo>
                  <a:lnTo>
                    <a:pt x="-2189" y="2651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89" name="Freeform: Shape 2088">
              <a:extLst>
                <a:ext uri="{FF2B5EF4-FFF2-40B4-BE49-F238E27FC236}">
                  <a16:creationId xmlns:a16="http://schemas.microsoft.com/office/drawing/2014/main" id="{7E2C8862-8349-443C-94C5-B8A10D8DC21D}"/>
                </a:ext>
              </a:extLst>
            </p:cNvPr>
            <p:cNvSpPr/>
            <p:nvPr/>
          </p:nvSpPr>
          <p:spPr>
            <a:xfrm>
              <a:off x="3258048" y="2552096"/>
              <a:ext cx="123533" cy="898427"/>
            </a:xfrm>
            <a:custGeom>
              <a:avLst/>
              <a:gdLst>
                <a:gd name="connsiteX0" fmla="*/ -2189 w 123533"/>
                <a:gd name="connsiteY0" fmla="*/ 121591 h 898427"/>
                <a:gd name="connsiteX1" fmla="*/ -2189 w 123533"/>
                <a:gd name="connsiteY1" fmla="*/ -483 h 898427"/>
                <a:gd name="connsiteX2" fmla="*/ 121345 w 123533"/>
                <a:gd name="connsiteY2" fmla="*/ 897945 h 898427"/>
                <a:gd name="connsiteX3" fmla="*/ -2189 w 123533"/>
                <a:gd name="connsiteY3" fmla="*/ 121591 h 89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98427">
                  <a:moveTo>
                    <a:pt x="-2189" y="121591"/>
                  </a:moveTo>
                  <a:lnTo>
                    <a:pt x="-2189" y="-483"/>
                  </a:lnTo>
                  <a:lnTo>
                    <a:pt x="121345" y="897945"/>
                  </a:lnTo>
                  <a:lnTo>
                    <a:pt x="-2189" y="1215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90" name="Freeform: Shape 2089">
              <a:extLst>
                <a:ext uri="{FF2B5EF4-FFF2-40B4-BE49-F238E27FC236}">
                  <a16:creationId xmlns:a16="http://schemas.microsoft.com/office/drawing/2014/main" id="{569ED3B5-7C9A-4098-BEBD-E452F41D0EE2}"/>
                </a:ext>
              </a:extLst>
            </p:cNvPr>
            <p:cNvSpPr/>
            <p:nvPr/>
          </p:nvSpPr>
          <p:spPr>
            <a:xfrm>
              <a:off x="3258048" y="2288183"/>
              <a:ext cx="123533" cy="1162341"/>
            </a:xfrm>
            <a:custGeom>
              <a:avLst/>
              <a:gdLst>
                <a:gd name="connsiteX0" fmla="*/ -2189 w 123533"/>
                <a:gd name="connsiteY0" fmla="*/ 265137 h 1162341"/>
                <a:gd name="connsiteX1" fmla="*/ -2189 w 123533"/>
                <a:gd name="connsiteY1" fmla="*/ -483 h 1162341"/>
                <a:gd name="connsiteX2" fmla="*/ 121345 w 123533"/>
                <a:gd name="connsiteY2" fmla="*/ 1161858 h 1162341"/>
                <a:gd name="connsiteX3" fmla="*/ -2189 w 123533"/>
                <a:gd name="connsiteY3" fmla="*/ 265132 h 116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62341">
                  <a:moveTo>
                    <a:pt x="-2189" y="265137"/>
                  </a:moveTo>
                  <a:lnTo>
                    <a:pt x="-2189" y="-483"/>
                  </a:lnTo>
                  <a:lnTo>
                    <a:pt x="121345" y="1161858"/>
                  </a:lnTo>
                  <a:lnTo>
                    <a:pt x="-2189" y="26513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91" name="Freeform: Shape 2090">
              <a:extLst>
                <a:ext uri="{FF2B5EF4-FFF2-40B4-BE49-F238E27FC236}">
                  <a16:creationId xmlns:a16="http://schemas.microsoft.com/office/drawing/2014/main" id="{88052C85-E8A6-46CE-818B-257ECAE3CF87}"/>
                </a:ext>
              </a:extLst>
            </p:cNvPr>
            <p:cNvSpPr/>
            <p:nvPr/>
          </p:nvSpPr>
          <p:spPr>
            <a:xfrm>
              <a:off x="3258048" y="2164649"/>
              <a:ext cx="123533" cy="1285875"/>
            </a:xfrm>
            <a:custGeom>
              <a:avLst/>
              <a:gdLst>
                <a:gd name="connsiteX0" fmla="*/ -2189 w 123533"/>
                <a:gd name="connsiteY0" fmla="*/ 121518 h 1285875"/>
                <a:gd name="connsiteX1" fmla="*/ -2189 w 123533"/>
                <a:gd name="connsiteY1" fmla="*/ -483 h 1285875"/>
                <a:gd name="connsiteX2" fmla="*/ 121345 w 123533"/>
                <a:gd name="connsiteY2" fmla="*/ 1285392 h 1285875"/>
                <a:gd name="connsiteX3" fmla="*/ -2189 w 123533"/>
                <a:gd name="connsiteY3" fmla="*/ 121518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85875">
                  <a:moveTo>
                    <a:pt x="-2189" y="121518"/>
                  </a:moveTo>
                  <a:lnTo>
                    <a:pt x="-2189" y="-483"/>
                  </a:lnTo>
                  <a:lnTo>
                    <a:pt x="121345" y="1285392"/>
                  </a:lnTo>
                  <a:lnTo>
                    <a:pt x="-2189" y="1215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92" name="Freeform: Shape 2091">
              <a:extLst>
                <a:ext uri="{FF2B5EF4-FFF2-40B4-BE49-F238E27FC236}">
                  <a16:creationId xmlns:a16="http://schemas.microsoft.com/office/drawing/2014/main" id="{D0F8B01C-F6B2-4788-A63C-E01FE18AF280}"/>
                </a:ext>
              </a:extLst>
            </p:cNvPr>
            <p:cNvSpPr/>
            <p:nvPr/>
          </p:nvSpPr>
          <p:spPr>
            <a:xfrm>
              <a:off x="3258048" y="1900736"/>
              <a:ext cx="123533" cy="1549788"/>
            </a:xfrm>
            <a:custGeom>
              <a:avLst/>
              <a:gdLst>
                <a:gd name="connsiteX0" fmla="*/ -2189 w 123533"/>
                <a:gd name="connsiteY0" fmla="*/ 265126 h 1549788"/>
                <a:gd name="connsiteX1" fmla="*/ -2189 w 123533"/>
                <a:gd name="connsiteY1" fmla="*/ -483 h 1549788"/>
                <a:gd name="connsiteX2" fmla="*/ 121345 w 123533"/>
                <a:gd name="connsiteY2" fmla="*/ 1549305 h 1549788"/>
                <a:gd name="connsiteX3" fmla="*/ -2189 w 123533"/>
                <a:gd name="connsiteY3" fmla="*/ 265126 h 154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549788">
                  <a:moveTo>
                    <a:pt x="-2189" y="265126"/>
                  </a:moveTo>
                  <a:lnTo>
                    <a:pt x="-2189" y="-483"/>
                  </a:lnTo>
                  <a:lnTo>
                    <a:pt x="121345" y="1549305"/>
                  </a:lnTo>
                  <a:lnTo>
                    <a:pt x="-2189" y="26512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93" name="Freeform: Shape 2092">
              <a:extLst>
                <a:ext uri="{FF2B5EF4-FFF2-40B4-BE49-F238E27FC236}">
                  <a16:creationId xmlns:a16="http://schemas.microsoft.com/office/drawing/2014/main" id="{3715409A-9D6E-4A20-9181-F89C1D8730DD}"/>
                </a:ext>
              </a:extLst>
            </p:cNvPr>
            <p:cNvSpPr/>
            <p:nvPr/>
          </p:nvSpPr>
          <p:spPr>
            <a:xfrm>
              <a:off x="3258048" y="1777202"/>
              <a:ext cx="123533" cy="1673322"/>
            </a:xfrm>
            <a:custGeom>
              <a:avLst/>
              <a:gdLst>
                <a:gd name="connsiteX0" fmla="*/ -2189 w 123533"/>
                <a:gd name="connsiteY0" fmla="*/ 121478 h 1673322"/>
                <a:gd name="connsiteX1" fmla="*/ -2189 w 123533"/>
                <a:gd name="connsiteY1" fmla="*/ -483 h 1673322"/>
                <a:gd name="connsiteX2" fmla="*/ 121345 w 123533"/>
                <a:gd name="connsiteY2" fmla="*/ 1672839 h 1673322"/>
                <a:gd name="connsiteX3" fmla="*/ -2189 w 123533"/>
                <a:gd name="connsiteY3" fmla="*/ 121478 h 167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673322">
                  <a:moveTo>
                    <a:pt x="-2189" y="121478"/>
                  </a:moveTo>
                  <a:lnTo>
                    <a:pt x="-2189" y="-483"/>
                  </a:lnTo>
                  <a:lnTo>
                    <a:pt x="121345" y="1672839"/>
                  </a:lnTo>
                  <a:lnTo>
                    <a:pt x="-2189" y="12147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94" name="Freeform: Shape 2093">
              <a:extLst>
                <a:ext uri="{FF2B5EF4-FFF2-40B4-BE49-F238E27FC236}">
                  <a16:creationId xmlns:a16="http://schemas.microsoft.com/office/drawing/2014/main" id="{A6EA7637-FE21-4CE9-8750-2C8B5E41BD5A}"/>
                </a:ext>
              </a:extLst>
            </p:cNvPr>
            <p:cNvSpPr/>
            <p:nvPr/>
          </p:nvSpPr>
          <p:spPr>
            <a:xfrm>
              <a:off x="3258048" y="1507674"/>
              <a:ext cx="123533" cy="1942850"/>
            </a:xfrm>
            <a:custGeom>
              <a:avLst/>
              <a:gdLst>
                <a:gd name="connsiteX0" fmla="*/ -2189 w 123533"/>
                <a:gd name="connsiteY0" fmla="*/ 265901 h 1942850"/>
                <a:gd name="connsiteX1" fmla="*/ -2189 w 123533"/>
                <a:gd name="connsiteY1" fmla="*/ -483 h 1942850"/>
                <a:gd name="connsiteX2" fmla="*/ 121345 w 123533"/>
                <a:gd name="connsiteY2" fmla="*/ 1942367 h 1942850"/>
                <a:gd name="connsiteX3" fmla="*/ -2189 w 123533"/>
                <a:gd name="connsiteY3" fmla="*/ 265901 h 1942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942850">
                  <a:moveTo>
                    <a:pt x="-2189" y="265901"/>
                  </a:moveTo>
                  <a:lnTo>
                    <a:pt x="-2189" y="-483"/>
                  </a:lnTo>
                  <a:lnTo>
                    <a:pt x="121345" y="1942367"/>
                  </a:lnTo>
                  <a:lnTo>
                    <a:pt x="-2189" y="26590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95" name="Freeform: Shape 2094">
              <a:extLst>
                <a:ext uri="{FF2B5EF4-FFF2-40B4-BE49-F238E27FC236}">
                  <a16:creationId xmlns:a16="http://schemas.microsoft.com/office/drawing/2014/main" id="{66B6217E-5CEB-4F2A-B566-7C72AFA8F231}"/>
                </a:ext>
              </a:extLst>
            </p:cNvPr>
            <p:cNvSpPr/>
            <p:nvPr/>
          </p:nvSpPr>
          <p:spPr>
            <a:xfrm>
              <a:off x="3258048" y="1389755"/>
              <a:ext cx="123533" cy="2060769"/>
            </a:xfrm>
            <a:custGeom>
              <a:avLst/>
              <a:gdLst>
                <a:gd name="connsiteX0" fmla="*/ -2189 w 123533"/>
                <a:gd name="connsiteY0" fmla="*/ 121462 h 2060769"/>
                <a:gd name="connsiteX1" fmla="*/ -2189 w 123533"/>
                <a:gd name="connsiteY1" fmla="*/ -483 h 2060769"/>
                <a:gd name="connsiteX2" fmla="*/ 121345 w 123533"/>
                <a:gd name="connsiteY2" fmla="*/ 2060286 h 2060769"/>
                <a:gd name="connsiteX3" fmla="*/ -2189 w 123533"/>
                <a:gd name="connsiteY3" fmla="*/ 121456 h 206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060769">
                  <a:moveTo>
                    <a:pt x="-2189" y="121462"/>
                  </a:moveTo>
                  <a:lnTo>
                    <a:pt x="-2189" y="-483"/>
                  </a:lnTo>
                  <a:lnTo>
                    <a:pt x="121345" y="2060286"/>
                  </a:lnTo>
                  <a:lnTo>
                    <a:pt x="-2189" y="1214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96" name="Freeform: Shape 2095">
              <a:extLst>
                <a:ext uri="{FF2B5EF4-FFF2-40B4-BE49-F238E27FC236}">
                  <a16:creationId xmlns:a16="http://schemas.microsoft.com/office/drawing/2014/main" id="{01B1505B-E2EF-4EB9-9701-664C1C1EB5ED}"/>
                </a:ext>
              </a:extLst>
            </p:cNvPr>
            <p:cNvSpPr/>
            <p:nvPr/>
          </p:nvSpPr>
          <p:spPr>
            <a:xfrm>
              <a:off x="3258048" y="1120227"/>
              <a:ext cx="123533" cy="2330297"/>
            </a:xfrm>
            <a:custGeom>
              <a:avLst/>
              <a:gdLst>
                <a:gd name="connsiteX0" fmla="*/ -2189 w 123533"/>
                <a:gd name="connsiteY0" fmla="*/ 265778 h 2330297"/>
                <a:gd name="connsiteX1" fmla="*/ -2189 w 123533"/>
                <a:gd name="connsiteY1" fmla="*/ -483 h 2330297"/>
                <a:gd name="connsiteX2" fmla="*/ 121345 w 123533"/>
                <a:gd name="connsiteY2" fmla="*/ 2329815 h 2330297"/>
                <a:gd name="connsiteX3" fmla="*/ -2189 w 123533"/>
                <a:gd name="connsiteY3" fmla="*/ 265778 h 233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330297">
                  <a:moveTo>
                    <a:pt x="-2189" y="265778"/>
                  </a:moveTo>
                  <a:lnTo>
                    <a:pt x="-2189" y="-483"/>
                  </a:lnTo>
                  <a:lnTo>
                    <a:pt x="121345" y="2329815"/>
                  </a:lnTo>
                  <a:lnTo>
                    <a:pt x="-2189" y="26577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97" name="Freeform: Shape 2096">
              <a:extLst>
                <a:ext uri="{FF2B5EF4-FFF2-40B4-BE49-F238E27FC236}">
                  <a16:creationId xmlns:a16="http://schemas.microsoft.com/office/drawing/2014/main" id="{D7B6A318-A73D-40DB-B1B7-39ABB32C26C5}"/>
                </a:ext>
              </a:extLst>
            </p:cNvPr>
            <p:cNvSpPr/>
            <p:nvPr/>
          </p:nvSpPr>
          <p:spPr>
            <a:xfrm>
              <a:off x="3258048" y="996693"/>
              <a:ext cx="123533" cy="2453831"/>
            </a:xfrm>
            <a:custGeom>
              <a:avLst/>
              <a:gdLst>
                <a:gd name="connsiteX0" fmla="*/ -2189 w 123533"/>
                <a:gd name="connsiteY0" fmla="*/ 121715 h 2453831"/>
                <a:gd name="connsiteX1" fmla="*/ -2189 w 123533"/>
                <a:gd name="connsiteY1" fmla="*/ -483 h 2453831"/>
                <a:gd name="connsiteX2" fmla="*/ 121345 w 123533"/>
                <a:gd name="connsiteY2" fmla="*/ 2453348 h 2453831"/>
                <a:gd name="connsiteX3" fmla="*/ -2189 w 123533"/>
                <a:gd name="connsiteY3" fmla="*/ 121715 h 245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53831">
                  <a:moveTo>
                    <a:pt x="-2189" y="121715"/>
                  </a:moveTo>
                  <a:lnTo>
                    <a:pt x="-2189" y="-483"/>
                  </a:lnTo>
                  <a:lnTo>
                    <a:pt x="121345" y="2453348"/>
                  </a:lnTo>
                  <a:lnTo>
                    <a:pt x="-2189" y="1217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98" name="Freeform: Shape 2097">
              <a:extLst>
                <a:ext uri="{FF2B5EF4-FFF2-40B4-BE49-F238E27FC236}">
                  <a16:creationId xmlns:a16="http://schemas.microsoft.com/office/drawing/2014/main" id="{00A98EC7-E802-447B-9751-A508D6D50E82}"/>
                </a:ext>
              </a:extLst>
            </p:cNvPr>
            <p:cNvSpPr/>
            <p:nvPr/>
          </p:nvSpPr>
          <p:spPr>
            <a:xfrm>
              <a:off x="3258048" y="732780"/>
              <a:ext cx="123533" cy="2717744"/>
            </a:xfrm>
            <a:custGeom>
              <a:avLst/>
              <a:gdLst>
                <a:gd name="connsiteX0" fmla="*/ -2189 w 123533"/>
                <a:gd name="connsiteY0" fmla="*/ 265687 h 2717744"/>
                <a:gd name="connsiteX1" fmla="*/ -2189 w 123533"/>
                <a:gd name="connsiteY1" fmla="*/ -483 h 2717744"/>
                <a:gd name="connsiteX2" fmla="*/ 121345 w 123533"/>
                <a:gd name="connsiteY2" fmla="*/ 2717262 h 2717744"/>
                <a:gd name="connsiteX3" fmla="*/ -2189 w 123533"/>
                <a:gd name="connsiteY3" fmla="*/ 265676 h 271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717744">
                  <a:moveTo>
                    <a:pt x="-2189" y="265687"/>
                  </a:moveTo>
                  <a:lnTo>
                    <a:pt x="-2189" y="-483"/>
                  </a:lnTo>
                  <a:lnTo>
                    <a:pt x="121345" y="2717262"/>
                  </a:lnTo>
                  <a:lnTo>
                    <a:pt x="-2189" y="26567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99" name="Freeform: Shape 2098">
              <a:extLst>
                <a:ext uri="{FF2B5EF4-FFF2-40B4-BE49-F238E27FC236}">
                  <a16:creationId xmlns:a16="http://schemas.microsoft.com/office/drawing/2014/main" id="{2E610FC9-C03D-465F-8609-1FB18AAAE175}"/>
                </a:ext>
              </a:extLst>
            </p:cNvPr>
            <p:cNvSpPr/>
            <p:nvPr/>
          </p:nvSpPr>
          <p:spPr>
            <a:xfrm>
              <a:off x="3258048" y="609246"/>
              <a:ext cx="123533" cy="2841278"/>
            </a:xfrm>
            <a:custGeom>
              <a:avLst/>
              <a:gdLst>
                <a:gd name="connsiteX0" fmla="*/ 121345 w 123533"/>
                <a:gd name="connsiteY0" fmla="*/ 2840796 h 2841278"/>
                <a:gd name="connsiteX1" fmla="*/ -2189 w 123533"/>
                <a:gd name="connsiteY1" fmla="*/ -483 h 2841278"/>
                <a:gd name="connsiteX2" fmla="*/ 121345 w 123533"/>
                <a:gd name="connsiteY2" fmla="*/ 2718665 h 2841278"/>
                <a:gd name="connsiteX3" fmla="*/ 121345 w 123533"/>
                <a:gd name="connsiteY3" fmla="*/ 2840796 h 284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841278">
                  <a:moveTo>
                    <a:pt x="121345" y="2840796"/>
                  </a:moveTo>
                  <a:lnTo>
                    <a:pt x="-2189" y="-483"/>
                  </a:lnTo>
                  <a:lnTo>
                    <a:pt x="121345" y="2718665"/>
                  </a:lnTo>
                  <a:lnTo>
                    <a:pt x="121345" y="284079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00" name="Freeform: Shape 2099">
              <a:extLst>
                <a:ext uri="{FF2B5EF4-FFF2-40B4-BE49-F238E27FC236}">
                  <a16:creationId xmlns:a16="http://schemas.microsoft.com/office/drawing/2014/main" id="{7B3BFFDA-55C3-4CC0-9CEF-CCC66A265CCB}"/>
                </a:ext>
              </a:extLst>
            </p:cNvPr>
            <p:cNvSpPr/>
            <p:nvPr/>
          </p:nvSpPr>
          <p:spPr>
            <a:xfrm>
              <a:off x="3510731" y="3332606"/>
              <a:ext cx="5615" cy="117918"/>
            </a:xfrm>
            <a:custGeom>
              <a:avLst/>
              <a:gdLst>
                <a:gd name="connsiteX0" fmla="*/ -2189 w 5615"/>
                <a:gd name="connsiteY0" fmla="*/ 117436 h 117918"/>
                <a:gd name="connsiteX1" fmla="*/ -2189 w 5615"/>
                <a:gd name="connsiteY1" fmla="*/ -483 h 117918"/>
                <a:gd name="connsiteX2" fmla="*/ 3426 w 5615"/>
                <a:gd name="connsiteY2" fmla="*/ 117436 h 117918"/>
                <a:gd name="connsiteX3" fmla="*/ -2189 w 561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3426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01" name="Freeform: Shape 2100">
              <a:extLst>
                <a:ext uri="{FF2B5EF4-FFF2-40B4-BE49-F238E27FC236}">
                  <a16:creationId xmlns:a16="http://schemas.microsoft.com/office/drawing/2014/main" id="{015BF5E0-0126-4FCE-A888-18B6A730DFDE}"/>
                </a:ext>
              </a:extLst>
            </p:cNvPr>
            <p:cNvSpPr/>
            <p:nvPr/>
          </p:nvSpPr>
          <p:spPr>
            <a:xfrm>
              <a:off x="3617419" y="2265722"/>
              <a:ext cx="11230" cy="1184801"/>
            </a:xfrm>
            <a:custGeom>
              <a:avLst/>
              <a:gdLst>
                <a:gd name="connsiteX0" fmla="*/ 9041 w 11230"/>
                <a:gd name="connsiteY0" fmla="*/ 1184319 h 1184801"/>
                <a:gd name="connsiteX1" fmla="*/ -2189 w 11230"/>
                <a:gd name="connsiteY1" fmla="*/ -483 h 1184801"/>
                <a:gd name="connsiteX2" fmla="*/ 9041 w 11230"/>
                <a:gd name="connsiteY2" fmla="*/ 302635 h 1184801"/>
                <a:gd name="connsiteX3" fmla="*/ 9041 w 11230"/>
                <a:gd name="connsiteY3" fmla="*/ 1184319 h 1184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184801">
                  <a:moveTo>
                    <a:pt x="9041" y="1184319"/>
                  </a:moveTo>
                  <a:lnTo>
                    <a:pt x="-2189" y="-483"/>
                  </a:lnTo>
                  <a:lnTo>
                    <a:pt x="9041" y="302635"/>
                  </a:lnTo>
                  <a:lnTo>
                    <a:pt x="9041" y="11843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02" name="Freeform: Shape 2101">
              <a:extLst>
                <a:ext uri="{FF2B5EF4-FFF2-40B4-BE49-F238E27FC236}">
                  <a16:creationId xmlns:a16="http://schemas.microsoft.com/office/drawing/2014/main" id="{7628F6BF-8106-4F5C-84DE-796EE0E190C5}"/>
                </a:ext>
              </a:extLst>
            </p:cNvPr>
            <p:cNvSpPr/>
            <p:nvPr/>
          </p:nvSpPr>
          <p:spPr>
            <a:xfrm>
              <a:off x="4330546" y="4770090"/>
              <a:ext cx="11230" cy="123533"/>
            </a:xfrm>
            <a:custGeom>
              <a:avLst/>
              <a:gdLst>
                <a:gd name="connsiteX0" fmla="*/ -2189 w 11230"/>
                <a:gd name="connsiteY0" fmla="*/ 123051 h 123533"/>
                <a:gd name="connsiteX1" fmla="*/ -2189 w 11230"/>
                <a:gd name="connsiteY1" fmla="*/ -483 h 123533"/>
                <a:gd name="connsiteX2" fmla="*/ 9041 w 11230"/>
                <a:gd name="connsiteY2" fmla="*/ 123051 h 123533"/>
                <a:gd name="connsiteX3" fmla="*/ -2189 w 11230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9041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03" name="Freeform: Shape 2102">
              <a:extLst>
                <a:ext uri="{FF2B5EF4-FFF2-40B4-BE49-F238E27FC236}">
                  <a16:creationId xmlns:a16="http://schemas.microsoft.com/office/drawing/2014/main" id="{AC88170D-27BF-4B19-A774-C1BD7A3CD743}"/>
                </a:ext>
              </a:extLst>
            </p:cNvPr>
            <p:cNvSpPr/>
            <p:nvPr/>
          </p:nvSpPr>
          <p:spPr>
            <a:xfrm>
              <a:off x="4330546" y="3697592"/>
              <a:ext cx="11230" cy="1196032"/>
            </a:xfrm>
            <a:custGeom>
              <a:avLst/>
              <a:gdLst>
                <a:gd name="connsiteX0" fmla="*/ -2189 w 11230"/>
                <a:gd name="connsiteY0" fmla="*/ 1073532 h 1196032"/>
                <a:gd name="connsiteX1" fmla="*/ -2189 w 11230"/>
                <a:gd name="connsiteY1" fmla="*/ -483 h 1196032"/>
                <a:gd name="connsiteX2" fmla="*/ 9041 w 11230"/>
                <a:gd name="connsiteY2" fmla="*/ 1195549 h 1196032"/>
                <a:gd name="connsiteX3" fmla="*/ -2189 w 11230"/>
                <a:gd name="connsiteY3" fmla="*/ 1073532 h 119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196032">
                  <a:moveTo>
                    <a:pt x="-2189" y="1073532"/>
                  </a:moveTo>
                  <a:lnTo>
                    <a:pt x="-2189" y="-483"/>
                  </a:lnTo>
                  <a:lnTo>
                    <a:pt x="9041" y="1195549"/>
                  </a:lnTo>
                  <a:lnTo>
                    <a:pt x="-2189" y="107353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04" name="Freeform: Shape 2103">
              <a:extLst>
                <a:ext uri="{FF2B5EF4-FFF2-40B4-BE49-F238E27FC236}">
                  <a16:creationId xmlns:a16="http://schemas.microsoft.com/office/drawing/2014/main" id="{9E023D81-1F26-404A-B3EA-FD21C0B500DE}"/>
                </a:ext>
              </a:extLst>
            </p:cNvPr>
            <p:cNvSpPr/>
            <p:nvPr/>
          </p:nvSpPr>
          <p:spPr>
            <a:xfrm>
              <a:off x="4330546" y="3574058"/>
              <a:ext cx="11230" cy="1319566"/>
            </a:xfrm>
            <a:custGeom>
              <a:avLst/>
              <a:gdLst>
                <a:gd name="connsiteX0" fmla="*/ -2189 w 11230"/>
                <a:gd name="connsiteY0" fmla="*/ 121647 h 1319566"/>
                <a:gd name="connsiteX1" fmla="*/ -2189 w 11230"/>
                <a:gd name="connsiteY1" fmla="*/ -483 h 1319566"/>
                <a:gd name="connsiteX2" fmla="*/ 9041 w 11230"/>
                <a:gd name="connsiteY2" fmla="*/ 1319083 h 1319566"/>
                <a:gd name="connsiteX3" fmla="*/ -2189 w 11230"/>
                <a:gd name="connsiteY3" fmla="*/ 121647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319566">
                  <a:moveTo>
                    <a:pt x="-2189" y="121647"/>
                  </a:moveTo>
                  <a:lnTo>
                    <a:pt x="-2189" y="-483"/>
                  </a:lnTo>
                  <a:lnTo>
                    <a:pt x="9041" y="1319083"/>
                  </a:lnTo>
                  <a:lnTo>
                    <a:pt x="-2189" y="12164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05" name="Freeform: Shape 2104">
              <a:extLst>
                <a:ext uri="{FF2B5EF4-FFF2-40B4-BE49-F238E27FC236}">
                  <a16:creationId xmlns:a16="http://schemas.microsoft.com/office/drawing/2014/main" id="{DF706C85-E912-4AA8-9ED6-A0DED4C581D4}"/>
                </a:ext>
              </a:extLst>
            </p:cNvPr>
            <p:cNvSpPr/>
            <p:nvPr/>
          </p:nvSpPr>
          <p:spPr>
            <a:xfrm>
              <a:off x="4330546" y="2568942"/>
              <a:ext cx="11230" cy="2324682"/>
            </a:xfrm>
            <a:custGeom>
              <a:avLst/>
              <a:gdLst>
                <a:gd name="connsiteX0" fmla="*/ -2189 w 11230"/>
                <a:gd name="connsiteY0" fmla="*/ 1003511 h 2324682"/>
                <a:gd name="connsiteX1" fmla="*/ -2189 w 11230"/>
                <a:gd name="connsiteY1" fmla="*/ -483 h 2324682"/>
                <a:gd name="connsiteX2" fmla="*/ 9041 w 11230"/>
                <a:gd name="connsiteY2" fmla="*/ 2324199 h 2324682"/>
                <a:gd name="connsiteX3" fmla="*/ -2189 w 11230"/>
                <a:gd name="connsiteY3" fmla="*/ 1003511 h 232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2324682">
                  <a:moveTo>
                    <a:pt x="-2189" y="1003511"/>
                  </a:moveTo>
                  <a:lnTo>
                    <a:pt x="-2189" y="-483"/>
                  </a:lnTo>
                  <a:lnTo>
                    <a:pt x="9041" y="2324199"/>
                  </a:lnTo>
                  <a:lnTo>
                    <a:pt x="-2189" y="100351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06" name="Freeform: Shape 2105">
              <a:extLst>
                <a:ext uri="{FF2B5EF4-FFF2-40B4-BE49-F238E27FC236}">
                  <a16:creationId xmlns:a16="http://schemas.microsoft.com/office/drawing/2014/main" id="{E93A5641-0575-4685-B0C6-80371F1ABB3D}"/>
                </a:ext>
              </a:extLst>
            </p:cNvPr>
            <p:cNvSpPr/>
            <p:nvPr/>
          </p:nvSpPr>
          <p:spPr>
            <a:xfrm>
              <a:off x="2876216" y="3821126"/>
              <a:ext cx="381831" cy="353756"/>
            </a:xfrm>
            <a:custGeom>
              <a:avLst/>
              <a:gdLst>
                <a:gd name="connsiteX0" fmla="*/ -2189 w 381831"/>
                <a:gd name="connsiteY0" fmla="*/ 353273 h 353756"/>
                <a:gd name="connsiteX1" fmla="*/ -2189 w 381831"/>
                <a:gd name="connsiteY1" fmla="*/ -483 h 353756"/>
                <a:gd name="connsiteX2" fmla="*/ 379643 w 381831"/>
                <a:gd name="connsiteY2" fmla="*/ 353273 h 353756"/>
                <a:gd name="connsiteX3" fmla="*/ -2189 w 381831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3756">
                  <a:moveTo>
                    <a:pt x="-2189" y="353273"/>
                  </a:moveTo>
                  <a:lnTo>
                    <a:pt x="-2189" y="-483"/>
                  </a:lnTo>
                  <a:lnTo>
                    <a:pt x="379643" y="353273"/>
                  </a:lnTo>
                  <a:lnTo>
                    <a:pt x="-2189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07" name="Freeform: Shape 2106">
              <a:extLst>
                <a:ext uri="{FF2B5EF4-FFF2-40B4-BE49-F238E27FC236}">
                  <a16:creationId xmlns:a16="http://schemas.microsoft.com/office/drawing/2014/main" id="{933059C7-85AB-4F04-A0E9-84437C5F8E91}"/>
                </a:ext>
              </a:extLst>
            </p:cNvPr>
            <p:cNvSpPr/>
            <p:nvPr/>
          </p:nvSpPr>
          <p:spPr>
            <a:xfrm>
              <a:off x="2876216" y="3821126"/>
              <a:ext cx="381831" cy="353756"/>
            </a:xfrm>
            <a:custGeom>
              <a:avLst/>
              <a:gdLst>
                <a:gd name="connsiteX0" fmla="*/ 379643 w 381831"/>
                <a:gd name="connsiteY0" fmla="*/ 353273 h 353756"/>
                <a:gd name="connsiteX1" fmla="*/ -2189 w 381831"/>
                <a:gd name="connsiteY1" fmla="*/ -483 h 353756"/>
                <a:gd name="connsiteX2" fmla="*/ 379643 w 381831"/>
                <a:gd name="connsiteY2" fmla="*/ -483 h 353756"/>
                <a:gd name="connsiteX3" fmla="*/ 379643 w 381831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3756">
                  <a:moveTo>
                    <a:pt x="379643" y="353273"/>
                  </a:moveTo>
                  <a:lnTo>
                    <a:pt x="-2189" y="-483"/>
                  </a:lnTo>
                  <a:lnTo>
                    <a:pt x="379643" y="-483"/>
                  </a:lnTo>
                  <a:lnTo>
                    <a:pt x="379643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08" name="Freeform: Shape 2107">
              <a:extLst>
                <a:ext uri="{FF2B5EF4-FFF2-40B4-BE49-F238E27FC236}">
                  <a16:creationId xmlns:a16="http://schemas.microsoft.com/office/drawing/2014/main" id="{C54D836C-C163-4885-97DB-E6AB53D3A203}"/>
                </a:ext>
              </a:extLst>
            </p:cNvPr>
            <p:cNvSpPr/>
            <p:nvPr/>
          </p:nvSpPr>
          <p:spPr>
            <a:xfrm>
              <a:off x="3381582" y="3821126"/>
              <a:ext cx="376216" cy="353756"/>
            </a:xfrm>
            <a:custGeom>
              <a:avLst/>
              <a:gdLst>
                <a:gd name="connsiteX0" fmla="*/ -2189 w 376216"/>
                <a:gd name="connsiteY0" fmla="*/ 353273 h 353756"/>
                <a:gd name="connsiteX1" fmla="*/ -2189 w 376216"/>
                <a:gd name="connsiteY1" fmla="*/ -483 h 353756"/>
                <a:gd name="connsiteX2" fmla="*/ 374028 w 376216"/>
                <a:gd name="connsiteY2" fmla="*/ 353273 h 353756"/>
                <a:gd name="connsiteX3" fmla="*/ -2189 w 376216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6216" h="353756">
                  <a:moveTo>
                    <a:pt x="-2189" y="353273"/>
                  </a:moveTo>
                  <a:lnTo>
                    <a:pt x="-2189" y="-483"/>
                  </a:lnTo>
                  <a:lnTo>
                    <a:pt x="374028" y="353273"/>
                  </a:lnTo>
                  <a:lnTo>
                    <a:pt x="-2189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09" name="Freeform: Shape 2108">
              <a:extLst>
                <a:ext uri="{FF2B5EF4-FFF2-40B4-BE49-F238E27FC236}">
                  <a16:creationId xmlns:a16="http://schemas.microsoft.com/office/drawing/2014/main" id="{555B02BE-FEC7-457B-BD5E-5E2AC34140A5}"/>
                </a:ext>
              </a:extLst>
            </p:cNvPr>
            <p:cNvSpPr/>
            <p:nvPr/>
          </p:nvSpPr>
          <p:spPr>
            <a:xfrm>
              <a:off x="3381582" y="3821126"/>
              <a:ext cx="376216" cy="353756"/>
            </a:xfrm>
            <a:custGeom>
              <a:avLst/>
              <a:gdLst>
                <a:gd name="connsiteX0" fmla="*/ 374028 w 376216"/>
                <a:gd name="connsiteY0" fmla="*/ 353273 h 353756"/>
                <a:gd name="connsiteX1" fmla="*/ -2189 w 376216"/>
                <a:gd name="connsiteY1" fmla="*/ -483 h 353756"/>
                <a:gd name="connsiteX2" fmla="*/ 374028 w 376216"/>
                <a:gd name="connsiteY2" fmla="*/ -483 h 353756"/>
                <a:gd name="connsiteX3" fmla="*/ 374028 w 376216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6216" h="353756">
                  <a:moveTo>
                    <a:pt x="374028" y="353273"/>
                  </a:moveTo>
                  <a:lnTo>
                    <a:pt x="-2189" y="-483"/>
                  </a:lnTo>
                  <a:lnTo>
                    <a:pt x="374028" y="-483"/>
                  </a:lnTo>
                  <a:lnTo>
                    <a:pt x="374028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10" name="Freeform: Shape 2109">
              <a:extLst>
                <a:ext uri="{FF2B5EF4-FFF2-40B4-BE49-F238E27FC236}">
                  <a16:creationId xmlns:a16="http://schemas.microsoft.com/office/drawing/2014/main" id="{C50E5731-44D6-40A3-BE08-F124632EABCC}"/>
                </a:ext>
              </a:extLst>
            </p:cNvPr>
            <p:cNvSpPr/>
            <p:nvPr/>
          </p:nvSpPr>
          <p:spPr>
            <a:xfrm>
              <a:off x="3881332" y="3821126"/>
              <a:ext cx="325680" cy="353756"/>
            </a:xfrm>
            <a:custGeom>
              <a:avLst/>
              <a:gdLst>
                <a:gd name="connsiteX0" fmla="*/ -2189 w 325680"/>
                <a:gd name="connsiteY0" fmla="*/ 353273 h 353756"/>
                <a:gd name="connsiteX1" fmla="*/ -2189 w 325680"/>
                <a:gd name="connsiteY1" fmla="*/ -483 h 353756"/>
                <a:gd name="connsiteX2" fmla="*/ 323491 w 325680"/>
                <a:gd name="connsiteY2" fmla="*/ 353273 h 353756"/>
                <a:gd name="connsiteX3" fmla="*/ -2189 w 325680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680" h="353756">
                  <a:moveTo>
                    <a:pt x="-2189" y="353273"/>
                  </a:moveTo>
                  <a:lnTo>
                    <a:pt x="-2189" y="-483"/>
                  </a:lnTo>
                  <a:lnTo>
                    <a:pt x="323491" y="353273"/>
                  </a:lnTo>
                  <a:lnTo>
                    <a:pt x="-2189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11" name="Freeform: Shape 2110">
              <a:extLst>
                <a:ext uri="{FF2B5EF4-FFF2-40B4-BE49-F238E27FC236}">
                  <a16:creationId xmlns:a16="http://schemas.microsoft.com/office/drawing/2014/main" id="{945721DA-8329-4219-9861-6D8BB5CA6ED5}"/>
                </a:ext>
              </a:extLst>
            </p:cNvPr>
            <p:cNvSpPr/>
            <p:nvPr/>
          </p:nvSpPr>
          <p:spPr>
            <a:xfrm>
              <a:off x="3881332" y="3821126"/>
              <a:ext cx="325680" cy="353756"/>
            </a:xfrm>
            <a:custGeom>
              <a:avLst/>
              <a:gdLst>
                <a:gd name="connsiteX0" fmla="*/ 323491 w 325680"/>
                <a:gd name="connsiteY0" fmla="*/ 353273 h 353756"/>
                <a:gd name="connsiteX1" fmla="*/ -2189 w 325680"/>
                <a:gd name="connsiteY1" fmla="*/ -483 h 353756"/>
                <a:gd name="connsiteX2" fmla="*/ 323491 w 325680"/>
                <a:gd name="connsiteY2" fmla="*/ -483 h 353756"/>
                <a:gd name="connsiteX3" fmla="*/ 323491 w 325680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680" h="353756">
                  <a:moveTo>
                    <a:pt x="323491" y="353273"/>
                  </a:moveTo>
                  <a:lnTo>
                    <a:pt x="-2189" y="-483"/>
                  </a:lnTo>
                  <a:lnTo>
                    <a:pt x="323491" y="-483"/>
                  </a:lnTo>
                  <a:lnTo>
                    <a:pt x="323491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12" name="Freeform: Shape 2111">
              <a:extLst>
                <a:ext uri="{FF2B5EF4-FFF2-40B4-BE49-F238E27FC236}">
                  <a16:creationId xmlns:a16="http://schemas.microsoft.com/office/drawing/2014/main" id="{6665CE3F-ECFA-4D33-A3BB-A8902E37EF0A}"/>
                </a:ext>
              </a:extLst>
            </p:cNvPr>
            <p:cNvSpPr/>
            <p:nvPr/>
          </p:nvSpPr>
          <p:spPr>
            <a:xfrm>
              <a:off x="3881332" y="4292801"/>
              <a:ext cx="325680" cy="359371"/>
            </a:xfrm>
            <a:custGeom>
              <a:avLst/>
              <a:gdLst>
                <a:gd name="connsiteX0" fmla="*/ -2189 w 325680"/>
                <a:gd name="connsiteY0" fmla="*/ 358888 h 359371"/>
                <a:gd name="connsiteX1" fmla="*/ -2189 w 325680"/>
                <a:gd name="connsiteY1" fmla="*/ -483 h 359371"/>
                <a:gd name="connsiteX2" fmla="*/ 323491 w 325680"/>
                <a:gd name="connsiteY2" fmla="*/ 358888 h 359371"/>
                <a:gd name="connsiteX3" fmla="*/ -2189 w 325680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680" h="359371">
                  <a:moveTo>
                    <a:pt x="-2189" y="358888"/>
                  </a:moveTo>
                  <a:lnTo>
                    <a:pt x="-2189" y="-483"/>
                  </a:lnTo>
                  <a:lnTo>
                    <a:pt x="323491" y="358888"/>
                  </a:lnTo>
                  <a:lnTo>
                    <a:pt x="-2189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13" name="Freeform: Shape 2112">
              <a:extLst>
                <a:ext uri="{FF2B5EF4-FFF2-40B4-BE49-F238E27FC236}">
                  <a16:creationId xmlns:a16="http://schemas.microsoft.com/office/drawing/2014/main" id="{B2E967F2-F3BE-4001-98C9-ADF3462CA803}"/>
                </a:ext>
              </a:extLst>
            </p:cNvPr>
            <p:cNvSpPr/>
            <p:nvPr/>
          </p:nvSpPr>
          <p:spPr>
            <a:xfrm>
              <a:off x="3881332" y="4292801"/>
              <a:ext cx="325680" cy="359371"/>
            </a:xfrm>
            <a:custGeom>
              <a:avLst/>
              <a:gdLst>
                <a:gd name="connsiteX0" fmla="*/ 323491 w 325680"/>
                <a:gd name="connsiteY0" fmla="*/ 358888 h 359371"/>
                <a:gd name="connsiteX1" fmla="*/ -2189 w 325680"/>
                <a:gd name="connsiteY1" fmla="*/ -483 h 359371"/>
                <a:gd name="connsiteX2" fmla="*/ 323491 w 325680"/>
                <a:gd name="connsiteY2" fmla="*/ -483 h 359371"/>
                <a:gd name="connsiteX3" fmla="*/ 323491 w 325680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680" h="359371">
                  <a:moveTo>
                    <a:pt x="323491" y="358888"/>
                  </a:moveTo>
                  <a:lnTo>
                    <a:pt x="-2189" y="-483"/>
                  </a:lnTo>
                  <a:lnTo>
                    <a:pt x="323491" y="-483"/>
                  </a:lnTo>
                  <a:lnTo>
                    <a:pt x="323491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14" name="Freeform: Shape 2113">
              <a:extLst>
                <a:ext uri="{FF2B5EF4-FFF2-40B4-BE49-F238E27FC236}">
                  <a16:creationId xmlns:a16="http://schemas.microsoft.com/office/drawing/2014/main" id="{BD549A7D-EA8E-4F2F-9E63-A133739B6F76}"/>
                </a:ext>
              </a:extLst>
            </p:cNvPr>
            <p:cNvSpPr/>
            <p:nvPr/>
          </p:nvSpPr>
          <p:spPr>
            <a:xfrm>
              <a:off x="3381582" y="4292801"/>
              <a:ext cx="376216" cy="359371"/>
            </a:xfrm>
            <a:custGeom>
              <a:avLst/>
              <a:gdLst>
                <a:gd name="connsiteX0" fmla="*/ -2189 w 376216"/>
                <a:gd name="connsiteY0" fmla="*/ 358888 h 359371"/>
                <a:gd name="connsiteX1" fmla="*/ -2189 w 376216"/>
                <a:gd name="connsiteY1" fmla="*/ -483 h 359371"/>
                <a:gd name="connsiteX2" fmla="*/ 374028 w 376216"/>
                <a:gd name="connsiteY2" fmla="*/ 358888 h 359371"/>
                <a:gd name="connsiteX3" fmla="*/ -2189 w 376216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6216" h="359371">
                  <a:moveTo>
                    <a:pt x="-2189" y="358888"/>
                  </a:moveTo>
                  <a:lnTo>
                    <a:pt x="-2189" y="-483"/>
                  </a:lnTo>
                  <a:lnTo>
                    <a:pt x="374028" y="358888"/>
                  </a:lnTo>
                  <a:lnTo>
                    <a:pt x="-2189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15" name="Freeform: Shape 2114">
              <a:extLst>
                <a:ext uri="{FF2B5EF4-FFF2-40B4-BE49-F238E27FC236}">
                  <a16:creationId xmlns:a16="http://schemas.microsoft.com/office/drawing/2014/main" id="{139B7FA8-407D-4E57-A01C-AD1FD4B9B024}"/>
                </a:ext>
              </a:extLst>
            </p:cNvPr>
            <p:cNvSpPr/>
            <p:nvPr/>
          </p:nvSpPr>
          <p:spPr>
            <a:xfrm>
              <a:off x="3381582" y="4292801"/>
              <a:ext cx="376216" cy="359371"/>
            </a:xfrm>
            <a:custGeom>
              <a:avLst/>
              <a:gdLst>
                <a:gd name="connsiteX0" fmla="*/ 374028 w 376216"/>
                <a:gd name="connsiteY0" fmla="*/ 358888 h 359371"/>
                <a:gd name="connsiteX1" fmla="*/ -2189 w 376216"/>
                <a:gd name="connsiteY1" fmla="*/ -483 h 359371"/>
                <a:gd name="connsiteX2" fmla="*/ 374028 w 376216"/>
                <a:gd name="connsiteY2" fmla="*/ -483 h 359371"/>
                <a:gd name="connsiteX3" fmla="*/ 374028 w 376216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6216" h="359371">
                  <a:moveTo>
                    <a:pt x="374028" y="358888"/>
                  </a:moveTo>
                  <a:lnTo>
                    <a:pt x="-2189" y="-483"/>
                  </a:lnTo>
                  <a:lnTo>
                    <a:pt x="374028" y="-483"/>
                  </a:lnTo>
                  <a:lnTo>
                    <a:pt x="374028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16" name="Freeform: Shape 2115">
              <a:extLst>
                <a:ext uri="{FF2B5EF4-FFF2-40B4-BE49-F238E27FC236}">
                  <a16:creationId xmlns:a16="http://schemas.microsoft.com/office/drawing/2014/main" id="{2082F59B-5DB4-4A27-AA63-DBB89AF535F9}"/>
                </a:ext>
              </a:extLst>
            </p:cNvPr>
            <p:cNvSpPr/>
            <p:nvPr/>
          </p:nvSpPr>
          <p:spPr>
            <a:xfrm>
              <a:off x="2876216" y="4292801"/>
              <a:ext cx="381831" cy="359371"/>
            </a:xfrm>
            <a:custGeom>
              <a:avLst/>
              <a:gdLst>
                <a:gd name="connsiteX0" fmla="*/ -2189 w 381831"/>
                <a:gd name="connsiteY0" fmla="*/ 358888 h 359371"/>
                <a:gd name="connsiteX1" fmla="*/ -2189 w 381831"/>
                <a:gd name="connsiteY1" fmla="*/ -483 h 359371"/>
                <a:gd name="connsiteX2" fmla="*/ 379643 w 381831"/>
                <a:gd name="connsiteY2" fmla="*/ 358888 h 359371"/>
                <a:gd name="connsiteX3" fmla="*/ -2189 w 381831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9371">
                  <a:moveTo>
                    <a:pt x="-2189" y="358888"/>
                  </a:moveTo>
                  <a:lnTo>
                    <a:pt x="-2189" y="-483"/>
                  </a:lnTo>
                  <a:lnTo>
                    <a:pt x="379643" y="358888"/>
                  </a:lnTo>
                  <a:lnTo>
                    <a:pt x="-2189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17" name="Freeform: Shape 2116">
              <a:extLst>
                <a:ext uri="{FF2B5EF4-FFF2-40B4-BE49-F238E27FC236}">
                  <a16:creationId xmlns:a16="http://schemas.microsoft.com/office/drawing/2014/main" id="{02EBCB37-399A-48B0-BE12-9563D86BD0A5}"/>
                </a:ext>
              </a:extLst>
            </p:cNvPr>
            <p:cNvSpPr/>
            <p:nvPr/>
          </p:nvSpPr>
          <p:spPr>
            <a:xfrm>
              <a:off x="2876216" y="4292801"/>
              <a:ext cx="381831" cy="359371"/>
            </a:xfrm>
            <a:custGeom>
              <a:avLst/>
              <a:gdLst>
                <a:gd name="connsiteX0" fmla="*/ 379643 w 381831"/>
                <a:gd name="connsiteY0" fmla="*/ 358888 h 359371"/>
                <a:gd name="connsiteX1" fmla="*/ -2189 w 381831"/>
                <a:gd name="connsiteY1" fmla="*/ -483 h 359371"/>
                <a:gd name="connsiteX2" fmla="*/ 379643 w 381831"/>
                <a:gd name="connsiteY2" fmla="*/ -483 h 359371"/>
                <a:gd name="connsiteX3" fmla="*/ 379643 w 381831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9371">
                  <a:moveTo>
                    <a:pt x="379643" y="358888"/>
                  </a:moveTo>
                  <a:lnTo>
                    <a:pt x="-2189" y="-483"/>
                  </a:lnTo>
                  <a:lnTo>
                    <a:pt x="379643" y="-483"/>
                  </a:lnTo>
                  <a:lnTo>
                    <a:pt x="379643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18" name="Freeform: Shape 2117">
              <a:extLst>
                <a:ext uri="{FF2B5EF4-FFF2-40B4-BE49-F238E27FC236}">
                  <a16:creationId xmlns:a16="http://schemas.microsoft.com/office/drawing/2014/main" id="{14FD9046-79B7-404D-B833-4D898B3F2B63}"/>
                </a:ext>
              </a:extLst>
            </p:cNvPr>
            <p:cNvSpPr/>
            <p:nvPr/>
          </p:nvSpPr>
          <p:spPr>
            <a:xfrm>
              <a:off x="3510731" y="249875"/>
              <a:ext cx="117918" cy="1729473"/>
            </a:xfrm>
            <a:custGeom>
              <a:avLst/>
              <a:gdLst>
                <a:gd name="connsiteX0" fmla="*/ -2189 w 117918"/>
                <a:gd name="connsiteY0" fmla="*/ 1728991 h 1729473"/>
                <a:gd name="connsiteX1" fmla="*/ -2189 w 117918"/>
                <a:gd name="connsiteY1" fmla="*/ -483 h 1729473"/>
                <a:gd name="connsiteX2" fmla="*/ 115730 w 117918"/>
                <a:gd name="connsiteY2" fmla="*/ 1728991 h 1729473"/>
                <a:gd name="connsiteX3" fmla="*/ -2189 w 117918"/>
                <a:gd name="connsiteY3" fmla="*/ 1728991 h 172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729473">
                  <a:moveTo>
                    <a:pt x="-2189" y="1728991"/>
                  </a:moveTo>
                  <a:lnTo>
                    <a:pt x="-2189" y="-483"/>
                  </a:lnTo>
                  <a:lnTo>
                    <a:pt x="115730" y="1728991"/>
                  </a:lnTo>
                  <a:lnTo>
                    <a:pt x="-2189" y="17289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19" name="Freeform: Shape 2118">
              <a:extLst>
                <a:ext uri="{FF2B5EF4-FFF2-40B4-BE49-F238E27FC236}">
                  <a16:creationId xmlns:a16="http://schemas.microsoft.com/office/drawing/2014/main" id="{A86C2128-0E12-437F-9537-F7DB650E19C1}"/>
                </a:ext>
              </a:extLst>
            </p:cNvPr>
            <p:cNvSpPr/>
            <p:nvPr/>
          </p:nvSpPr>
          <p:spPr>
            <a:xfrm>
              <a:off x="3510731" y="249875"/>
              <a:ext cx="117918" cy="117918"/>
            </a:xfrm>
            <a:custGeom>
              <a:avLst/>
              <a:gdLst>
                <a:gd name="connsiteX0" fmla="*/ 115730 w 117918"/>
                <a:gd name="connsiteY0" fmla="*/ 117436 h 117918"/>
                <a:gd name="connsiteX1" fmla="*/ -2189 w 117918"/>
                <a:gd name="connsiteY1" fmla="*/ -483 h 117918"/>
                <a:gd name="connsiteX2" fmla="*/ 115730 w 117918"/>
                <a:gd name="connsiteY2" fmla="*/ -483 h 117918"/>
                <a:gd name="connsiteX3" fmla="*/ 115730 w 11791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7918">
                  <a:moveTo>
                    <a:pt x="115730" y="117436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20" name="Freeform: Shape 2119">
              <a:extLst>
                <a:ext uri="{FF2B5EF4-FFF2-40B4-BE49-F238E27FC236}">
                  <a16:creationId xmlns:a16="http://schemas.microsoft.com/office/drawing/2014/main" id="{380F274A-C751-40DD-9EE1-9762C383244A}"/>
                </a:ext>
              </a:extLst>
            </p:cNvPr>
            <p:cNvSpPr/>
            <p:nvPr/>
          </p:nvSpPr>
          <p:spPr>
            <a:xfrm>
              <a:off x="3628650" y="1855815"/>
              <a:ext cx="151609" cy="123533"/>
            </a:xfrm>
            <a:custGeom>
              <a:avLst/>
              <a:gdLst>
                <a:gd name="connsiteX0" fmla="*/ -2189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123051 h 123533"/>
                <a:gd name="connsiteX3" fmla="*/ -2189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49421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21" name="Freeform: Shape 2120">
              <a:extLst>
                <a:ext uri="{FF2B5EF4-FFF2-40B4-BE49-F238E27FC236}">
                  <a16:creationId xmlns:a16="http://schemas.microsoft.com/office/drawing/2014/main" id="{EB42B979-F0D7-4675-8763-8A143E0648D3}"/>
                </a:ext>
              </a:extLst>
            </p:cNvPr>
            <p:cNvSpPr/>
            <p:nvPr/>
          </p:nvSpPr>
          <p:spPr>
            <a:xfrm>
              <a:off x="3628650" y="1855815"/>
              <a:ext cx="151609" cy="123533"/>
            </a:xfrm>
            <a:custGeom>
              <a:avLst/>
              <a:gdLst>
                <a:gd name="connsiteX0" fmla="*/ 149421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-483 h 123533"/>
                <a:gd name="connsiteX3" fmla="*/ 149421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149421" y="123051"/>
                  </a:moveTo>
                  <a:lnTo>
                    <a:pt x="-2189" y="-483"/>
                  </a:lnTo>
                  <a:lnTo>
                    <a:pt x="149421" y="-483"/>
                  </a:lnTo>
                  <a:lnTo>
                    <a:pt x="149421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22" name="Freeform: Shape 2121">
              <a:extLst>
                <a:ext uri="{FF2B5EF4-FFF2-40B4-BE49-F238E27FC236}">
                  <a16:creationId xmlns:a16="http://schemas.microsoft.com/office/drawing/2014/main" id="{7304B2DB-EADA-464D-8BAD-B5398690B998}"/>
                </a:ext>
              </a:extLst>
            </p:cNvPr>
            <p:cNvSpPr/>
            <p:nvPr/>
          </p:nvSpPr>
          <p:spPr>
            <a:xfrm>
              <a:off x="3628650" y="1266221"/>
              <a:ext cx="151609" cy="123533"/>
            </a:xfrm>
            <a:custGeom>
              <a:avLst/>
              <a:gdLst>
                <a:gd name="connsiteX0" fmla="*/ -2189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123051 h 123533"/>
                <a:gd name="connsiteX3" fmla="*/ -2189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49421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23" name="Freeform: Shape 2122">
              <a:extLst>
                <a:ext uri="{FF2B5EF4-FFF2-40B4-BE49-F238E27FC236}">
                  <a16:creationId xmlns:a16="http://schemas.microsoft.com/office/drawing/2014/main" id="{1CDBD621-FF99-49A9-BA7B-013D2A9904D0}"/>
                </a:ext>
              </a:extLst>
            </p:cNvPr>
            <p:cNvSpPr/>
            <p:nvPr/>
          </p:nvSpPr>
          <p:spPr>
            <a:xfrm>
              <a:off x="3628650" y="1266221"/>
              <a:ext cx="151609" cy="123533"/>
            </a:xfrm>
            <a:custGeom>
              <a:avLst/>
              <a:gdLst>
                <a:gd name="connsiteX0" fmla="*/ 149421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-483 h 123533"/>
                <a:gd name="connsiteX3" fmla="*/ 149421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149421" y="123051"/>
                  </a:moveTo>
                  <a:lnTo>
                    <a:pt x="-2189" y="-483"/>
                  </a:lnTo>
                  <a:lnTo>
                    <a:pt x="149421" y="-483"/>
                  </a:lnTo>
                  <a:lnTo>
                    <a:pt x="149421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24" name="Freeform: Shape 2123">
              <a:extLst>
                <a:ext uri="{FF2B5EF4-FFF2-40B4-BE49-F238E27FC236}">
                  <a16:creationId xmlns:a16="http://schemas.microsoft.com/office/drawing/2014/main" id="{F1F12776-4E72-4F55-996A-7270BFAE51E6}"/>
                </a:ext>
              </a:extLst>
            </p:cNvPr>
            <p:cNvSpPr/>
            <p:nvPr/>
          </p:nvSpPr>
          <p:spPr>
            <a:xfrm>
              <a:off x="3780259" y="1266221"/>
              <a:ext cx="123533" cy="713127"/>
            </a:xfrm>
            <a:custGeom>
              <a:avLst/>
              <a:gdLst>
                <a:gd name="connsiteX0" fmla="*/ -2189 w 123533"/>
                <a:gd name="connsiteY0" fmla="*/ 121838 h 713127"/>
                <a:gd name="connsiteX1" fmla="*/ -2189 w 123533"/>
                <a:gd name="connsiteY1" fmla="*/ -483 h 713127"/>
                <a:gd name="connsiteX2" fmla="*/ 121345 w 123533"/>
                <a:gd name="connsiteY2" fmla="*/ 712644 h 713127"/>
                <a:gd name="connsiteX3" fmla="*/ -2189 w 123533"/>
                <a:gd name="connsiteY3" fmla="*/ 121838 h 71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13127">
                  <a:moveTo>
                    <a:pt x="-2189" y="121838"/>
                  </a:moveTo>
                  <a:lnTo>
                    <a:pt x="-2189" y="-483"/>
                  </a:lnTo>
                  <a:lnTo>
                    <a:pt x="121345" y="712644"/>
                  </a:lnTo>
                  <a:lnTo>
                    <a:pt x="-2189" y="12183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25" name="Freeform: Shape 2124">
              <a:extLst>
                <a:ext uri="{FF2B5EF4-FFF2-40B4-BE49-F238E27FC236}">
                  <a16:creationId xmlns:a16="http://schemas.microsoft.com/office/drawing/2014/main" id="{408FCBE9-3073-4178-BD06-2D81BA3A1EA8}"/>
                </a:ext>
              </a:extLst>
            </p:cNvPr>
            <p:cNvSpPr/>
            <p:nvPr/>
          </p:nvSpPr>
          <p:spPr>
            <a:xfrm>
              <a:off x="3780259" y="1266221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26" name="Freeform: Shape 2125">
              <a:extLst>
                <a:ext uri="{FF2B5EF4-FFF2-40B4-BE49-F238E27FC236}">
                  <a16:creationId xmlns:a16="http://schemas.microsoft.com/office/drawing/2014/main" id="{4B3120D9-7170-4F44-9B43-6BA666779FC8}"/>
                </a:ext>
              </a:extLst>
            </p:cNvPr>
            <p:cNvSpPr/>
            <p:nvPr/>
          </p:nvSpPr>
          <p:spPr>
            <a:xfrm>
              <a:off x="3903793" y="1855815"/>
              <a:ext cx="151609" cy="123533"/>
            </a:xfrm>
            <a:custGeom>
              <a:avLst/>
              <a:gdLst>
                <a:gd name="connsiteX0" fmla="*/ -2189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123051 h 123533"/>
                <a:gd name="connsiteX3" fmla="*/ -2189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49421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27" name="Freeform: Shape 2126">
              <a:extLst>
                <a:ext uri="{FF2B5EF4-FFF2-40B4-BE49-F238E27FC236}">
                  <a16:creationId xmlns:a16="http://schemas.microsoft.com/office/drawing/2014/main" id="{2CB5949A-0F9F-4CDD-9511-FDA16386E2C0}"/>
                </a:ext>
              </a:extLst>
            </p:cNvPr>
            <p:cNvSpPr/>
            <p:nvPr/>
          </p:nvSpPr>
          <p:spPr>
            <a:xfrm>
              <a:off x="3903793" y="1855815"/>
              <a:ext cx="151609" cy="123533"/>
            </a:xfrm>
            <a:custGeom>
              <a:avLst/>
              <a:gdLst>
                <a:gd name="connsiteX0" fmla="*/ 149421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-483 h 123533"/>
                <a:gd name="connsiteX3" fmla="*/ 149421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149421" y="123051"/>
                  </a:moveTo>
                  <a:lnTo>
                    <a:pt x="-2189" y="-483"/>
                  </a:lnTo>
                  <a:lnTo>
                    <a:pt x="149421" y="-483"/>
                  </a:lnTo>
                  <a:lnTo>
                    <a:pt x="149421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28" name="Freeform: Shape 2127">
              <a:extLst>
                <a:ext uri="{FF2B5EF4-FFF2-40B4-BE49-F238E27FC236}">
                  <a16:creationId xmlns:a16="http://schemas.microsoft.com/office/drawing/2014/main" id="{F8AF1FE7-D410-4F26-A87F-FD52C98BB9D2}"/>
                </a:ext>
              </a:extLst>
            </p:cNvPr>
            <p:cNvSpPr/>
            <p:nvPr/>
          </p:nvSpPr>
          <p:spPr>
            <a:xfrm>
              <a:off x="3903793" y="1266221"/>
              <a:ext cx="151609" cy="123533"/>
            </a:xfrm>
            <a:custGeom>
              <a:avLst/>
              <a:gdLst>
                <a:gd name="connsiteX0" fmla="*/ -2189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123051 h 123533"/>
                <a:gd name="connsiteX3" fmla="*/ -2189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49421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29" name="Freeform: Shape 2128">
              <a:extLst>
                <a:ext uri="{FF2B5EF4-FFF2-40B4-BE49-F238E27FC236}">
                  <a16:creationId xmlns:a16="http://schemas.microsoft.com/office/drawing/2014/main" id="{8E9782A0-6F4A-43E8-BB02-6734F1F6329B}"/>
                </a:ext>
              </a:extLst>
            </p:cNvPr>
            <p:cNvSpPr/>
            <p:nvPr/>
          </p:nvSpPr>
          <p:spPr>
            <a:xfrm>
              <a:off x="3903793" y="1266221"/>
              <a:ext cx="151609" cy="123533"/>
            </a:xfrm>
            <a:custGeom>
              <a:avLst/>
              <a:gdLst>
                <a:gd name="connsiteX0" fmla="*/ 149421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-483 h 123533"/>
                <a:gd name="connsiteX3" fmla="*/ 149421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149421" y="123051"/>
                  </a:moveTo>
                  <a:lnTo>
                    <a:pt x="-2189" y="-483"/>
                  </a:lnTo>
                  <a:lnTo>
                    <a:pt x="149421" y="-483"/>
                  </a:lnTo>
                  <a:lnTo>
                    <a:pt x="149421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30" name="Freeform: Shape 2129">
              <a:extLst>
                <a:ext uri="{FF2B5EF4-FFF2-40B4-BE49-F238E27FC236}">
                  <a16:creationId xmlns:a16="http://schemas.microsoft.com/office/drawing/2014/main" id="{630FFBD7-9FF5-44AD-A219-D14B9F737FE7}"/>
                </a:ext>
              </a:extLst>
            </p:cNvPr>
            <p:cNvSpPr/>
            <p:nvPr/>
          </p:nvSpPr>
          <p:spPr>
            <a:xfrm>
              <a:off x="4055403" y="1266221"/>
              <a:ext cx="123533" cy="713127"/>
            </a:xfrm>
            <a:custGeom>
              <a:avLst/>
              <a:gdLst>
                <a:gd name="connsiteX0" fmla="*/ -2189 w 123533"/>
                <a:gd name="connsiteY0" fmla="*/ 121838 h 713127"/>
                <a:gd name="connsiteX1" fmla="*/ -2189 w 123533"/>
                <a:gd name="connsiteY1" fmla="*/ -483 h 713127"/>
                <a:gd name="connsiteX2" fmla="*/ 121345 w 123533"/>
                <a:gd name="connsiteY2" fmla="*/ 712644 h 713127"/>
                <a:gd name="connsiteX3" fmla="*/ -2189 w 123533"/>
                <a:gd name="connsiteY3" fmla="*/ 121838 h 71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13127">
                  <a:moveTo>
                    <a:pt x="-2189" y="121838"/>
                  </a:moveTo>
                  <a:lnTo>
                    <a:pt x="-2189" y="-483"/>
                  </a:lnTo>
                  <a:lnTo>
                    <a:pt x="121345" y="712644"/>
                  </a:lnTo>
                  <a:lnTo>
                    <a:pt x="-2189" y="12183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31" name="Freeform: Shape 2130">
              <a:extLst>
                <a:ext uri="{FF2B5EF4-FFF2-40B4-BE49-F238E27FC236}">
                  <a16:creationId xmlns:a16="http://schemas.microsoft.com/office/drawing/2014/main" id="{C2EFB9D7-7B86-491C-A46F-0FB2DAB90FF1}"/>
                </a:ext>
              </a:extLst>
            </p:cNvPr>
            <p:cNvSpPr/>
            <p:nvPr/>
          </p:nvSpPr>
          <p:spPr>
            <a:xfrm>
              <a:off x="4055403" y="1266221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32" name="Freeform: Shape 2131">
              <a:extLst>
                <a:ext uri="{FF2B5EF4-FFF2-40B4-BE49-F238E27FC236}">
                  <a16:creationId xmlns:a16="http://schemas.microsoft.com/office/drawing/2014/main" id="{960FD124-A866-466F-A76F-556E5A2A923F}"/>
                </a:ext>
              </a:extLst>
            </p:cNvPr>
            <p:cNvSpPr/>
            <p:nvPr/>
          </p:nvSpPr>
          <p:spPr>
            <a:xfrm>
              <a:off x="4178937" y="1855815"/>
              <a:ext cx="151609" cy="123533"/>
            </a:xfrm>
            <a:custGeom>
              <a:avLst/>
              <a:gdLst>
                <a:gd name="connsiteX0" fmla="*/ -2189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123051 h 123533"/>
                <a:gd name="connsiteX3" fmla="*/ -2189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49421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33" name="Freeform: Shape 2132">
              <a:extLst>
                <a:ext uri="{FF2B5EF4-FFF2-40B4-BE49-F238E27FC236}">
                  <a16:creationId xmlns:a16="http://schemas.microsoft.com/office/drawing/2014/main" id="{9D7E13FD-1D91-4D78-853F-F60D34F9AE71}"/>
                </a:ext>
              </a:extLst>
            </p:cNvPr>
            <p:cNvSpPr/>
            <p:nvPr/>
          </p:nvSpPr>
          <p:spPr>
            <a:xfrm>
              <a:off x="4178937" y="1855815"/>
              <a:ext cx="151609" cy="123533"/>
            </a:xfrm>
            <a:custGeom>
              <a:avLst/>
              <a:gdLst>
                <a:gd name="connsiteX0" fmla="*/ 149421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-483 h 123533"/>
                <a:gd name="connsiteX3" fmla="*/ 149421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149421" y="123051"/>
                  </a:moveTo>
                  <a:lnTo>
                    <a:pt x="-2189" y="-483"/>
                  </a:lnTo>
                  <a:lnTo>
                    <a:pt x="149421" y="-483"/>
                  </a:lnTo>
                  <a:lnTo>
                    <a:pt x="149421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34" name="Freeform: Shape 2133">
              <a:extLst>
                <a:ext uri="{FF2B5EF4-FFF2-40B4-BE49-F238E27FC236}">
                  <a16:creationId xmlns:a16="http://schemas.microsoft.com/office/drawing/2014/main" id="{903E76DA-24B3-4BFD-88C5-8640A319CD3E}"/>
                </a:ext>
              </a:extLst>
            </p:cNvPr>
            <p:cNvSpPr/>
            <p:nvPr/>
          </p:nvSpPr>
          <p:spPr>
            <a:xfrm>
              <a:off x="4178937" y="1266221"/>
              <a:ext cx="151609" cy="123533"/>
            </a:xfrm>
            <a:custGeom>
              <a:avLst/>
              <a:gdLst>
                <a:gd name="connsiteX0" fmla="*/ -2189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123051 h 123533"/>
                <a:gd name="connsiteX3" fmla="*/ -2189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49421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35" name="Freeform: Shape 2134">
              <a:extLst>
                <a:ext uri="{FF2B5EF4-FFF2-40B4-BE49-F238E27FC236}">
                  <a16:creationId xmlns:a16="http://schemas.microsoft.com/office/drawing/2014/main" id="{AD5775F8-C9DA-4394-A64A-950907FE0001}"/>
                </a:ext>
              </a:extLst>
            </p:cNvPr>
            <p:cNvSpPr/>
            <p:nvPr/>
          </p:nvSpPr>
          <p:spPr>
            <a:xfrm>
              <a:off x="4178937" y="1266221"/>
              <a:ext cx="151609" cy="123533"/>
            </a:xfrm>
            <a:custGeom>
              <a:avLst/>
              <a:gdLst>
                <a:gd name="connsiteX0" fmla="*/ 149421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-483 h 123533"/>
                <a:gd name="connsiteX3" fmla="*/ 149421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149421" y="123051"/>
                  </a:moveTo>
                  <a:lnTo>
                    <a:pt x="-2189" y="-483"/>
                  </a:lnTo>
                  <a:lnTo>
                    <a:pt x="149421" y="-483"/>
                  </a:lnTo>
                  <a:lnTo>
                    <a:pt x="149421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36" name="Freeform: Shape 2135">
              <a:extLst>
                <a:ext uri="{FF2B5EF4-FFF2-40B4-BE49-F238E27FC236}">
                  <a16:creationId xmlns:a16="http://schemas.microsoft.com/office/drawing/2014/main" id="{845A2321-0A5A-415A-90D1-72E2C7F6A4E6}"/>
                </a:ext>
              </a:extLst>
            </p:cNvPr>
            <p:cNvSpPr/>
            <p:nvPr/>
          </p:nvSpPr>
          <p:spPr>
            <a:xfrm>
              <a:off x="3628650" y="1013539"/>
              <a:ext cx="701896" cy="117918"/>
            </a:xfrm>
            <a:custGeom>
              <a:avLst/>
              <a:gdLst>
                <a:gd name="connsiteX0" fmla="*/ -2189 w 701896"/>
                <a:gd name="connsiteY0" fmla="*/ 117436 h 117918"/>
                <a:gd name="connsiteX1" fmla="*/ -2189 w 701896"/>
                <a:gd name="connsiteY1" fmla="*/ -483 h 117918"/>
                <a:gd name="connsiteX2" fmla="*/ 699708 w 701896"/>
                <a:gd name="connsiteY2" fmla="*/ 117436 h 117918"/>
                <a:gd name="connsiteX3" fmla="*/ -2189 w 70189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699708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37" name="Freeform: Shape 2136">
              <a:extLst>
                <a:ext uri="{FF2B5EF4-FFF2-40B4-BE49-F238E27FC236}">
                  <a16:creationId xmlns:a16="http://schemas.microsoft.com/office/drawing/2014/main" id="{07A83E11-1235-4E4B-B00E-099B108DE072}"/>
                </a:ext>
              </a:extLst>
            </p:cNvPr>
            <p:cNvSpPr/>
            <p:nvPr/>
          </p:nvSpPr>
          <p:spPr>
            <a:xfrm>
              <a:off x="3628650" y="1013539"/>
              <a:ext cx="701896" cy="117918"/>
            </a:xfrm>
            <a:custGeom>
              <a:avLst/>
              <a:gdLst>
                <a:gd name="connsiteX0" fmla="*/ 699708 w 701896"/>
                <a:gd name="connsiteY0" fmla="*/ 117436 h 117918"/>
                <a:gd name="connsiteX1" fmla="*/ -2189 w 701896"/>
                <a:gd name="connsiteY1" fmla="*/ -483 h 117918"/>
                <a:gd name="connsiteX2" fmla="*/ 699708 w 701896"/>
                <a:gd name="connsiteY2" fmla="*/ -483 h 117918"/>
                <a:gd name="connsiteX3" fmla="*/ 699708 w 70189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17918">
                  <a:moveTo>
                    <a:pt x="699708" y="117436"/>
                  </a:moveTo>
                  <a:lnTo>
                    <a:pt x="-2189" y="-483"/>
                  </a:lnTo>
                  <a:lnTo>
                    <a:pt x="699708" y="-483"/>
                  </a:lnTo>
                  <a:lnTo>
                    <a:pt x="699708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38" name="Freeform: Shape 2137">
              <a:extLst>
                <a:ext uri="{FF2B5EF4-FFF2-40B4-BE49-F238E27FC236}">
                  <a16:creationId xmlns:a16="http://schemas.microsoft.com/office/drawing/2014/main" id="{271D2761-40A6-4BEA-AA4F-907A3443642B}"/>
                </a:ext>
              </a:extLst>
            </p:cNvPr>
            <p:cNvSpPr/>
            <p:nvPr/>
          </p:nvSpPr>
          <p:spPr>
            <a:xfrm>
              <a:off x="3628650" y="755240"/>
              <a:ext cx="701896" cy="123533"/>
            </a:xfrm>
            <a:custGeom>
              <a:avLst/>
              <a:gdLst>
                <a:gd name="connsiteX0" fmla="*/ -2189 w 701896"/>
                <a:gd name="connsiteY0" fmla="*/ 123051 h 123533"/>
                <a:gd name="connsiteX1" fmla="*/ -2189 w 701896"/>
                <a:gd name="connsiteY1" fmla="*/ -483 h 123533"/>
                <a:gd name="connsiteX2" fmla="*/ 699708 w 701896"/>
                <a:gd name="connsiteY2" fmla="*/ 123051 h 123533"/>
                <a:gd name="connsiteX3" fmla="*/ -2189 w 7018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69970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39" name="Freeform: Shape 2138">
              <a:extLst>
                <a:ext uri="{FF2B5EF4-FFF2-40B4-BE49-F238E27FC236}">
                  <a16:creationId xmlns:a16="http://schemas.microsoft.com/office/drawing/2014/main" id="{5B3EE1F1-6C5C-40A9-9FF4-FA1FD8CCB78B}"/>
                </a:ext>
              </a:extLst>
            </p:cNvPr>
            <p:cNvSpPr/>
            <p:nvPr/>
          </p:nvSpPr>
          <p:spPr>
            <a:xfrm>
              <a:off x="3628650" y="755240"/>
              <a:ext cx="701896" cy="123533"/>
            </a:xfrm>
            <a:custGeom>
              <a:avLst/>
              <a:gdLst>
                <a:gd name="connsiteX0" fmla="*/ 699708 w 701896"/>
                <a:gd name="connsiteY0" fmla="*/ 123051 h 123533"/>
                <a:gd name="connsiteX1" fmla="*/ -2189 w 701896"/>
                <a:gd name="connsiteY1" fmla="*/ -483 h 123533"/>
                <a:gd name="connsiteX2" fmla="*/ 699708 w 701896"/>
                <a:gd name="connsiteY2" fmla="*/ -483 h 123533"/>
                <a:gd name="connsiteX3" fmla="*/ 699708 w 7018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23533">
                  <a:moveTo>
                    <a:pt x="699708" y="123051"/>
                  </a:moveTo>
                  <a:lnTo>
                    <a:pt x="-2189" y="-483"/>
                  </a:lnTo>
                  <a:lnTo>
                    <a:pt x="699708" y="-483"/>
                  </a:lnTo>
                  <a:lnTo>
                    <a:pt x="69970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40" name="Freeform: Shape 2139">
              <a:extLst>
                <a:ext uri="{FF2B5EF4-FFF2-40B4-BE49-F238E27FC236}">
                  <a16:creationId xmlns:a16="http://schemas.microsoft.com/office/drawing/2014/main" id="{485B2A0C-6E45-4337-B0FA-3B7349E34410}"/>
                </a:ext>
              </a:extLst>
            </p:cNvPr>
            <p:cNvSpPr/>
            <p:nvPr/>
          </p:nvSpPr>
          <p:spPr>
            <a:xfrm>
              <a:off x="3628650" y="502558"/>
              <a:ext cx="701896" cy="123533"/>
            </a:xfrm>
            <a:custGeom>
              <a:avLst/>
              <a:gdLst>
                <a:gd name="connsiteX0" fmla="*/ -2189 w 701896"/>
                <a:gd name="connsiteY0" fmla="*/ 123051 h 123533"/>
                <a:gd name="connsiteX1" fmla="*/ -2189 w 701896"/>
                <a:gd name="connsiteY1" fmla="*/ -483 h 123533"/>
                <a:gd name="connsiteX2" fmla="*/ 699708 w 701896"/>
                <a:gd name="connsiteY2" fmla="*/ 123051 h 123533"/>
                <a:gd name="connsiteX3" fmla="*/ -2189 w 7018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69970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41" name="Freeform: Shape 2140">
              <a:extLst>
                <a:ext uri="{FF2B5EF4-FFF2-40B4-BE49-F238E27FC236}">
                  <a16:creationId xmlns:a16="http://schemas.microsoft.com/office/drawing/2014/main" id="{4FA30DE1-8F88-439E-A467-8492D7297FAB}"/>
                </a:ext>
              </a:extLst>
            </p:cNvPr>
            <p:cNvSpPr/>
            <p:nvPr/>
          </p:nvSpPr>
          <p:spPr>
            <a:xfrm>
              <a:off x="3628650" y="502558"/>
              <a:ext cx="701896" cy="123533"/>
            </a:xfrm>
            <a:custGeom>
              <a:avLst/>
              <a:gdLst>
                <a:gd name="connsiteX0" fmla="*/ 699708 w 701896"/>
                <a:gd name="connsiteY0" fmla="*/ 123051 h 123533"/>
                <a:gd name="connsiteX1" fmla="*/ -2189 w 701896"/>
                <a:gd name="connsiteY1" fmla="*/ -483 h 123533"/>
                <a:gd name="connsiteX2" fmla="*/ 699708 w 701896"/>
                <a:gd name="connsiteY2" fmla="*/ -483 h 123533"/>
                <a:gd name="connsiteX3" fmla="*/ 699708 w 7018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23533">
                  <a:moveTo>
                    <a:pt x="699708" y="123051"/>
                  </a:moveTo>
                  <a:lnTo>
                    <a:pt x="-2189" y="-483"/>
                  </a:lnTo>
                  <a:lnTo>
                    <a:pt x="699708" y="-483"/>
                  </a:lnTo>
                  <a:lnTo>
                    <a:pt x="69970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42" name="Freeform: Shape 2141">
              <a:extLst>
                <a:ext uri="{FF2B5EF4-FFF2-40B4-BE49-F238E27FC236}">
                  <a16:creationId xmlns:a16="http://schemas.microsoft.com/office/drawing/2014/main" id="{90D089E4-83FC-42BE-A618-37CEEB60690F}"/>
                </a:ext>
              </a:extLst>
            </p:cNvPr>
            <p:cNvSpPr/>
            <p:nvPr/>
          </p:nvSpPr>
          <p:spPr>
            <a:xfrm>
              <a:off x="3628650" y="249875"/>
              <a:ext cx="701896" cy="117918"/>
            </a:xfrm>
            <a:custGeom>
              <a:avLst/>
              <a:gdLst>
                <a:gd name="connsiteX0" fmla="*/ -2189 w 701896"/>
                <a:gd name="connsiteY0" fmla="*/ 117436 h 117918"/>
                <a:gd name="connsiteX1" fmla="*/ -2189 w 701896"/>
                <a:gd name="connsiteY1" fmla="*/ -483 h 117918"/>
                <a:gd name="connsiteX2" fmla="*/ 699708 w 701896"/>
                <a:gd name="connsiteY2" fmla="*/ 117436 h 117918"/>
                <a:gd name="connsiteX3" fmla="*/ -2189 w 70189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699708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43" name="Freeform: Shape 2142">
              <a:extLst>
                <a:ext uri="{FF2B5EF4-FFF2-40B4-BE49-F238E27FC236}">
                  <a16:creationId xmlns:a16="http://schemas.microsoft.com/office/drawing/2014/main" id="{BFC6B76C-199E-4975-A3E4-A2D4F97F9549}"/>
                </a:ext>
              </a:extLst>
            </p:cNvPr>
            <p:cNvSpPr/>
            <p:nvPr/>
          </p:nvSpPr>
          <p:spPr>
            <a:xfrm>
              <a:off x="3628650" y="249875"/>
              <a:ext cx="701896" cy="117918"/>
            </a:xfrm>
            <a:custGeom>
              <a:avLst/>
              <a:gdLst>
                <a:gd name="connsiteX0" fmla="*/ 699708 w 701896"/>
                <a:gd name="connsiteY0" fmla="*/ 117436 h 117918"/>
                <a:gd name="connsiteX1" fmla="*/ -2189 w 701896"/>
                <a:gd name="connsiteY1" fmla="*/ -483 h 117918"/>
                <a:gd name="connsiteX2" fmla="*/ 699708 w 701896"/>
                <a:gd name="connsiteY2" fmla="*/ -483 h 117918"/>
                <a:gd name="connsiteX3" fmla="*/ 699708 w 70189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17918">
                  <a:moveTo>
                    <a:pt x="699708" y="117436"/>
                  </a:moveTo>
                  <a:lnTo>
                    <a:pt x="-2189" y="-483"/>
                  </a:lnTo>
                  <a:lnTo>
                    <a:pt x="699708" y="-483"/>
                  </a:lnTo>
                  <a:lnTo>
                    <a:pt x="699708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44" name="Freeform: Shape 2143">
              <a:extLst>
                <a:ext uri="{FF2B5EF4-FFF2-40B4-BE49-F238E27FC236}">
                  <a16:creationId xmlns:a16="http://schemas.microsoft.com/office/drawing/2014/main" id="{4DB7359E-EE8A-40B3-B2AA-3A6A7AF21DA4}"/>
                </a:ext>
              </a:extLst>
            </p:cNvPr>
            <p:cNvSpPr/>
            <p:nvPr/>
          </p:nvSpPr>
          <p:spPr>
            <a:xfrm>
              <a:off x="4330546" y="249875"/>
              <a:ext cx="117918" cy="1729473"/>
            </a:xfrm>
            <a:custGeom>
              <a:avLst/>
              <a:gdLst>
                <a:gd name="connsiteX0" fmla="*/ -2189 w 117918"/>
                <a:gd name="connsiteY0" fmla="*/ 121675 h 1729473"/>
                <a:gd name="connsiteX1" fmla="*/ -2189 w 117918"/>
                <a:gd name="connsiteY1" fmla="*/ -483 h 1729473"/>
                <a:gd name="connsiteX2" fmla="*/ 115730 w 117918"/>
                <a:gd name="connsiteY2" fmla="*/ 1728991 h 1729473"/>
                <a:gd name="connsiteX3" fmla="*/ -2189 w 117918"/>
                <a:gd name="connsiteY3" fmla="*/ 121675 h 172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729473">
                  <a:moveTo>
                    <a:pt x="-2189" y="121675"/>
                  </a:moveTo>
                  <a:lnTo>
                    <a:pt x="-2189" y="-483"/>
                  </a:lnTo>
                  <a:lnTo>
                    <a:pt x="115730" y="1728991"/>
                  </a:lnTo>
                  <a:lnTo>
                    <a:pt x="-2189" y="12167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45" name="Freeform: Shape 2144">
              <a:extLst>
                <a:ext uri="{FF2B5EF4-FFF2-40B4-BE49-F238E27FC236}">
                  <a16:creationId xmlns:a16="http://schemas.microsoft.com/office/drawing/2014/main" id="{C8C37048-C30A-4B91-BD22-25BF90483FA5}"/>
                </a:ext>
              </a:extLst>
            </p:cNvPr>
            <p:cNvSpPr/>
            <p:nvPr/>
          </p:nvSpPr>
          <p:spPr>
            <a:xfrm>
              <a:off x="4330546" y="249875"/>
              <a:ext cx="117918" cy="1729473"/>
            </a:xfrm>
            <a:custGeom>
              <a:avLst/>
              <a:gdLst>
                <a:gd name="connsiteX0" fmla="*/ 115730 w 117918"/>
                <a:gd name="connsiteY0" fmla="*/ 1728991 h 1729473"/>
                <a:gd name="connsiteX1" fmla="*/ -2189 w 117918"/>
                <a:gd name="connsiteY1" fmla="*/ -483 h 1729473"/>
                <a:gd name="connsiteX2" fmla="*/ 115730 w 117918"/>
                <a:gd name="connsiteY2" fmla="*/ -483 h 1729473"/>
                <a:gd name="connsiteX3" fmla="*/ 115730 w 117918"/>
                <a:gd name="connsiteY3" fmla="*/ 1728991 h 172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729473">
                  <a:moveTo>
                    <a:pt x="115730" y="172899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7289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46" name="Freeform: Shape 2145">
              <a:extLst>
                <a:ext uri="{FF2B5EF4-FFF2-40B4-BE49-F238E27FC236}">
                  <a16:creationId xmlns:a16="http://schemas.microsoft.com/office/drawing/2014/main" id="{2FC5AB89-C662-46BF-83EB-FA322857A917}"/>
                </a:ext>
              </a:extLst>
            </p:cNvPr>
            <p:cNvSpPr/>
            <p:nvPr/>
          </p:nvSpPr>
          <p:spPr>
            <a:xfrm>
              <a:off x="3510731" y="249875"/>
              <a:ext cx="117918" cy="1729473"/>
            </a:xfrm>
            <a:custGeom>
              <a:avLst/>
              <a:gdLst>
                <a:gd name="connsiteX0" fmla="*/ 115730 w 117918"/>
                <a:gd name="connsiteY0" fmla="*/ 1728991 h 1729473"/>
                <a:gd name="connsiteX1" fmla="*/ -2189 w 117918"/>
                <a:gd name="connsiteY1" fmla="*/ -483 h 1729473"/>
                <a:gd name="connsiteX2" fmla="*/ 115730 w 117918"/>
                <a:gd name="connsiteY2" fmla="*/ 1606827 h 1729473"/>
                <a:gd name="connsiteX3" fmla="*/ 115730 w 117918"/>
                <a:gd name="connsiteY3" fmla="*/ 1728991 h 172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729473">
                  <a:moveTo>
                    <a:pt x="115730" y="1728991"/>
                  </a:moveTo>
                  <a:lnTo>
                    <a:pt x="-2189" y="-483"/>
                  </a:lnTo>
                  <a:lnTo>
                    <a:pt x="115730" y="1606827"/>
                  </a:lnTo>
                  <a:lnTo>
                    <a:pt x="115730" y="17289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47" name="Freeform: Shape 2146">
              <a:extLst>
                <a:ext uri="{FF2B5EF4-FFF2-40B4-BE49-F238E27FC236}">
                  <a16:creationId xmlns:a16="http://schemas.microsoft.com/office/drawing/2014/main" id="{B13A194F-68D3-4A85-BA5A-EEE2210B9EC0}"/>
                </a:ext>
              </a:extLst>
            </p:cNvPr>
            <p:cNvSpPr/>
            <p:nvPr/>
          </p:nvSpPr>
          <p:spPr>
            <a:xfrm>
              <a:off x="3510731" y="249875"/>
              <a:ext cx="117918" cy="1605945"/>
            </a:xfrm>
            <a:custGeom>
              <a:avLst/>
              <a:gdLst>
                <a:gd name="connsiteX0" fmla="*/ 115730 w 117918"/>
                <a:gd name="connsiteY0" fmla="*/ 1605463 h 1605945"/>
                <a:gd name="connsiteX1" fmla="*/ -2189 w 117918"/>
                <a:gd name="connsiteY1" fmla="*/ -483 h 1605945"/>
                <a:gd name="connsiteX2" fmla="*/ 115730 w 117918"/>
                <a:gd name="connsiteY2" fmla="*/ 1137988 h 1605945"/>
                <a:gd name="connsiteX3" fmla="*/ 115730 w 117918"/>
                <a:gd name="connsiteY3" fmla="*/ 1605463 h 1605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605945">
                  <a:moveTo>
                    <a:pt x="115730" y="1605463"/>
                  </a:moveTo>
                  <a:lnTo>
                    <a:pt x="-2189" y="-483"/>
                  </a:lnTo>
                  <a:lnTo>
                    <a:pt x="115730" y="1137988"/>
                  </a:lnTo>
                  <a:lnTo>
                    <a:pt x="115730" y="160546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48" name="Freeform: Shape 2147">
              <a:extLst>
                <a:ext uri="{FF2B5EF4-FFF2-40B4-BE49-F238E27FC236}">
                  <a16:creationId xmlns:a16="http://schemas.microsoft.com/office/drawing/2014/main" id="{B078E6B0-B554-4114-B9D6-E952B0CC7451}"/>
                </a:ext>
              </a:extLst>
            </p:cNvPr>
            <p:cNvSpPr/>
            <p:nvPr/>
          </p:nvSpPr>
          <p:spPr>
            <a:xfrm>
              <a:off x="3510731" y="249875"/>
              <a:ext cx="117918" cy="1139880"/>
            </a:xfrm>
            <a:custGeom>
              <a:avLst/>
              <a:gdLst>
                <a:gd name="connsiteX0" fmla="*/ 115730 w 117918"/>
                <a:gd name="connsiteY0" fmla="*/ 1139398 h 1139880"/>
                <a:gd name="connsiteX1" fmla="*/ -2189 w 117918"/>
                <a:gd name="connsiteY1" fmla="*/ -483 h 1139880"/>
                <a:gd name="connsiteX2" fmla="*/ 115730 w 117918"/>
                <a:gd name="connsiteY2" fmla="*/ 1017194 h 1139880"/>
                <a:gd name="connsiteX3" fmla="*/ 115730 w 117918"/>
                <a:gd name="connsiteY3" fmla="*/ 1139398 h 113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39880">
                  <a:moveTo>
                    <a:pt x="115730" y="1139398"/>
                  </a:moveTo>
                  <a:lnTo>
                    <a:pt x="-2189" y="-483"/>
                  </a:lnTo>
                  <a:lnTo>
                    <a:pt x="115730" y="1017194"/>
                  </a:lnTo>
                  <a:lnTo>
                    <a:pt x="115730" y="113939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49" name="Freeform: Shape 2148">
              <a:extLst>
                <a:ext uri="{FF2B5EF4-FFF2-40B4-BE49-F238E27FC236}">
                  <a16:creationId xmlns:a16="http://schemas.microsoft.com/office/drawing/2014/main" id="{0FF42730-EF07-4728-A1A7-EA9134417501}"/>
                </a:ext>
              </a:extLst>
            </p:cNvPr>
            <p:cNvSpPr/>
            <p:nvPr/>
          </p:nvSpPr>
          <p:spPr>
            <a:xfrm>
              <a:off x="3510731" y="249875"/>
              <a:ext cx="117918" cy="1016346"/>
            </a:xfrm>
            <a:custGeom>
              <a:avLst/>
              <a:gdLst>
                <a:gd name="connsiteX0" fmla="*/ 115730 w 117918"/>
                <a:gd name="connsiteY0" fmla="*/ 1015858 h 1016346"/>
                <a:gd name="connsiteX1" fmla="*/ -2189 w 117918"/>
                <a:gd name="connsiteY1" fmla="*/ -483 h 1016346"/>
                <a:gd name="connsiteX2" fmla="*/ 115730 w 117918"/>
                <a:gd name="connsiteY2" fmla="*/ 884053 h 1016346"/>
                <a:gd name="connsiteX3" fmla="*/ 115730 w 117918"/>
                <a:gd name="connsiteY3" fmla="*/ 1015864 h 101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016346">
                  <a:moveTo>
                    <a:pt x="115730" y="1015858"/>
                  </a:moveTo>
                  <a:lnTo>
                    <a:pt x="-2189" y="-483"/>
                  </a:lnTo>
                  <a:lnTo>
                    <a:pt x="115730" y="884053"/>
                  </a:lnTo>
                  <a:lnTo>
                    <a:pt x="115730" y="101586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50" name="Freeform: Shape 2149">
              <a:extLst>
                <a:ext uri="{FF2B5EF4-FFF2-40B4-BE49-F238E27FC236}">
                  <a16:creationId xmlns:a16="http://schemas.microsoft.com/office/drawing/2014/main" id="{6CD3CFDF-C3D6-44D1-A2A4-B32772B93CD7}"/>
                </a:ext>
              </a:extLst>
            </p:cNvPr>
            <p:cNvSpPr/>
            <p:nvPr/>
          </p:nvSpPr>
          <p:spPr>
            <a:xfrm>
              <a:off x="3510731" y="249875"/>
              <a:ext cx="117918" cy="881582"/>
            </a:xfrm>
            <a:custGeom>
              <a:avLst/>
              <a:gdLst>
                <a:gd name="connsiteX0" fmla="*/ 115730 w 117918"/>
                <a:gd name="connsiteY0" fmla="*/ 881099 h 881582"/>
                <a:gd name="connsiteX1" fmla="*/ -2189 w 117918"/>
                <a:gd name="connsiteY1" fmla="*/ -483 h 881582"/>
                <a:gd name="connsiteX2" fmla="*/ 115730 w 117918"/>
                <a:gd name="connsiteY2" fmla="*/ 759452 h 881582"/>
                <a:gd name="connsiteX3" fmla="*/ 115730 w 117918"/>
                <a:gd name="connsiteY3" fmla="*/ 881099 h 8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881582">
                  <a:moveTo>
                    <a:pt x="115730" y="881099"/>
                  </a:moveTo>
                  <a:lnTo>
                    <a:pt x="-2189" y="-483"/>
                  </a:lnTo>
                  <a:lnTo>
                    <a:pt x="115730" y="759452"/>
                  </a:lnTo>
                  <a:lnTo>
                    <a:pt x="115730" y="88109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51" name="Freeform: Shape 2150">
              <a:extLst>
                <a:ext uri="{FF2B5EF4-FFF2-40B4-BE49-F238E27FC236}">
                  <a16:creationId xmlns:a16="http://schemas.microsoft.com/office/drawing/2014/main" id="{B75410CF-C0E6-4B58-B722-DA5E4BF1D8CF}"/>
                </a:ext>
              </a:extLst>
            </p:cNvPr>
            <p:cNvSpPr/>
            <p:nvPr/>
          </p:nvSpPr>
          <p:spPr>
            <a:xfrm>
              <a:off x="3510731" y="249875"/>
              <a:ext cx="117918" cy="763663"/>
            </a:xfrm>
            <a:custGeom>
              <a:avLst/>
              <a:gdLst>
                <a:gd name="connsiteX0" fmla="*/ 115730 w 117918"/>
                <a:gd name="connsiteY0" fmla="*/ 763181 h 763663"/>
                <a:gd name="connsiteX1" fmla="*/ -2189 w 117918"/>
                <a:gd name="connsiteY1" fmla="*/ -483 h 763663"/>
                <a:gd name="connsiteX2" fmla="*/ 115730 w 117918"/>
                <a:gd name="connsiteY2" fmla="*/ 631168 h 763663"/>
                <a:gd name="connsiteX3" fmla="*/ 115730 w 117918"/>
                <a:gd name="connsiteY3" fmla="*/ 763181 h 763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763663">
                  <a:moveTo>
                    <a:pt x="115730" y="763181"/>
                  </a:moveTo>
                  <a:lnTo>
                    <a:pt x="-2189" y="-483"/>
                  </a:lnTo>
                  <a:lnTo>
                    <a:pt x="115730" y="631168"/>
                  </a:lnTo>
                  <a:lnTo>
                    <a:pt x="115730" y="7631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52" name="Freeform: Shape 2151">
              <a:extLst>
                <a:ext uri="{FF2B5EF4-FFF2-40B4-BE49-F238E27FC236}">
                  <a16:creationId xmlns:a16="http://schemas.microsoft.com/office/drawing/2014/main" id="{0E61CB9B-6022-4CC0-BCC6-64778C0874FC}"/>
                </a:ext>
              </a:extLst>
            </p:cNvPr>
            <p:cNvSpPr/>
            <p:nvPr/>
          </p:nvSpPr>
          <p:spPr>
            <a:xfrm>
              <a:off x="3510731" y="249875"/>
              <a:ext cx="117918" cy="628899"/>
            </a:xfrm>
            <a:custGeom>
              <a:avLst/>
              <a:gdLst>
                <a:gd name="connsiteX0" fmla="*/ 115730 w 117918"/>
                <a:gd name="connsiteY0" fmla="*/ 628417 h 628899"/>
                <a:gd name="connsiteX1" fmla="*/ -2189 w 117918"/>
                <a:gd name="connsiteY1" fmla="*/ -483 h 628899"/>
                <a:gd name="connsiteX2" fmla="*/ 115730 w 117918"/>
                <a:gd name="connsiteY2" fmla="*/ 506719 h 628899"/>
                <a:gd name="connsiteX3" fmla="*/ 115730 w 117918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628899">
                  <a:moveTo>
                    <a:pt x="115730" y="628417"/>
                  </a:moveTo>
                  <a:lnTo>
                    <a:pt x="-2189" y="-483"/>
                  </a:lnTo>
                  <a:lnTo>
                    <a:pt x="115730" y="506719"/>
                  </a:lnTo>
                  <a:lnTo>
                    <a:pt x="115730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53" name="Freeform: Shape 2152">
              <a:extLst>
                <a:ext uri="{FF2B5EF4-FFF2-40B4-BE49-F238E27FC236}">
                  <a16:creationId xmlns:a16="http://schemas.microsoft.com/office/drawing/2014/main" id="{0FFAC98F-CD61-41A6-AF06-AE7633434ECE}"/>
                </a:ext>
              </a:extLst>
            </p:cNvPr>
            <p:cNvSpPr/>
            <p:nvPr/>
          </p:nvSpPr>
          <p:spPr>
            <a:xfrm>
              <a:off x="3510731" y="249875"/>
              <a:ext cx="117918" cy="505365"/>
            </a:xfrm>
            <a:custGeom>
              <a:avLst/>
              <a:gdLst>
                <a:gd name="connsiteX0" fmla="*/ 115730 w 117918"/>
                <a:gd name="connsiteY0" fmla="*/ 504871 h 505365"/>
                <a:gd name="connsiteX1" fmla="*/ -2189 w 117918"/>
                <a:gd name="connsiteY1" fmla="*/ -483 h 505365"/>
                <a:gd name="connsiteX2" fmla="*/ 115730 w 117918"/>
                <a:gd name="connsiteY2" fmla="*/ 373915 h 505365"/>
                <a:gd name="connsiteX3" fmla="*/ 115730 w 117918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505365">
                  <a:moveTo>
                    <a:pt x="115730" y="504871"/>
                  </a:moveTo>
                  <a:lnTo>
                    <a:pt x="-2189" y="-483"/>
                  </a:lnTo>
                  <a:lnTo>
                    <a:pt x="115730" y="373915"/>
                  </a:lnTo>
                  <a:lnTo>
                    <a:pt x="115730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54" name="Freeform: Shape 2153">
              <a:extLst>
                <a:ext uri="{FF2B5EF4-FFF2-40B4-BE49-F238E27FC236}">
                  <a16:creationId xmlns:a16="http://schemas.microsoft.com/office/drawing/2014/main" id="{0DD0FD73-92CE-4CEC-8A93-72A3215094F4}"/>
                </a:ext>
              </a:extLst>
            </p:cNvPr>
            <p:cNvSpPr/>
            <p:nvPr/>
          </p:nvSpPr>
          <p:spPr>
            <a:xfrm>
              <a:off x="3510731" y="249875"/>
              <a:ext cx="117918" cy="376216"/>
            </a:xfrm>
            <a:custGeom>
              <a:avLst/>
              <a:gdLst>
                <a:gd name="connsiteX0" fmla="*/ 115730 w 117918"/>
                <a:gd name="connsiteY0" fmla="*/ 375734 h 376216"/>
                <a:gd name="connsiteX1" fmla="*/ -2189 w 117918"/>
                <a:gd name="connsiteY1" fmla="*/ -483 h 376216"/>
                <a:gd name="connsiteX2" fmla="*/ 115730 w 117918"/>
                <a:gd name="connsiteY2" fmla="*/ 253890 h 376216"/>
                <a:gd name="connsiteX3" fmla="*/ 115730 w 117918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76216">
                  <a:moveTo>
                    <a:pt x="115730" y="375734"/>
                  </a:moveTo>
                  <a:lnTo>
                    <a:pt x="-2189" y="-483"/>
                  </a:lnTo>
                  <a:lnTo>
                    <a:pt x="115730" y="253890"/>
                  </a:lnTo>
                  <a:lnTo>
                    <a:pt x="115730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55" name="Freeform: Shape 2154">
              <a:extLst>
                <a:ext uri="{FF2B5EF4-FFF2-40B4-BE49-F238E27FC236}">
                  <a16:creationId xmlns:a16="http://schemas.microsoft.com/office/drawing/2014/main" id="{E47CD0BA-9637-416C-A344-B7E8B2E7BD33}"/>
                </a:ext>
              </a:extLst>
            </p:cNvPr>
            <p:cNvSpPr/>
            <p:nvPr/>
          </p:nvSpPr>
          <p:spPr>
            <a:xfrm>
              <a:off x="3510731" y="249875"/>
              <a:ext cx="117918" cy="252682"/>
            </a:xfrm>
            <a:custGeom>
              <a:avLst/>
              <a:gdLst>
                <a:gd name="connsiteX0" fmla="*/ 115730 w 117918"/>
                <a:gd name="connsiteY0" fmla="*/ 252200 h 252682"/>
                <a:gd name="connsiteX1" fmla="*/ -2189 w 117918"/>
                <a:gd name="connsiteY1" fmla="*/ -483 h 252682"/>
                <a:gd name="connsiteX2" fmla="*/ 115730 w 117918"/>
                <a:gd name="connsiteY2" fmla="*/ 120558 h 252682"/>
                <a:gd name="connsiteX3" fmla="*/ 115730 w 117918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52682">
                  <a:moveTo>
                    <a:pt x="115730" y="252200"/>
                  </a:moveTo>
                  <a:lnTo>
                    <a:pt x="-2189" y="-483"/>
                  </a:lnTo>
                  <a:lnTo>
                    <a:pt x="115730" y="120558"/>
                  </a:lnTo>
                  <a:lnTo>
                    <a:pt x="115730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56" name="Freeform: Shape 2155">
              <a:extLst>
                <a:ext uri="{FF2B5EF4-FFF2-40B4-BE49-F238E27FC236}">
                  <a16:creationId xmlns:a16="http://schemas.microsoft.com/office/drawing/2014/main" id="{E3589FA2-317D-4DC5-9413-6985419D12A3}"/>
                </a:ext>
              </a:extLst>
            </p:cNvPr>
            <p:cNvSpPr/>
            <p:nvPr/>
          </p:nvSpPr>
          <p:spPr>
            <a:xfrm>
              <a:off x="3780259" y="1855815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57" name="Freeform: Shape 2156">
              <a:extLst>
                <a:ext uri="{FF2B5EF4-FFF2-40B4-BE49-F238E27FC236}">
                  <a16:creationId xmlns:a16="http://schemas.microsoft.com/office/drawing/2014/main" id="{60FEA28B-274A-4453-A9AE-690D3B782EC8}"/>
                </a:ext>
              </a:extLst>
            </p:cNvPr>
            <p:cNvSpPr/>
            <p:nvPr/>
          </p:nvSpPr>
          <p:spPr>
            <a:xfrm>
              <a:off x="3780259" y="1389755"/>
              <a:ext cx="123533" cy="589593"/>
            </a:xfrm>
            <a:custGeom>
              <a:avLst/>
              <a:gdLst>
                <a:gd name="connsiteX0" fmla="*/ -2189 w 123533"/>
                <a:gd name="connsiteY0" fmla="*/ 467042 h 589593"/>
                <a:gd name="connsiteX1" fmla="*/ -2189 w 123533"/>
                <a:gd name="connsiteY1" fmla="*/ -483 h 589593"/>
                <a:gd name="connsiteX2" fmla="*/ 121345 w 123533"/>
                <a:gd name="connsiteY2" fmla="*/ 589110 h 589593"/>
                <a:gd name="connsiteX3" fmla="*/ -2189 w 123533"/>
                <a:gd name="connsiteY3" fmla="*/ 467037 h 5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89593">
                  <a:moveTo>
                    <a:pt x="-2189" y="467042"/>
                  </a:moveTo>
                  <a:lnTo>
                    <a:pt x="-2189" y="-483"/>
                  </a:lnTo>
                  <a:lnTo>
                    <a:pt x="121345" y="589110"/>
                  </a:lnTo>
                  <a:lnTo>
                    <a:pt x="-2189" y="4670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58" name="Freeform: Shape 2157">
              <a:extLst>
                <a:ext uri="{FF2B5EF4-FFF2-40B4-BE49-F238E27FC236}">
                  <a16:creationId xmlns:a16="http://schemas.microsoft.com/office/drawing/2014/main" id="{B9EA5795-198D-4017-A8FF-BC070FCC7E8B}"/>
                </a:ext>
              </a:extLst>
            </p:cNvPr>
            <p:cNvSpPr/>
            <p:nvPr/>
          </p:nvSpPr>
          <p:spPr>
            <a:xfrm>
              <a:off x="3780259" y="1266221"/>
              <a:ext cx="123533" cy="713127"/>
            </a:xfrm>
            <a:custGeom>
              <a:avLst/>
              <a:gdLst>
                <a:gd name="connsiteX0" fmla="*/ 121345 w 123533"/>
                <a:gd name="connsiteY0" fmla="*/ 712639 h 713127"/>
                <a:gd name="connsiteX1" fmla="*/ -2189 w 123533"/>
                <a:gd name="connsiteY1" fmla="*/ -483 h 713127"/>
                <a:gd name="connsiteX2" fmla="*/ 121345 w 123533"/>
                <a:gd name="connsiteY2" fmla="*/ 590318 h 713127"/>
                <a:gd name="connsiteX3" fmla="*/ 121345 w 123533"/>
                <a:gd name="connsiteY3" fmla="*/ 712644 h 71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13127">
                  <a:moveTo>
                    <a:pt x="121345" y="712639"/>
                  </a:moveTo>
                  <a:lnTo>
                    <a:pt x="-2189" y="-483"/>
                  </a:lnTo>
                  <a:lnTo>
                    <a:pt x="121345" y="590318"/>
                  </a:lnTo>
                  <a:lnTo>
                    <a:pt x="121345" y="71264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59" name="Freeform: Shape 2158">
              <a:extLst>
                <a:ext uri="{FF2B5EF4-FFF2-40B4-BE49-F238E27FC236}">
                  <a16:creationId xmlns:a16="http://schemas.microsoft.com/office/drawing/2014/main" id="{EF4B10EE-AE21-4C8A-AC33-F556198EBF39}"/>
                </a:ext>
              </a:extLst>
            </p:cNvPr>
            <p:cNvSpPr/>
            <p:nvPr/>
          </p:nvSpPr>
          <p:spPr>
            <a:xfrm>
              <a:off x="3780259" y="1266221"/>
              <a:ext cx="123533" cy="589593"/>
            </a:xfrm>
            <a:custGeom>
              <a:avLst/>
              <a:gdLst>
                <a:gd name="connsiteX0" fmla="*/ 121345 w 123533"/>
                <a:gd name="connsiteY0" fmla="*/ 589110 h 589593"/>
                <a:gd name="connsiteX1" fmla="*/ -2189 w 123533"/>
                <a:gd name="connsiteY1" fmla="*/ -483 h 589593"/>
                <a:gd name="connsiteX2" fmla="*/ 121345 w 123533"/>
                <a:gd name="connsiteY2" fmla="*/ 121585 h 589593"/>
                <a:gd name="connsiteX3" fmla="*/ 121345 w 123533"/>
                <a:gd name="connsiteY3" fmla="*/ 589110 h 5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89593">
                  <a:moveTo>
                    <a:pt x="121345" y="589110"/>
                  </a:moveTo>
                  <a:lnTo>
                    <a:pt x="-2189" y="-483"/>
                  </a:lnTo>
                  <a:lnTo>
                    <a:pt x="121345" y="121585"/>
                  </a:lnTo>
                  <a:lnTo>
                    <a:pt x="121345" y="58911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60" name="Freeform: Shape 2159">
              <a:extLst>
                <a:ext uri="{FF2B5EF4-FFF2-40B4-BE49-F238E27FC236}">
                  <a16:creationId xmlns:a16="http://schemas.microsoft.com/office/drawing/2014/main" id="{6953C2EA-BA93-407B-BD53-46F7BBCD2677}"/>
                </a:ext>
              </a:extLst>
            </p:cNvPr>
            <p:cNvSpPr/>
            <p:nvPr/>
          </p:nvSpPr>
          <p:spPr>
            <a:xfrm>
              <a:off x="4055403" y="1855815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61" name="Freeform: Shape 2160">
              <a:extLst>
                <a:ext uri="{FF2B5EF4-FFF2-40B4-BE49-F238E27FC236}">
                  <a16:creationId xmlns:a16="http://schemas.microsoft.com/office/drawing/2014/main" id="{0CD0C4AA-C8A4-4381-99D5-C136112B14DD}"/>
                </a:ext>
              </a:extLst>
            </p:cNvPr>
            <p:cNvSpPr/>
            <p:nvPr/>
          </p:nvSpPr>
          <p:spPr>
            <a:xfrm>
              <a:off x="4055403" y="1389755"/>
              <a:ext cx="123533" cy="589593"/>
            </a:xfrm>
            <a:custGeom>
              <a:avLst/>
              <a:gdLst>
                <a:gd name="connsiteX0" fmla="*/ -2189 w 123533"/>
                <a:gd name="connsiteY0" fmla="*/ 467042 h 589593"/>
                <a:gd name="connsiteX1" fmla="*/ -2189 w 123533"/>
                <a:gd name="connsiteY1" fmla="*/ -483 h 589593"/>
                <a:gd name="connsiteX2" fmla="*/ 121345 w 123533"/>
                <a:gd name="connsiteY2" fmla="*/ 589110 h 589593"/>
                <a:gd name="connsiteX3" fmla="*/ -2189 w 123533"/>
                <a:gd name="connsiteY3" fmla="*/ 467037 h 5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89593">
                  <a:moveTo>
                    <a:pt x="-2189" y="467042"/>
                  </a:moveTo>
                  <a:lnTo>
                    <a:pt x="-2189" y="-483"/>
                  </a:lnTo>
                  <a:lnTo>
                    <a:pt x="121345" y="589110"/>
                  </a:lnTo>
                  <a:lnTo>
                    <a:pt x="-2189" y="4670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62" name="Freeform: Shape 2161">
              <a:extLst>
                <a:ext uri="{FF2B5EF4-FFF2-40B4-BE49-F238E27FC236}">
                  <a16:creationId xmlns:a16="http://schemas.microsoft.com/office/drawing/2014/main" id="{CB069E5B-09D1-4388-A992-331D0B651916}"/>
                </a:ext>
              </a:extLst>
            </p:cNvPr>
            <p:cNvSpPr/>
            <p:nvPr/>
          </p:nvSpPr>
          <p:spPr>
            <a:xfrm>
              <a:off x="4055403" y="1266221"/>
              <a:ext cx="123533" cy="713127"/>
            </a:xfrm>
            <a:custGeom>
              <a:avLst/>
              <a:gdLst>
                <a:gd name="connsiteX0" fmla="*/ 121345 w 123533"/>
                <a:gd name="connsiteY0" fmla="*/ 712639 h 713127"/>
                <a:gd name="connsiteX1" fmla="*/ -2189 w 123533"/>
                <a:gd name="connsiteY1" fmla="*/ -483 h 713127"/>
                <a:gd name="connsiteX2" fmla="*/ 121345 w 123533"/>
                <a:gd name="connsiteY2" fmla="*/ 590318 h 713127"/>
                <a:gd name="connsiteX3" fmla="*/ 121345 w 123533"/>
                <a:gd name="connsiteY3" fmla="*/ 712644 h 71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13127">
                  <a:moveTo>
                    <a:pt x="121345" y="712639"/>
                  </a:moveTo>
                  <a:lnTo>
                    <a:pt x="-2189" y="-483"/>
                  </a:lnTo>
                  <a:lnTo>
                    <a:pt x="121345" y="590318"/>
                  </a:lnTo>
                  <a:lnTo>
                    <a:pt x="121345" y="71264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63" name="Freeform: Shape 2162">
              <a:extLst>
                <a:ext uri="{FF2B5EF4-FFF2-40B4-BE49-F238E27FC236}">
                  <a16:creationId xmlns:a16="http://schemas.microsoft.com/office/drawing/2014/main" id="{3FCA865E-059A-4B6D-B73C-0328A4A49A1B}"/>
                </a:ext>
              </a:extLst>
            </p:cNvPr>
            <p:cNvSpPr/>
            <p:nvPr/>
          </p:nvSpPr>
          <p:spPr>
            <a:xfrm>
              <a:off x="4055403" y="1266221"/>
              <a:ext cx="123533" cy="589593"/>
            </a:xfrm>
            <a:custGeom>
              <a:avLst/>
              <a:gdLst>
                <a:gd name="connsiteX0" fmla="*/ 121345 w 123533"/>
                <a:gd name="connsiteY0" fmla="*/ 589110 h 589593"/>
                <a:gd name="connsiteX1" fmla="*/ -2189 w 123533"/>
                <a:gd name="connsiteY1" fmla="*/ -483 h 589593"/>
                <a:gd name="connsiteX2" fmla="*/ 121345 w 123533"/>
                <a:gd name="connsiteY2" fmla="*/ 121585 h 589593"/>
                <a:gd name="connsiteX3" fmla="*/ 121345 w 123533"/>
                <a:gd name="connsiteY3" fmla="*/ 589110 h 5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89593">
                  <a:moveTo>
                    <a:pt x="121345" y="589110"/>
                  </a:moveTo>
                  <a:lnTo>
                    <a:pt x="-2189" y="-483"/>
                  </a:lnTo>
                  <a:lnTo>
                    <a:pt x="121345" y="121585"/>
                  </a:lnTo>
                  <a:lnTo>
                    <a:pt x="121345" y="58911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64" name="Freeform: Shape 2163">
              <a:extLst>
                <a:ext uri="{FF2B5EF4-FFF2-40B4-BE49-F238E27FC236}">
                  <a16:creationId xmlns:a16="http://schemas.microsoft.com/office/drawing/2014/main" id="{B0E65E78-FAB0-4239-B656-60358CD83208}"/>
                </a:ext>
              </a:extLst>
            </p:cNvPr>
            <p:cNvSpPr/>
            <p:nvPr/>
          </p:nvSpPr>
          <p:spPr>
            <a:xfrm>
              <a:off x="4330546" y="1855815"/>
              <a:ext cx="117918" cy="123533"/>
            </a:xfrm>
            <a:custGeom>
              <a:avLst/>
              <a:gdLst>
                <a:gd name="connsiteX0" fmla="*/ -2189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123051 h 123533"/>
                <a:gd name="connsiteX3" fmla="*/ -2189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65" name="Freeform: Shape 2164">
              <a:extLst>
                <a:ext uri="{FF2B5EF4-FFF2-40B4-BE49-F238E27FC236}">
                  <a16:creationId xmlns:a16="http://schemas.microsoft.com/office/drawing/2014/main" id="{3A32EE54-64DE-4865-905A-9C387E203ABB}"/>
                </a:ext>
              </a:extLst>
            </p:cNvPr>
            <p:cNvSpPr/>
            <p:nvPr/>
          </p:nvSpPr>
          <p:spPr>
            <a:xfrm>
              <a:off x="4330546" y="1389755"/>
              <a:ext cx="117918" cy="589593"/>
            </a:xfrm>
            <a:custGeom>
              <a:avLst/>
              <a:gdLst>
                <a:gd name="connsiteX0" fmla="*/ -2189 w 117918"/>
                <a:gd name="connsiteY0" fmla="*/ 467042 h 589593"/>
                <a:gd name="connsiteX1" fmla="*/ -2189 w 117918"/>
                <a:gd name="connsiteY1" fmla="*/ -483 h 589593"/>
                <a:gd name="connsiteX2" fmla="*/ 115730 w 117918"/>
                <a:gd name="connsiteY2" fmla="*/ 589110 h 589593"/>
                <a:gd name="connsiteX3" fmla="*/ -2189 w 117918"/>
                <a:gd name="connsiteY3" fmla="*/ 467037 h 5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589593">
                  <a:moveTo>
                    <a:pt x="-2189" y="467042"/>
                  </a:moveTo>
                  <a:lnTo>
                    <a:pt x="-2189" y="-483"/>
                  </a:lnTo>
                  <a:lnTo>
                    <a:pt x="115730" y="589110"/>
                  </a:lnTo>
                  <a:lnTo>
                    <a:pt x="-2189" y="4670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66" name="Freeform: Shape 2165">
              <a:extLst>
                <a:ext uri="{FF2B5EF4-FFF2-40B4-BE49-F238E27FC236}">
                  <a16:creationId xmlns:a16="http://schemas.microsoft.com/office/drawing/2014/main" id="{D6B57065-9DA5-451C-9161-C6CA14D7BD50}"/>
                </a:ext>
              </a:extLst>
            </p:cNvPr>
            <p:cNvSpPr/>
            <p:nvPr/>
          </p:nvSpPr>
          <p:spPr>
            <a:xfrm>
              <a:off x="4330546" y="1266221"/>
              <a:ext cx="117918" cy="713127"/>
            </a:xfrm>
            <a:custGeom>
              <a:avLst/>
              <a:gdLst>
                <a:gd name="connsiteX0" fmla="*/ -2189 w 117918"/>
                <a:gd name="connsiteY0" fmla="*/ 121838 h 713127"/>
                <a:gd name="connsiteX1" fmla="*/ -2189 w 117918"/>
                <a:gd name="connsiteY1" fmla="*/ -483 h 713127"/>
                <a:gd name="connsiteX2" fmla="*/ 115730 w 117918"/>
                <a:gd name="connsiteY2" fmla="*/ 712644 h 713127"/>
                <a:gd name="connsiteX3" fmla="*/ -2189 w 117918"/>
                <a:gd name="connsiteY3" fmla="*/ 121838 h 71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713127">
                  <a:moveTo>
                    <a:pt x="-2189" y="121838"/>
                  </a:moveTo>
                  <a:lnTo>
                    <a:pt x="-2189" y="-483"/>
                  </a:lnTo>
                  <a:lnTo>
                    <a:pt x="115730" y="712644"/>
                  </a:lnTo>
                  <a:lnTo>
                    <a:pt x="-2189" y="12183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67" name="Freeform: Shape 2166">
              <a:extLst>
                <a:ext uri="{FF2B5EF4-FFF2-40B4-BE49-F238E27FC236}">
                  <a16:creationId xmlns:a16="http://schemas.microsoft.com/office/drawing/2014/main" id="{80CABADC-EE16-45EF-9A76-BF3CC31760A9}"/>
                </a:ext>
              </a:extLst>
            </p:cNvPr>
            <p:cNvSpPr/>
            <p:nvPr/>
          </p:nvSpPr>
          <p:spPr>
            <a:xfrm>
              <a:off x="4330546" y="1131457"/>
              <a:ext cx="117918" cy="847891"/>
            </a:xfrm>
            <a:custGeom>
              <a:avLst/>
              <a:gdLst>
                <a:gd name="connsiteX0" fmla="*/ -2189 w 117918"/>
                <a:gd name="connsiteY0" fmla="*/ 132035 h 847891"/>
                <a:gd name="connsiteX1" fmla="*/ -2189 w 117918"/>
                <a:gd name="connsiteY1" fmla="*/ -483 h 847891"/>
                <a:gd name="connsiteX2" fmla="*/ 115730 w 117918"/>
                <a:gd name="connsiteY2" fmla="*/ 847408 h 847891"/>
                <a:gd name="connsiteX3" fmla="*/ -2189 w 117918"/>
                <a:gd name="connsiteY3" fmla="*/ 132035 h 847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847891">
                  <a:moveTo>
                    <a:pt x="-2189" y="132035"/>
                  </a:moveTo>
                  <a:lnTo>
                    <a:pt x="-2189" y="-483"/>
                  </a:lnTo>
                  <a:lnTo>
                    <a:pt x="115730" y="847408"/>
                  </a:lnTo>
                  <a:lnTo>
                    <a:pt x="-2189" y="13203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68" name="Freeform: Shape 2167">
              <a:extLst>
                <a:ext uri="{FF2B5EF4-FFF2-40B4-BE49-F238E27FC236}">
                  <a16:creationId xmlns:a16="http://schemas.microsoft.com/office/drawing/2014/main" id="{37416C39-E5B5-40ED-B26C-686DA7903982}"/>
                </a:ext>
              </a:extLst>
            </p:cNvPr>
            <p:cNvSpPr/>
            <p:nvPr/>
          </p:nvSpPr>
          <p:spPr>
            <a:xfrm>
              <a:off x="4330546" y="1013539"/>
              <a:ext cx="117918" cy="965815"/>
            </a:xfrm>
            <a:custGeom>
              <a:avLst/>
              <a:gdLst>
                <a:gd name="connsiteX0" fmla="*/ -2189 w 117918"/>
                <a:gd name="connsiteY0" fmla="*/ 121624 h 965815"/>
                <a:gd name="connsiteX1" fmla="*/ -2189 w 117918"/>
                <a:gd name="connsiteY1" fmla="*/ -483 h 965815"/>
                <a:gd name="connsiteX2" fmla="*/ 115730 w 117918"/>
                <a:gd name="connsiteY2" fmla="*/ 965333 h 965815"/>
                <a:gd name="connsiteX3" fmla="*/ -2189 w 117918"/>
                <a:gd name="connsiteY3" fmla="*/ 121624 h 9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965815">
                  <a:moveTo>
                    <a:pt x="-2189" y="121624"/>
                  </a:moveTo>
                  <a:lnTo>
                    <a:pt x="-2189" y="-483"/>
                  </a:lnTo>
                  <a:lnTo>
                    <a:pt x="115730" y="965333"/>
                  </a:lnTo>
                  <a:lnTo>
                    <a:pt x="-2189" y="12162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69" name="Freeform: Shape 2168">
              <a:extLst>
                <a:ext uri="{FF2B5EF4-FFF2-40B4-BE49-F238E27FC236}">
                  <a16:creationId xmlns:a16="http://schemas.microsoft.com/office/drawing/2014/main" id="{2E813A52-865D-4AD0-835B-FA79D497B593}"/>
                </a:ext>
              </a:extLst>
            </p:cNvPr>
            <p:cNvSpPr/>
            <p:nvPr/>
          </p:nvSpPr>
          <p:spPr>
            <a:xfrm>
              <a:off x="4330546" y="878774"/>
              <a:ext cx="117918" cy="1100574"/>
            </a:xfrm>
            <a:custGeom>
              <a:avLst/>
              <a:gdLst>
                <a:gd name="connsiteX0" fmla="*/ -2189 w 117918"/>
                <a:gd name="connsiteY0" fmla="*/ 131732 h 1100574"/>
                <a:gd name="connsiteX1" fmla="*/ -2189 w 117918"/>
                <a:gd name="connsiteY1" fmla="*/ -483 h 1100574"/>
                <a:gd name="connsiteX2" fmla="*/ 115730 w 117918"/>
                <a:gd name="connsiteY2" fmla="*/ 1100091 h 1100574"/>
                <a:gd name="connsiteX3" fmla="*/ -2189 w 117918"/>
                <a:gd name="connsiteY3" fmla="*/ 131732 h 110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00574">
                  <a:moveTo>
                    <a:pt x="-2189" y="131732"/>
                  </a:moveTo>
                  <a:lnTo>
                    <a:pt x="-2189" y="-483"/>
                  </a:lnTo>
                  <a:lnTo>
                    <a:pt x="115730" y="1100091"/>
                  </a:lnTo>
                  <a:lnTo>
                    <a:pt x="-2189" y="13173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70" name="Freeform: Shape 2169">
              <a:extLst>
                <a:ext uri="{FF2B5EF4-FFF2-40B4-BE49-F238E27FC236}">
                  <a16:creationId xmlns:a16="http://schemas.microsoft.com/office/drawing/2014/main" id="{7C69BB0B-4EC3-4CD1-9438-463E594F9B28}"/>
                </a:ext>
              </a:extLst>
            </p:cNvPr>
            <p:cNvSpPr/>
            <p:nvPr/>
          </p:nvSpPr>
          <p:spPr>
            <a:xfrm>
              <a:off x="4330546" y="755240"/>
              <a:ext cx="117918" cy="1224113"/>
            </a:xfrm>
            <a:custGeom>
              <a:avLst/>
              <a:gdLst>
                <a:gd name="connsiteX0" fmla="*/ -2189 w 117918"/>
                <a:gd name="connsiteY0" fmla="*/ 122051 h 1224113"/>
                <a:gd name="connsiteX1" fmla="*/ -2189 w 117918"/>
                <a:gd name="connsiteY1" fmla="*/ -483 h 1224113"/>
                <a:gd name="connsiteX2" fmla="*/ 115730 w 117918"/>
                <a:gd name="connsiteY2" fmla="*/ 1223631 h 1224113"/>
                <a:gd name="connsiteX3" fmla="*/ -2189 w 117918"/>
                <a:gd name="connsiteY3" fmla="*/ 122040 h 122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24113">
                  <a:moveTo>
                    <a:pt x="-2189" y="122051"/>
                  </a:moveTo>
                  <a:lnTo>
                    <a:pt x="-2189" y="-483"/>
                  </a:lnTo>
                  <a:lnTo>
                    <a:pt x="115730" y="1223631"/>
                  </a:lnTo>
                  <a:lnTo>
                    <a:pt x="-2189" y="12204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71" name="Freeform: Shape 2170">
              <a:extLst>
                <a:ext uri="{FF2B5EF4-FFF2-40B4-BE49-F238E27FC236}">
                  <a16:creationId xmlns:a16="http://schemas.microsoft.com/office/drawing/2014/main" id="{356112FD-CC0E-44CB-8AE9-5ED3BD67FE01}"/>
                </a:ext>
              </a:extLst>
            </p:cNvPr>
            <p:cNvSpPr/>
            <p:nvPr/>
          </p:nvSpPr>
          <p:spPr>
            <a:xfrm>
              <a:off x="4330546" y="626091"/>
              <a:ext cx="117918" cy="1353257"/>
            </a:xfrm>
            <a:custGeom>
              <a:avLst/>
              <a:gdLst>
                <a:gd name="connsiteX0" fmla="*/ -2189 w 117918"/>
                <a:gd name="connsiteY0" fmla="*/ 131552 h 1353257"/>
                <a:gd name="connsiteX1" fmla="*/ -2189 w 117918"/>
                <a:gd name="connsiteY1" fmla="*/ -483 h 1353257"/>
                <a:gd name="connsiteX2" fmla="*/ 115730 w 117918"/>
                <a:gd name="connsiteY2" fmla="*/ 1352774 h 1353257"/>
                <a:gd name="connsiteX3" fmla="*/ -2189 w 117918"/>
                <a:gd name="connsiteY3" fmla="*/ 131552 h 135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353257">
                  <a:moveTo>
                    <a:pt x="-2189" y="131552"/>
                  </a:moveTo>
                  <a:lnTo>
                    <a:pt x="-2189" y="-483"/>
                  </a:lnTo>
                  <a:lnTo>
                    <a:pt x="115730" y="1352774"/>
                  </a:lnTo>
                  <a:lnTo>
                    <a:pt x="-2189" y="13155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72" name="Freeform: Shape 2171">
              <a:extLst>
                <a:ext uri="{FF2B5EF4-FFF2-40B4-BE49-F238E27FC236}">
                  <a16:creationId xmlns:a16="http://schemas.microsoft.com/office/drawing/2014/main" id="{9FB5AEB6-CC24-4317-97E2-E44BAD14289C}"/>
                </a:ext>
              </a:extLst>
            </p:cNvPr>
            <p:cNvSpPr/>
            <p:nvPr/>
          </p:nvSpPr>
          <p:spPr>
            <a:xfrm>
              <a:off x="4330546" y="502558"/>
              <a:ext cx="117918" cy="1476790"/>
            </a:xfrm>
            <a:custGeom>
              <a:avLst/>
              <a:gdLst>
                <a:gd name="connsiteX0" fmla="*/ -2189 w 117918"/>
                <a:gd name="connsiteY0" fmla="*/ 121866 h 1476790"/>
                <a:gd name="connsiteX1" fmla="*/ -2189 w 117918"/>
                <a:gd name="connsiteY1" fmla="*/ -483 h 1476790"/>
                <a:gd name="connsiteX2" fmla="*/ 115730 w 117918"/>
                <a:gd name="connsiteY2" fmla="*/ 1476308 h 1476790"/>
                <a:gd name="connsiteX3" fmla="*/ -2189 w 117918"/>
                <a:gd name="connsiteY3" fmla="*/ 121866 h 1476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476790">
                  <a:moveTo>
                    <a:pt x="-2189" y="121866"/>
                  </a:moveTo>
                  <a:lnTo>
                    <a:pt x="-2189" y="-483"/>
                  </a:lnTo>
                  <a:lnTo>
                    <a:pt x="115730" y="1476308"/>
                  </a:lnTo>
                  <a:lnTo>
                    <a:pt x="-2189" y="12186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73" name="Freeform: Shape 2172">
              <a:extLst>
                <a:ext uri="{FF2B5EF4-FFF2-40B4-BE49-F238E27FC236}">
                  <a16:creationId xmlns:a16="http://schemas.microsoft.com/office/drawing/2014/main" id="{D49537E4-2E07-4F3B-ABEC-7AF0A3A5718C}"/>
                </a:ext>
              </a:extLst>
            </p:cNvPr>
            <p:cNvSpPr/>
            <p:nvPr/>
          </p:nvSpPr>
          <p:spPr>
            <a:xfrm>
              <a:off x="4330546" y="367793"/>
              <a:ext cx="117918" cy="1611555"/>
            </a:xfrm>
            <a:custGeom>
              <a:avLst/>
              <a:gdLst>
                <a:gd name="connsiteX0" fmla="*/ -2189 w 117918"/>
                <a:gd name="connsiteY0" fmla="*/ 132731 h 1611555"/>
                <a:gd name="connsiteX1" fmla="*/ -2189 w 117918"/>
                <a:gd name="connsiteY1" fmla="*/ -483 h 1611555"/>
                <a:gd name="connsiteX2" fmla="*/ 115730 w 117918"/>
                <a:gd name="connsiteY2" fmla="*/ 1611072 h 1611555"/>
                <a:gd name="connsiteX3" fmla="*/ -2189 w 117918"/>
                <a:gd name="connsiteY3" fmla="*/ 132731 h 161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611555">
                  <a:moveTo>
                    <a:pt x="-2189" y="132731"/>
                  </a:moveTo>
                  <a:lnTo>
                    <a:pt x="-2189" y="-483"/>
                  </a:lnTo>
                  <a:lnTo>
                    <a:pt x="115730" y="1611072"/>
                  </a:lnTo>
                  <a:lnTo>
                    <a:pt x="-2189" y="13273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74" name="Freeform: Shape 2173">
              <a:extLst>
                <a:ext uri="{FF2B5EF4-FFF2-40B4-BE49-F238E27FC236}">
                  <a16:creationId xmlns:a16="http://schemas.microsoft.com/office/drawing/2014/main" id="{19562184-557D-4028-B2D7-040F6158D478}"/>
                </a:ext>
              </a:extLst>
            </p:cNvPr>
            <p:cNvSpPr/>
            <p:nvPr/>
          </p:nvSpPr>
          <p:spPr>
            <a:xfrm>
              <a:off x="4571999" y="1732281"/>
              <a:ext cx="123533" cy="3161343"/>
            </a:xfrm>
            <a:custGeom>
              <a:avLst/>
              <a:gdLst>
                <a:gd name="connsiteX0" fmla="*/ -2189 w 123533"/>
                <a:gd name="connsiteY0" fmla="*/ 3160860 h 3161343"/>
                <a:gd name="connsiteX1" fmla="*/ -2189 w 123533"/>
                <a:gd name="connsiteY1" fmla="*/ -483 h 3161343"/>
                <a:gd name="connsiteX2" fmla="*/ 121345 w 123533"/>
                <a:gd name="connsiteY2" fmla="*/ 3160860 h 3161343"/>
                <a:gd name="connsiteX3" fmla="*/ -2189 w 123533"/>
                <a:gd name="connsiteY3" fmla="*/ 3160860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161343">
                  <a:moveTo>
                    <a:pt x="-2189" y="3160860"/>
                  </a:moveTo>
                  <a:lnTo>
                    <a:pt x="-2189" y="-483"/>
                  </a:lnTo>
                  <a:lnTo>
                    <a:pt x="121345" y="3160860"/>
                  </a:lnTo>
                  <a:lnTo>
                    <a:pt x="-2189" y="316086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75" name="Freeform: Shape 2174">
              <a:extLst>
                <a:ext uri="{FF2B5EF4-FFF2-40B4-BE49-F238E27FC236}">
                  <a16:creationId xmlns:a16="http://schemas.microsoft.com/office/drawing/2014/main" id="{CE6E1D31-20E2-4556-A4EA-11093E952F8C}"/>
                </a:ext>
              </a:extLst>
            </p:cNvPr>
            <p:cNvSpPr/>
            <p:nvPr/>
          </p:nvSpPr>
          <p:spPr>
            <a:xfrm>
              <a:off x="4571999" y="1732281"/>
              <a:ext cx="123533" cy="123539"/>
            </a:xfrm>
            <a:custGeom>
              <a:avLst/>
              <a:gdLst>
                <a:gd name="connsiteX0" fmla="*/ 121345 w 123533"/>
                <a:gd name="connsiteY0" fmla="*/ 123056 h 123539"/>
                <a:gd name="connsiteX1" fmla="*/ -2189 w 123533"/>
                <a:gd name="connsiteY1" fmla="*/ -483 h 123539"/>
                <a:gd name="connsiteX2" fmla="*/ 121345 w 123533"/>
                <a:gd name="connsiteY2" fmla="*/ -483 h 123539"/>
                <a:gd name="connsiteX3" fmla="*/ 121345 w 123533"/>
                <a:gd name="connsiteY3" fmla="*/ 12305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9">
                  <a:moveTo>
                    <a:pt x="121345" y="12305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76" name="Freeform: Shape 2175">
              <a:extLst>
                <a:ext uri="{FF2B5EF4-FFF2-40B4-BE49-F238E27FC236}">
                  <a16:creationId xmlns:a16="http://schemas.microsoft.com/office/drawing/2014/main" id="{762BB64F-CECD-407B-B120-9AD8E83A8386}"/>
                </a:ext>
              </a:extLst>
            </p:cNvPr>
            <p:cNvSpPr/>
            <p:nvPr/>
          </p:nvSpPr>
          <p:spPr>
            <a:xfrm>
              <a:off x="4695533" y="477009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77" name="Freeform: Shape 2176">
              <a:extLst>
                <a:ext uri="{FF2B5EF4-FFF2-40B4-BE49-F238E27FC236}">
                  <a16:creationId xmlns:a16="http://schemas.microsoft.com/office/drawing/2014/main" id="{842B22BB-814D-4879-BCE0-18860ABAD223}"/>
                </a:ext>
              </a:extLst>
            </p:cNvPr>
            <p:cNvSpPr/>
            <p:nvPr/>
          </p:nvSpPr>
          <p:spPr>
            <a:xfrm>
              <a:off x="4695533" y="4770090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78" name="Freeform: Shape 2177">
              <a:extLst>
                <a:ext uri="{FF2B5EF4-FFF2-40B4-BE49-F238E27FC236}">
                  <a16:creationId xmlns:a16="http://schemas.microsoft.com/office/drawing/2014/main" id="{B2346F01-C7B3-4C61-82B1-B301F3AB8B44}"/>
                </a:ext>
              </a:extLst>
            </p:cNvPr>
            <p:cNvSpPr/>
            <p:nvPr/>
          </p:nvSpPr>
          <p:spPr>
            <a:xfrm>
              <a:off x="4819067" y="4236649"/>
              <a:ext cx="230222" cy="656975"/>
            </a:xfrm>
            <a:custGeom>
              <a:avLst/>
              <a:gdLst>
                <a:gd name="connsiteX0" fmla="*/ -2189 w 230222"/>
                <a:gd name="connsiteY0" fmla="*/ 534868 h 656975"/>
                <a:gd name="connsiteX1" fmla="*/ -2189 w 230222"/>
                <a:gd name="connsiteY1" fmla="*/ -483 h 656975"/>
                <a:gd name="connsiteX2" fmla="*/ 228033 w 230222"/>
                <a:gd name="connsiteY2" fmla="*/ 656492 h 656975"/>
                <a:gd name="connsiteX3" fmla="*/ -2189 w 230222"/>
                <a:gd name="connsiteY3" fmla="*/ 534868 h 6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656975">
                  <a:moveTo>
                    <a:pt x="-2189" y="534868"/>
                  </a:moveTo>
                  <a:lnTo>
                    <a:pt x="-2189" y="-483"/>
                  </a:lnTo>
                  <a:lnTo>
                    <a:pt x="228033" y="656492"/>
                  </a:lnTo>
                  <a:lnTo>
                    <a:pt x="-2189" y="53486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79" name="Freeform: Shape 2178">
              <a:extLst>
                <a:ext uri="{FF2B5EF4-FFF2-40B4-BE49-F238E27FC236}">
                  <a16:creationId xmlns:a16="http://schemas.microsoft.com/office/drawing/2014/main" id="{6B6F919C-0B3A-47D6-898B-7EE755FDEA11}"/>
                </a:ext>
              </a:extLst>
            </p:cNvPr>
            <p:cNvSpPr/>
            <p:nvPr/>
          </p:nvSpPr>
          <p:spPr>
            <a:xfrm>
              <a:off x="4819067" y="4236649"/>
              <a:ext cx="230222" cy="533441"/>
            </a:xfrm>
            <a:custGeom>
              <a:avLst/>
              <a:gdLst>
                <a:gd name="connsiteX0" fmla="*/ 228033 w 230222"/>
                <a:gd name="connsiteY0" fmla="*/ 532959 h 533441"/>
                <a:gd name="connsiteX1" fmla="*/ -2189 w 230222"/>
                <a:gd name="connsiteY1" fmla="*/ -483 h 533441"/>
                <a:gd name="connsiteX2" fmla="*/ 228033 w 230222"/>
                <a:gd name="connsiteY2" fmla="*/ -483 h 533441"/>
                <a:gd name="connsiteX3" fmla="*/ 228033 w 230222"/>
                <a:gd name="connsiteY3" fmla="*/ 532959 h 53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3441">
                  <a:moveTo>
                    <a:pt x="228033" y="532959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53295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80" name="Freeform: Shape 2179">
              <a:extLst>
                <a:ext uri="{FF2B5EF4-FFF2-40B4-BE49-F238E27FC236}">
                  <a16:creationId xmlns:a16="http://schemas.microsoft.com/office/drawing/2014/main" id="{1FC77B05-C01D-4457-BE5D-A19F840B68CD}"/>
                </a:ext>
              </a:extLst>
            </p:cNvPr>
            <p:cNvSpPr/>
            <p:nvPr/>
          </p:nvSpPr>
          <p:spPr>
            <a:xfrm>
              <a:off x="5049289" y="477009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81" name="Freeform: Shape 2180">
              <a:extLst>
                <a:ext uri="{FF2B5EF4-FFF2-40B4-BE49-F238E27FC236}">
                  <a16:creationId xmlns:a16="http://schemas.microsoft.com/office/drawing/2014/main" id="{833555D6-3062-4B9A-B53B-62DA7C357E35}"/>
                </a:ext>
              </a:extLst>
            </p:cNvPr>
            <p:cNvSpPr/>
            <p:nvPr/>
          </p:nvSpPr>
          <p:spPr>
            <a:xfrm>
              <a:off x="5049289" y="4770090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82" name="Freeform: Shape 2181">
              <a:extLst>
                <a:ext uri="{FF2B5EF4-FFF2-40B4-BE49-F238E27FC236}">
                  <a16:creationId xmlns:a16="http://schemas.microsoft.com/office/drawing/2014/main" id="{D1068E4D-B126-41DA-ABF7-748ACFDB46F1}"/>
                </a:ext>
              </a:extLst>
            </p:cNvPr>
            <p:cNvSpPr/>
            <p:nvPr/>
          </p:nvSpPr>
          <p:spPr>
            <a:xfrm>
              <a:off x="5172823" y="4236649"/>
              <a:ext cx="230222" cy="656975"/>
            </a:xfrm>
            <a:custGeom>
              <a:avLst/>
              <a:gdLst>
                <a:gd name="connsiteX0" fmla="*/ -2189 w 230222"/>
                <a:gd name="connsiteY0" fmla="*/ 534868 h 656975"/>
                <a:gd name="connsiteX1" fmla="*/ -2189 w 230222"/>
                <a:gd name="connsiteY1" fmla="*/ -483 h 656975"/>
                <a:gd name="connsiteX2" fmla="*/ 228033 w 230222"/>
                <a:gd name="connsiteY2" fmla="*/ 656492 h 656975"/>
                <a:gd name="connsiteX3" fmla="*/ -2189 w 230222"/>
                <a:gd name="connsiteY3" fmla="*/ 534868 h 6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656975">
                  <a:moveTo>
                    <a:pt x="-2189" y="534868"/>
                  </a:moveTo>
                  <a:lnTo>
                    <a:pt x="-2189" y="-483"/>
                  </a:lnTo>
                  <a:lnTo>
                    <a:pt x="228033" y="656492"/>
                  </a:lnTo>
                  <a:lnTo>
                    <a:pt x="-2189" y="53486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83" name="Freeform: Shape 2182">
              <a:extLst>
                <a:ext uri="{FF2B5EF4-FFF2-40B4-BE49-F238E27FC236}">
                  <a16:creationId xmlns:a16="http://schemas.microsoft.com/office/drawing/2014/main" id="{56E9BEAD-3B52-4CD1-937E-6CA7C8653BDE}"/>
                </a:ext>
              </a:extLst>
            </p:cNvPr>
            <p:cNvSpPr/>
            <p:nvPr/>
          </p:nvSpPr>
          <p:spPr>
            <a:xfrm>
              <a:off x="5172823" y="4236649"/>
              <a:ext cx="230222" cy="533441"/>
            </a:xfrm>
            <a:custGeom>
              <a:avLst/>
              <a:gdLst>
                <a:gd name="connsiteX0" fmla="*/ 228033 w 230222"/>
                <a:gd name="connsiteY0" fmla="*/ 532959 h 533441"/>
                <a:gd name="connsiteX1" fmla="*/ -2189 w 230222"/>
                <a:gd name="connsiteY1" fmla="*/ -483 h 533441"/>
                <a:gd name="connsiteX2" fmla="*/ 228033 w 230222"/>
                <a:gd name="connsiteY2" fmla="*/ -483 h 533441"/>
                <a:gd name="connsiteX3" fmla="*/ 228033 w 230222"/>
                <a:gd name="connsiteY3" fmla="*/ 532959 h 53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3441">
                  <a:moveTo>
                    <a:pt x="228033" y="532959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53295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84" name="Freeform: Shape 2183">
              <a:extLst>
                <a:ext uri="{FF2B5EF4-FFF2-40B4-BE49-F238E27FC236}">
                  <a16:creationId xmlns:a16="http://schemas.microsoft.com/office/drawing/2014/main" id="{84095818-8EA0-43FC-9C0A-51211DA5EE45}"/>
                </a:ext>
              </a:extLst>
            </p:cNvPr>
            <p:cNvSpPr/>
            <p:nvPr/>
          </p:nvSpPr>
          <p:spPr>
            <a:xfrm>
              <a:off x="5403045" y="4770090"/>
              <a:ext cx="117918" cy="123533"/>
            </a:xfrm>
            <a:custGeom>
              <a:avLst/>
              <a:gdLst>
                <a:gd name="connsiteX0" fmla="*/ -2189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123051 h 123533"/>
                <a:gd name="connsiteX3" fmla="*/ -2189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85" name="Freeform: Shape 2184">
              <a:extLst>
                <a:ext uri="{FF2B5EF4-FFF2-40B4-BE49-F238E27FC236}">
                  <a16:creationId xmlns:a16="http://schemas.microsoft.com/office/drawing/2014/main" id="{AA84B0BD-1E6F-4658-9CC8-2D86B38943BF}"/>
                </a:ext>
              </a:extLst>
            </p:cNvPr>
            <p:cNvSpPr/>
            <p:nvPr/>
          </p:nvSpPr>
          <p:spPr>
            <a:xfrm>
              <a:off x="5403045" y="4770090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86" name="Freeform: Shape 2185">
              <a:extLst>
                <a:ext uri="{FF2B5EF4-FFF2-40B4-BE49-F238E27FC236}">
                  <a16:creationId xmlns:a16="http://schemas.microsoft.com/office/drawing/2014/main" id="{F6EAFB91-ECA8-452F-B39A-47E8257179A7}"/>
                </a:ext>
              </a:extLst>
            </p:cNvPr>
            <p:cNvSpPr/>
            <p:nvPr/>
          </p:nvSpPr>
          <p:spPr>
            <a:xfrm>
              <a:off x="4695533" y="1732281"/>
              <a:ext cx="825430" cy="123539"/>
            </a:xfrm>
            <a:custGeom>
              <a:avLst/>
              <a:gdLst>
                <a:gd name="connsiteX0" fmla="*/ -2189 w 825430"/>
                <a:gd name="connsiteY0" fmla="*/ 123056 h 123539"/>
                <a:gd name="connsiteX1" fmla="*/ -2189 w 825430"/>
                <a:gd name="connsiteY1" fmla="*/ -483 h 123539"/>
                <a:gd name="connsiteX2" fmla="*/ 823242 w 825430"/>
                <a:gd name="connsiteY2" fmla="*/ 123056 h 123539"/>
                <a:gd name="connsiteX3" fmla="*/ -2189 w 825430"/>
                <a:gd name="connsiteY3" fmla="*/ 12305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5430" h="123539">
                  <a:moveTo>
                    <a:pt x="-2189" y="123056"/>
                  </a:moveTo>
                  <a:lnTo>
                    <a:pt x="-2189" y="-483"/>
                  </a:lnTo>
                  <a:lnTo>
                    <a:pt x="823242" y="123056"/>
                  </a:lnTo>
                  <a:lnTo>
                    <a:pt x="-2189" y="1230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87" name="Freeform: Shape 2186">
              <a:extLst>
                <a:ext uri="{FF2B5EF4-FFF2-40B4-BE49-F238E27FC236}">
                  <a16:creationId xmlns:a16="http://schemas.microsoft.com/office/drawing/2014/main" id="{037EB012-6A92-4D91-B793-6CED383DAED3}"/>
                </a:ext>
              </a:extLst>
            </p:cNvPr>
            <p:cNvSpPr/>
            <p:nvPr/>
          </p:nvSpPr>
          <p:spPr>
            <a:xfrm>
              <a:off x="4695533" y="1732281"/>
              <a:ext cx="825430" cy="123539"/>
            </a:xfrm>
            <a:custGeom>
              <a:avLst/>
              <a:gdLst>
                <a:gd name="connsiteX0" fmla="*/ 823242 w 825430"/>
                <a:gd name="connsiteY0" fmla="*/ 123056 h 123539"/>
                <a:gd name="connsiteX1" fmla="*/ -2189 w 825430"/>
                <a:gd name="connsiteY1" fmla="*/ -483 h 123539"/>
                <a:gd name="connsiteX2" fmla="*/ 823242 w 825430"/>
                <a:gd name="connsiteY2" fmla="*/ -483 h 123539"/>
                <a:gd name="connsiteX3" fmla="*/ 823242 w 825430"/>
                <a:gd name="connsiteY3" fmla="*/ 12305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5430" h="123539">
                  <a:moveTo>
                    <a:pt x="823242" y="123056"/>
                  </a:moveTo>
                  <a:lnTo>
                    <a:pt x="-2189" y="-483"/>
                  </a:lnTo>
                  <a:lnTo>
                    <a:pt x="823242" y="-483"/>
                  </a:lnTo>
                  <a:lnTo>
                    <a:pt x="823242" y="1230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88" name="Freeform: Shape 2187">
              <a:extLst>
                <a:ext uri="{FF2B5EF4-FFF2-40B4-BE49-F238E27FC236}">
                  <a16:creationId xmlns:a16="http://schemas.microsoft.com/office/drawing/2014/main" id="{F1AC8842-B074-473F-B79F-CB1835557AAC}"/>
                </a:ext>
              </a:extLst>
            </p:cNvPr>
            <p:cNvSpPr/>
            <p:nvPr/>
          </p:nvSpPr>
          <p:spPr>
            <a:xfrm>
              <a:off x="5520964" y="1732281"/>
              <a:ext cx="123533" cy="3161343"/>
            </a:xfrm>
            <a:custGeom>
              <a:avLst/>
              <a:gdLst>
                <a:gd name="connsiteX0" fmla="*/ -2189 w 123533"/>
                <a:gd name="connsiteY0" fmla="*/ 121703 h 3161343"/>
                <a:gd name="connsiteX1" fmla="*/ -2189 w 123533"/>
                <a:gd name="connsiteY1" fmla="*/ -483 h 3161343"/>
                <a:gd name="connsiteX2" fmla="*/ 121345 w 123533"/>
                <a:gd name="connsiteY2" fmla="*/ 3160860 h 3161343"/>
                <a:gd name="connsiteX3" fmla="*/ -2189 w 123533"/>
                <a:gd name="connsiteY3" fmla="*/ 121692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161343">
                  <a:moveTo>
                    <a:pt x="-2189" y="121703"/>
                  </a:moveTo>
                  <a:lnTo>
                    <a:pt x="-2189" y="-483"/>
                  </a:lnTo>
                  <a:lnTo>
                    <a:pt x="121345" y="3160860"/>
                  </a:lnTo>
                  <a:lnTo>
                    <a:pt x="-2189" y="12169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89" name="Freeform: Shape 2188">
              <a:extLst>
                <a:ext uri="{FF2B5EF4-FFF2-40B4-BE49-F238E27FC236}">
                  <a16:creationId xmlns:a16="http://schemas.microsoft.com/office/drawing/2014/main" id="{E2228FAF-E479-4F6C-B20E-8EBB7CA2D2C8}"/>
                </a:ext>
              </a:extLst>
            </p:cNvPr>
            <p:cNvSpPr/>
            <p:nvPr/>
          </p:nvSpPr>
          <p:spPr>
            <a:xfrm>
              <a:off x="5520964" y="1732281"/>
              <a:ext cx="123533" cy="3161343"/>
            </a:xfrm>
            <a:custGeom>
              <a:avLst/>
              <a:gdLst>
                <a:gd name="connsiteX0" fmla="*/ 121345 w 123533"/>
                <a:gd name="connsiteY0" fmla="*/ 3160860 h 3161343"/>
                <a:gd name="connsiteX1" fmla="*/ -2189 w 123533"/>
                <a:gd name="connsiteY1" fmla="*/ -483 h 3161343"/>
                <a:gd name="connsiteX2" fmla="*/ 121345 w 123533"/>
                <a:gd name="connsiteY2" fmla="*/ -483 h 3161343"/>
                <a:gd name="connsiteX3" fmla="*/ 121345 w 123533"/>
                <a:gd name="connsiteY3" fmla="*/ 3160860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161343">
                  <a:moveTo>
                    <a:pt x="121345" y="3160860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316086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90" name="Freeform: Shape 2189">
              <a:extLst>
                <a:ext uri="{FF2B5EF4-FFF2-40B4-BE49-F238E27FC236}">
                  <a16:creationId xmlns:a16="http://schemas.microsoft.com/office/drawing/2014/main" id="{8177CB7C-E51B-42CF-A1E3-53832528C225}"/>
                </a:ext>
              </a:extLst>
            </p:cNvPr>
            <p:cNvSpPr/>
            <p:nvPr/>
          </p:nvSpPr>
          <p:spPr>
            <a:xfrm>
              <a:off x="4571999" y="1732281"/>
              <a:ext cx="123533" cy="3161343"/>
            </a:xfrm>
            <a:custGeom>
              <a:avLst/>
              <a:gdLst>
                <a:gd name="connsiteX0" fmla="*/ 121345 w 123533"/>
                <a:gd name="connsiteY0" fmla="*/ 3160860 h 3161343"/>
                <a:gd name="connsiteX1" fmla="*/ -2189 w 123533"/>
                <a:gd name="connsiteY1" fmla="*/ -483 h 3161343"/>
                <a:gd name="connsiteX2" fmla="*/ 121345 w 123533"/>
                <a:gd name="connsiteY2" fmla="*/ 3038674 h 3161343"/>
                <a:gd name="connsiteX3" fmla="*/ 121345 w 123533"/>
                <a:gd name="connsiteY3" fmla="*/ 3160860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161343">
                  <a:moveTo>
                    <a:pt x="121345" y="3160860"/>
                  </a:moveTo>
                  <a:lnTo>
                    <a:pt x="-2189" y="-483"/>
                  </a:lnTo>
                  <a:lnTo>
                    <a:pt x="121345" y="3038674"/>
                  </a:lnTo>
                  <a:lnTo>
                    <a:pt x="121345" y="316086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91" name="Freeform: Shape 2190">
              <a:extLst>
                <a:ext uri="{FF2B5EF4-FFF2-40B4-BE49-F238E27FC236}">
                  <a16:creationId xmlns:a16="http://schemas.microsoft.com/office/drawing/2014/main" id="{0BDE92E7-C72A-469F-AF72-1E8CA0D8550B}"/>
                </a:ext>
              </a:extLst>
            </p:cNvPr>
            <p:cNvSpPr/>
            <p:nvPr/>
          </p:nvSpPr>
          <p:spPr>
            <a:xfrm>
              <a:off x="4571999" y="1732281"/>
              <a:ext cx="123533" cy="3037809"/>
            </a:xfrm>
            <a:custGeom>
              <a:avLst/>
              <a:gdLst>
                <a:gd name="connsiteX0" fmla="*/ 121345 w 123533"/>
                <a:gd name="connsiteY0" fmla="*/ 3037327 h 3037809"/>
                <a:gd name="connsiteX1" fmla="*/ -2189 w 123533"/>
                <a:gd name="connsiteY1" fmla="*/ -483 h 3037809"/>
                <a:gd name="connsiteX2" fmla="*/ 121345 w 123533"/>
                <a:gd name="connsiteY2" fmla="*/ 121653 h 3037809"/>
                <a:gd name="connsiteX3" fmla="*/ 121345 w 123533"/>
                <a:gd name="connsiteY3" fmla="*/ 3037327 h 3037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037809">
                  <a:moveTo>
                    <a:pt x="121345" y="3037327"/>
                  </a:moveTo>
                  <a:lnTo>
                    <a:pt x="-2189" y="-483"/>
                  </a:lnTo>
                  <a:lnTo>
                    <a:pt x="121345" y="121653"/>
                  </a:lnTo>
                  <a:lnTo>
                    <a:pt x="121345" y="30373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92" name="Freeform: Shape 2191">
              <a:extLst>
                <a:ext uri="{FF2B5EF4-FFF2-40B4-BE49-F238E27FC236}">
                  <a16:creationId xmlns:a16="http://schemas.microsoft.com/office/drawing/2014/main" id="{570FB66F-74DE-43AE-8C27-E84D219C4459}"/>
                </a:ext>
              </a:extLst>
            </p:cNvPr>
            <p:cNvSpPr/>
            <p:nvPr/>
          </p:nvSpPr>
          <p:spPr>
            <a:xfrm>
              <a:off x="4819067" y="4770090"/>
              <a:ext cx="230222" cy="123533"/>
            </a:xfrm>
            <a:custGeom>
              <a:avLst/>
              <a:gdLst>
                <a:gd name="connsiteX0" fmla="*/ -2189 w 230222"/>
                <a:gd name="connsiteY0" fmla="*/ 123051 h 123533"/>
                <a:gd name="connsiteX1" fmla="*/ -2189 w 230222"/>
                <a:gd name="connsiteY1" fmla="*/ -483 h 123533"/>
                <a:gd name="connsiteX2" fmla="*/ 228033 w 230222"/>
                <a:gd name="connsiteY2" fmla="*/ 123051 h 123533"/>
                <a:gd name="connsiteX3" fmla="*/ -2189 w 230222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28033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93" name="Freeform: Shape 2192">
              <a:extLst>
                <a:ext uri="{FF2B5EF4-FFF2-40B4-BE49-F238E27FC236}">
                  <a16:creationId xmlns:a16="http://schemas.microsoft.com/office/drawing/2014/main" id="{F17991BB-361E-4F5D-8C3A-43D14D461646}"/>
                </a:ext>
              </a:extLst>
            </p:cNvPr>
            <p:cNvSpPr/>
            <p:nvPr/>
          </p:nvSpPr>
          <p:spPr>
            <a:xfrm>
              <a:off x="4819067" y="4236649"/>
              <a:ext cx="230222" cy="656975"/>
            </a:xfrm>
            <a:custGeom>
              <a:avLst/>
              <a:gdLst>
                <a:gd name="connsiteX0" fmla="*/ 228033 w 230222"/>
                <a:gd name="connsiteY0" fmla="*/ 656492 h 656975"/>
                <a:gd name="connsiteX1" fmla="*/ -2189 w 230222"/>
                <a:gd name="connsiteY1" fmla="*/ -483 h 656975"/>
                <a:gd name="connsiteX2" fmla="*/ 228033 w 230222"/>
                <a:gd name="connsiteY2" fmla="*/ 534868 h 656975"/>
                <a:gd name="connsiteX3" fmla="*/ 228033 w 230222"/>
                <a:gd name="connsiteY3" fmla="*/ 656492 h 6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656975">
                  <a:moveTo>
                    <a:pt x="228033" y="656492"/>
                  </a:moveTo>
                  <a:lnTo>
                    <a:pt x="-2189" y="-483"/>
                  </a:lnTo>
                  <a:lnTo>
                    <a:pt x="228033" y="534868"/>
                  </a:lnTo>
                  <a:lnTo>
                    <a:pt x="228033" y="65649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94" name="Freeform: Shape 2193">
              <a:extLst>
                <a:ext uri="{FF2B5EF4-FFF2-40B4-BE49-F238E27FC236}">
                  <a16:creationId xmlns:a16="http://schemas.microsoft.com/office/drawing/2014/main" id="{4694E1C3-838D-403A-924A-EDCFD78027DF}"/>
                </a:ext>
              </a:extLst>
            </p:cNvPr>
            <p:cNvSpPr/>
            <p:nvPr/>
          </p:nvSpPr>
          <p:spPr>
            <a:xfrm>
              <a:off x="5172823" y="4770090"/>
              <a:ext cx="230222" cy="123533"/>
            </a:xfrm>
            <a:custGeom>
              <a:avLst/>
              <a:gdLst>
                <a:gd name="connsiteX0" fmla="*/ -2189 w 230222"/>
                <a:gd name="connsiteY0" fmla="*/ 123051 h 123533"/>
                <a:gd name="connsiteX1" fmla="*/ -2189 w 230222"/>
                <a:gd name="connsiteY1" fmla="*/ -483 h 123533"/>
                <a:gd name="connsiteX2" fmla="*/ 228033 w 230222"/>
                <a:gd name="connsiteY2" fmla="*/ 123051 h 123533"/>
                <a:gd name="connsiteX3" fmla="*/ -2189 w 230222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28033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95" name="Freeform: Shape 2194">
              <a:extLst>
                <a:ext uri="{FF2B5EF4-FFF2-40B4-BE49-F238E27FC236}">
                  <a16:creationId xmlns:a16="http://schemas.microsoft.com/office/drawing/2014/main" id="{9D4B724E-63AB-40CC-B743-5562119AA8D2}"/>
                </a:ext>
              </a:extLst>
            </p:cNvPr>
            <p:cNvSpPr/>
            <p:nvPr/>
          </p:nvSpPr>
          <p:spPr>
            <a:xfrm>
              <a:off x="5172823" y="4236649"/>
              <a:ext cx="230222" cy="656975"/>
            </a:xfrm>
            <a:custGeom>
              <a:avLst/>
              <a:gdLst>
                <a:gd name="connsiteX0" fmla="*/ 228033 w 230222"/>
                <a:gd name="connsiteY0" fmla="*/ 656492 h 656975"/>
                <a:gd name="connsiteX1" fmla="*/ -2189 w 230222"/>
                <a:gd name="connsiteY1" fmla="*/ -483 h 656975"/>
                <a:gd name="connsiteX2" fmla="*/ 228033 w 230222"/>
                <a:gd name="connsiteY2" fmla="*/ 534868 h 656975"/>
                <a:gd name="connsiteX3" fmla="*/ 228033 w 230222"/>
                <a:gd name="connsiteY3" fmla="*/ 656492 h 6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656975">
                  <a:moveTo>
                    <a:pt x="228033" y="656492"/>
                  </a:moveTo>
                  <a:lnTo>
                    <a:pt x="-2189" y="-483"/>
                  </a:lnTo>
                  <a:lnTo>
                    <a:pt x="228033" y="534868"/>
                  </a:lnTo>
                  <a:lnTo>
                    <a:pt x="228033" y="65649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96" name="Freeform: Shape 2195">
              <a:extLst>
                <a:ext uri="{FF2B5EF4-FFF2-40B4-BE49-F238E27FC236}">
                  <a16:creationId xmlns:a16="http://schemas.microsoft.com/office/drawing/2014/main" id="{32615712-0B80-447F-8E74-47DC927BB34B}"/>
                </a:ext>
              </a:extLst>
            </p:cNvPr>
            <p:cNvSpPr/>
            <p:nvPr/>
          </p:nvSpPr>
          <p:spPr>
            <a:xfrm>
              <a:off x="5520964" y="477009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97" name="Freeform: Shape 2196">
              <a:extLst>
                <a:ext uri="{FF2B5EF4-FFF2-40B4-BE49-F238E27FC236}">
                  <a16:creationId xmlns:a16="http://schemas.microsoft.com/office/drawing/2014/main" id="{51307809-A517-4176-85BD-1EE9065891C4}"/>
                </a:ext>
              </a:extLst>
            </p:cNvPr>
            <p:cNvSpPr/>
            <p:nvPr/>
          </p:nvSpPr>
          <p:spPr>
            <a:xfrm>
              <a:off x="5520964" y="1855815"/>
              <a:ext cx="123533" cy="3037809"/>
            </a:xfrm>
            <a:custGeom>
              <a:avLst/>
              <a:gdLst>
                <a:gd name="connsiteX0" fmla="*/ -2189 w 123533"/>
                <a:gd name="connsiteY0" fmla="*/ 2915197 h 3037809"/>
                <a:gd name="connsiteX1" fmla="*/ -2189 w 123533"/>
                <a:gd name="connsiteY1" fmla="*/ -483 h 3037809"/>
                <a:gd name="connsiteX2" fmla="*/ 121345 w 123533"/>
                <a:gd name="connsiteY2" fmla="*/ 3037327 h 3037809"/>
                <a:gd name="connsiteX3" fmla="*/ -2189 w 123533"/>
                <a:gd name="connsiteY3" fmla="*/ 2915197 h 3037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037809">
                  <a:moveTo>
                    <a:pt x="-2189" y="2915197"/>
                  </a:moveTo>
                  <a:lnTo>
                    <a:pt x="-2189" y="-483"/>
                  </a:lnTo>
                  <a:lnTo>
                    <a:pt x="121345" y="3037327"/>
                  </a:lnTo>
                  <a:lnTo>
                    <a:pt x="-2189" y="291519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98" name="Freeform: Shape 2197">
              <a:extLst>
                <a:ext uri="{FF2B5EF4-FFF2-40B4-BE49-F238E27FC236}">
                  <a16:creationId xmlns:a16="http://schemas.microsoft.com/office/drawing/2014/main" id="{9B723209-760C-4809-973E-B787181FBA9B}"/>
                </a:ext>
              </a:extLst>
            </p:cNvPr>
            <p:cNvSpPr/>
            <p:nvPr/>
          </p:nvSpPr>
          <p:spPr>
            <a:xfrm>
              <a:off x="4819067" y="1979349"/>
              <a:ext cx="230222" cy="449213"/>
            </a:xfrm>
            <a:custGeom>
              <a:avLst/>
              <a:gdLst>
                <a:gd name="connsiteX0" fmla="*/ -2189 w 230222"/>
                <a:gd name="connsiteY0" fmla="*/ 448731 h 449213"/>
                <a:gd name="connsiteX1" fmla="*/ -2189 w 230222"/>
                <a:gd name="connsiteY1" fmla="*/ -483 h 449213"/>
                <a:gd name="connsiteX2" fmla="*/ 228033 w 230222"/>
                <a:gd name="connsiteY2" fmla="*/ 448731 h 449213"/>
                <a:gd name="connsiteX3" fmla="*/ -2189 w 230222"/>
                <a:gd name="connsiteY3" fmla="*/ 448731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449213">
                  <a:moveTo>
                    <a:pt x="-2189" y="448731"/>
                  </a:moveTo>
                  <a:lnTo>
                    <a:pt x="-2189" y="-483"/>
                  </a:lnTo>
                  <a:lnTo>
                    <a:pt x="228033" y="448731"/>
                  </a:lnTo>
                  <a:lnTo>
                    <a:pt x="-2189" y="44873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99" name="Freeform: Shape 2198">
              <a:extLst>
                <a:ext uri="{FF2B5EF4-FFF2-40B4-BE49-F238E27FC236}">
                  <a16:creationId xmlns:a16="http://schemas.microsoft.com/office/drawing/2014/main" id="{52422526-53D6-437B-8A03-F46B3C70F826}"/>
                </a:ext>
              </a:extLst>
            </p:cNvPr>
            <p:cNvSpPr/>
            <p:nvPr/>
          </p:nvSpPr>
          <p:spPr>
            <a:xfrm>
              <a:off x="4819067" y="1979349"/>
              <a:ext cx="230222" cy="449213"/>
            </a:xfrm>
            <a:custGeom>
              <a:avLst/>
              <a:gdLst>
                <a:gd name="connsiteX0" fmla="*/ 228033 w 230222"/>
                <a:gd name="connsiteY0" fmla="*/ 448731 h 449213"/>
                <a:gd name="connsiteX1" fmla="*/ -2189 w 230222"/>
                <a:gd name="connsiteY1" fmla="*/ -483 h 449213"/>
                <a:gd name="connsiteX2" fmla="*/ 228033 w 230222"/>
                <a:gd name="connsiteY2" fmla="*/ -483 h 449213"/>
                <a:gd name="connsiteX3" fmla="*/ 228033 w 230222"/>
                <a:gd name="connsiteY3" fmla="*/ 448731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449213">
                  <a:moveTo>
                    <a:pt x="228033" y="448731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44873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00" name="Freeform: Shape 2199">
              <a:extLst>
                <a:ext uri="{FF2B5EF4-FFF2-40B4-BE49-F238E27FC236}">
                  <a16:creationId xmlns:a16="http://schemas.microsoft.com/office/drawing/2014/main" id="{0C3A5862-F1B4-49DC-8D2A-5872C4C5AB09}"/>
                </a:ext>
              </a:extLst>
            </p:cNvPr>
            <p:cNvSpPr/>
            <p:nvPr/>
          </p:nvSpPr>
          <p:spPr>
            <a:xfrm>
              <a:off x="5172823" y="1979349"/>
              <a:ext cx="230222" cy="449213"/>
            </a:xfrm>
            <a:custGeom>
              <a:avLst/>
              <a:gdLst>
                <a:gd name="connsiteX0" fmla="*/ -2189 w 230222"/>
                <a:gd name="connsiteY0" fmla="*/ 448731 h 449213"/>
                <a:gd name="connsiteX1" fmla="*/ -2189 w 230222"/>
                <a:gd name="connsiteY1" fmla="*/ -483 h 449213"/>
                <a:gd name="connsiteX2" fmla="*/ 228033 w 230222"/>
                <a:gd name="connsiteY2" fmla="*/ 448731 h 449213"/>
                <a:gd name="connsiteX3" fmla="*/ -2189 w 230222"/>
                <a:gd name="connsiteY3" fmla="*/ 448731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449213">
                  <a:moveTo>
                    <a:pt x="-2189" y="448731"/>
                  </a:moveTo>
                  <a:lnTo>
                    <a:pt x="-2189" y="-483"/>
                  </a:lnTo>
                  <a:lnTo>
                    <a:pt x="228033" y="448731"/>
                  </a:lnTo>
                  <a:lnTo>
                    <a:pt x="-2189" y="44873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01" name="Freeform: Shape 2200">
              <a:extLst>
                <a:ext uri="{FF2B5EF4-FFF2-40B4-BE49-F238E27FC236}">
                  <a16:creationId xmlns:a16="http://schemas.microsoft.com/office/drawing/2014/main" id="{768E5D5B-7AFC-4F3C-8C28-20291C67C296}"/>
                </a:ext>
              </a:extLst>
            </p:cNvPr>
            <p:cNvSpPr/>
            <p:nvPr/>
          </p:nvSpPr>
          <p:spPr>
            <a:xfrm>
              <a:off x="5172823" y="1979349"/>
              <a:ext cx="230222" cy="449213"/>
            </a:xfrm>
            <a:custGeom>
              <a:avLst/>
              <a:gdLst>
                <a:gd name="connsiteX0" fmla="*/ 228033 w 230222"/>
                <a:gd name="connsiteY0" fmla="*/ 448731 h 449213"/>
                <a:gd name="connsiteX1" fmla="*/ -2189 w 230222"/>
                <a:gd name="connsiteY1" fmla="*/ -483 h 449213"/>
                <a:gd name="connsiteX2" fmla="*/ 228033 w 230222"/>
                <a:gd name="connsiteY2" fmla="*/ -483 h 449213"/>
                <a:gd name="connsiteX3" fmla="*/ 228033 w 230222"/>
                <a:gd name="connsiteY3" fmla="*/ 448731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449213">
                  <a:moveTo>
                    <a:pt x="228033" y="448731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44873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02" name="Freeform: Shape 2201">
              <a:extLst>
                <a:ext uri="{FF2B5EF4-FFF2-40B4-BE49-F238E27FC236}">
                  <a16:creationId xmlns:a16="http://schemas.microsoft.com/office/drawing/2014/main" id="{763F3846-3D38-4939-8615-34AE310BBC9E}"/>
                </a:ext>
              </a:extLst>
            </p:cNvPr>
            <p:cNvSpPr/>
            <p:nvPr/>
          </p:nvSpPr>
          <p:spPr>
            <a:xfrm>
              <a:off x="5172823" y="2670015"/>
              <a:ext cx="230222" cy="539056"/>
            </a:xfrm>
            <a:custGeom>
              <a:avLst/>
              <a:gdLst>
                <a:gd name="connsiteX0" fmla="*/ -2189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538574 h 539056"/>
                <a:gd name="connsiteX3" fmla="*/ -2189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-2189" y="538574"/>
                  </a:moveTo>
                  <a:lnTo>
                    <a:pt x="-2189" y="-483"/>
                  </a:lnTo>
                  <a:lnTo>
                    <a:pt x="228033" y="538574"/>
                  </a:lnTo>
                  <a:lnTo>
                    <a:pt x="-2189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03" name="Freeform: Shape 2202">
              <a:extLst>
                <a:ext uri="{FF2B5EF4-FFF2-40B4-BE49-F238E27FC236}">
                  <a16:creationId xmlns:a16="http://schemas.microsoft.com/office/drawing/2014/main" id="{B110CB52-2E56-4525-ADCD-E29BCA040292}"/>
                </a:ext>
              </a:extLst>
            </p:cNvPr>
            <p:cNvSpPr/>
            <p:nvPr/>
          </p:nvSpPr>
          <p:spPr>
            <a:xfrm>
              <a:off x="5172823" y="2670015"/>
              <a:ext cx="230222" cy="539056"/>
            </a:xfrm>
            <a:custGeom>
              <a:avLst/>
              <a:gdLst>
                <a:gd name="connsiteX0" fmla="*/ 228033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-483 h 539056"/>
                <a:gd name="connsiteX3" fmla="*/ 228033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228033" y="538574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04" name="Freeform: Shape 2203">
              <a:extLst>
                <a:ext uri="{FF2B5EF4-FFF2-40B4-BE49-F238E27FC236}">
                  <a16:creationId xmlns:a16="http://schemas.microsoft.com/office/drawing/2014/main" id="{A92325A8-7090-4F56-8D57-7BB82BAAC198}"/>
                </a:ext>
              </a:extLst>
            </p:cNvPr>
            <p:cNvSpPr/>
            <p:nvPr/>
          </p:nvSpPr>
          <p:spPr>
            <a:xfrm>
              <a:off x="4819067" y="2670015"/>
              <a:ext cx="230222" cy="539056"/>
            </a:xfrm>
            <a:custGeom>
              <a:avLst/>
              <a:gdLst>
                <a:gd name="connsiteX0" fmla="*/ -2189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538574 h 539056"/>
                <a:gd name="connsiteX3" fmla="*/ -2189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-2189" y="538574"/>
                  </a:moveTo>
                  <a:lnTo>
                    <a:pt x="-2189" y="-483"/>
                  </a:lnTo>
                  <a:lnTo>
                    <a:pt x="228033" y="538574"/>
                  </a:lnTo>
                  <a:lnTo>
                    <a:pt x="-2189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05" name="Freeform: Shape 2204">
              <a:extLst>
                <a:ext uri="{FF2B5EF4-FFF2-40B4-BE49-F238E27FC236}">
                  <a16:creationId xmlns:a16="http://schemas.microsoft.com/office/drawing/2014/main" id="{8E02FC7B-5D3E-46F7-9334-1A4DCEA2033F}"/>
                </a:ext>
              </a:extLst>
            </p:cNvPr>
            <p:cNvSpPr/>
            <p:nvPr/>
          </p:nvSpPr>
          <p:spPr>
            <a:xfrm>
              <a:off x="4819067" y="2670015"/>
              <a:ext cx="230222" cy="539056"/>
            </a:xfrm>
            <a:custGeom>
              <a:avLst/>
              <a:gdLst>
                <a:gd name="connsiteX0" fmla="*/ 228033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-483 h 539056"/>
                <a:gd name="connsiteX3" fmla="*/ 228033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228033" y="538574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06" name="Freeform: Shape 2205">
              <a:extLst>
                <a:ext uri="{FF2B5EF4-FFF2-40B4-BE49-F238E27FC236}">
                  <a16:creationId xmlns:a16="http://schemas.microsoft.com/office/drawing/2014/main" id="{B70D75FA-C48A-4978-A63D-EFAA5AB93A5E}"/>
                </a:ext>
              </a:extLst>
            </p:cNvPr>
            <p:cNvSpPr/>
            <p:nvPr/>
          </p:nvSpPr>
          <p:spPr>
            <a:xfrm>
              <a:off x="4819067" y="3450524"/>
              <a:ext cx="230222" cy="539056"/>
            </a:xfrm>
            <a:custGeom>
              <a:avLst/>
              <a:gdLst>
                <a:gd name="connsiteX0" fmla="*/ -2189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538574 h 539056"/>
                <a:gd name="connsiteX3" fmla="*/ -2189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-2189" y="538574"/>
                  </a:moveTo>
                  <a:lnTo>
                    <a:pt x="-2189" y="-483"/>
                  </a:lnTo>
                  <a:lnTo>
                    <a:pt x="228033" y="538574"/>
                  </a:lnTo>
                  <a:lnTo>
                    <a:pt x="-2189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07" name="Freeform: Shape 2206">
              <a:extLst>
                <a:ext uri="{FF2B5EF4-FFF2-40B4-BE49-F238E27FC236}">
                  <a16:creationId xmlns:a16="http://schemas.microsoft.com/office/drawing/2014/main" id="{791B00E0-EBBF-41C1-ABAF-C6F83E08FE2C}"/>
                </a:ext>
              </a:extLst>
            </p:cNvPr>
            <p:cNvSpPr/>
            <p:nvPr/>
          </p:nvSpPr>
          <p:spPr>
            <a:xfrm>
              <a:off x="4819067" y="3450524"/>
              <a:ext cx="230222" cy="539056"/>
            </a:xfrm>
            <a:custGeom>
              <a:avLst/>
              <a:gdLst>
                <a:gd name="connsiteX0" fmla="*/ 228033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-483 h 539056"/>
                <a:gd name="connsiteX3" fmla="*/ 228033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228033" y="538574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08" name="Freeform: Shape 2207">
              <a:extLst>
                <a:ext uri="{FF2B5EF4-FFF2-40B4-BE49-F238E27FC236}">
                  <a16:creationId xmlns:a16="http://schemas.microsoft.com/office/drawing/2014/main" id="{A6CD86BB-5D5E-4181-94D0-14462FD86A53}"/>
                </a:ext>
              </a:extLst>
            </p:cNvPr>
            <p:cNvSpPr/>
            <p:nvPr/>
          </p:nvSpPr>
          <p:spPr>
            <a:xfrm>
              <a:off x="5172823" y="3450524"/>
              <a:ext cx="230222" cy="539056"/>
            </a:xfrm>
            <a:custGeom>
              <a:avLst/>
              <a:gdLst>
                <a:gd name="connsiteX0" fmla="*/ -2189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538574 h 539056"/>
                <a:gd name="connsiteX3" fmla="*/ -2189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-2189" y="538574"/>
                  </a:moveTo>
                  <a:lnTo>
                    <a:pt x="-2189" y="-483"/>
                  </a:lnTo>
                  <a:lnTo>
                    <a:pt x="228033" y="538574"/>
                  </a:lnTo>
                  <a:lnTo>
                    <a:pt x="-2189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09" name="Freeform: Shape 2208">
              <a:extLst>
                <a:ext uri="{FF2B5EF4-FFF2-40B4-BE49-F238E27FC236}">
                  <a16:creationId xmlns:a16="http://schemas.microsoft.com/office/drawing/2014/main" id="{A8BB7D06-0A42-4786-A1B4-355416BAEF21}"/>
                </a:ext>
              </a:extLst>
            </p:cNvPr>
            <p:cNvSpPr/>
            <p:nvPr/>
          </p:nvSpPr>
          <p:spPr>
            <a:xfrm>
              <a:off x="5172823" y="3450524"/>
              <a:ext cx="230222" cy="539056"/>
            </a:xfrm>
            <a:custGeom>
              <a:avLst/>
              <a:gdLst>
                <a:gd name="connsiteX0" fmla="*/ 228033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-483 h 539056"/>
                <a:gd name="connsiteX3" fmla="*/ 228033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228033" y="538574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10" name="Freeform: Shape 2209">
              <a:extLst>
                <a:ext uri="{FF2B5EF4-FFF2-40B4-BE49-F238E27FC236}">
                  <a16:creationId xmlns:a16="http://schemas.microsoft.com/office/drawing/2014/main" id="{3C77C336-7CC0-45E6-A86C-3530A4CCD82F}"/>
                </a:ext>
              </a:extLst>
            </p:cNvPr>
            <p:cNvSpPr/>
            <p:nvPr/>
          </p:nvSpPr>
          <p:spPr>
            <a:xfrm>
              <a:off x="5768031" y="1490828"/>
              <a:ext cx="123533" cy="3402795"/>
            </a:xfrm>
            <a:custGeom>
              <a:avLst/>
              <a:gdLst>
                <a:gd name="connsiteX0" fmla="*/ -2189 w 123533"/>
                <a:gd name="connsiteY0" fmla="*/ 3402313 h 3402795"/>
                <a:gd name="connsiteX1" fmla="*/ -2189 w 123533"/>
                <a:gd name="connsiteY1" fmla="*/ -483 h 3402795"/>
                <a:gd name="connsiteX2" fmla="*/ 121345 w 123533"/>
                <a:gd name="connsiteY2" fmla="*/ 3402313 h 3402795"/>
                <a:gd name="connsiteX3" fmla="*/ -2189 w 123533"/>
                <a:gd name="connsiteY3" fmla="*/ 3402313 h 340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402795">
                  <a:moveTo>
                    <a:pt x="-2189" y="3402313"/>
                  </a:moveTo>
                  <a:lnTo>
                    <a:pt x="-2189" y="-483"/>
                  </a:lnTo>
                  <a:lnTo>
                    <a:pt x="121345" y="3402313"/>
                  </a:lnTo>
                  <a:lnTo>
                    <a:pt x="-2189" y="340231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11" name="Freeform: Shape 2210">
              <a:extLst>
                <a:ext uri="{FF2B5EF4-FFF2-40B4-BE49-F238E27FC236}">
                  <a16:creationId xmlns:a16="http://schemas.microsoft.com/office/drawing/2014/main" id="{687BD758-BE96-468E-9256-2D3C25A8A40A}"/>
                </a:ext>
              </a:extLst>
            </p:cNvPr>
            <p:cNvSpPr/>
            <p:nvPr/>
          </p:nvSpPr>
          <p:spPr>
            <a:xfrm>
              <a:off x="5768031" y="1490828"/>
              <a:ext cx="123533" cy="241452"/>
            </a:xfrm>
            <a:custGeom>
              <a:avLst/>
              <a:gdLst>
                <a:gd name="connsiteX0" fmla="*/ 121345 w 123533"/>
                <a:gd name="connsiteY0" fmla="*/ 240970 h 241452"/>
                <a:gd name="connsiteX1" fmla="*/ -2189 w 123533"/>
                <a:gd name="connsiteY1" fmla="*/ -483 h 241452"/>
                <a:gd name="connsiteX2" fmla="*/ 121345 w 123533"/>
                <a:gd name="connsiteY2" fmla="*/ -483 h 241452"/>
                <a:gd name="connsiteX3" fmla="*/ 121345 w 123533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1452">
                  <a:moveTo>
                    <a:pt x="121345" y="240970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12" name="Freeform: Shape 2211">
              <a:extLst>
                <a:ext uri="{FF2B5EF4-FFF2-40B4-BE49-F238E27FC236}">
                  <a16:creationId xmlns:a16="http://schemas.microsoft.com/office/drawing/2014/main" id="{8886B232-1EEB-4D5B-AF07-07A03BCB1D12}"/>
                </a:ext>
              </a:extLst>
            </p:cNvPr>
            <p:cNvSpPr/>
            <p:nvPr/>
          </p:nvSpPr>
          <p:spPr>
            <a:xfrm>
              <a:off x="5891565" y="4405104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13" name="Freeform: Shape 2212">
              <a:extLst>
                <a:ext uri="{FF2B5EF4-FFF2-40B4-BE49-F238E27FC236}">
                  <a16:creationId xmlns:a16="http://schemas.microsoft.com/office/drawing/2014/main" id="{A1D82D48-5A8B-47FD-A2E0-0B9D0502B293}"/>
                </a:ext>
              </a:extLst>
            </p:cNvPr>
            <p:cNvSpPr/>
            <p:nvPr/>
          </p:nvSpPr>
          <p:spPr>
            <a:xfrm>
              <a:off x="5891565" y="4405104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14" name="Freeform: Shape 2213">
              <a:extLst>
                <a:ext uri="{FF2B5EF4-FFF2-40B4-BE49-F238E27FC236}">
                  <a16:creationId xmlns:a16="http://schemas.microsoft.com/office/drawing/2014/main" id="{914E2E1D-294B-4D72-ABB6-2AAC023A5372}"/>
                </a:ext>
              </a:extLst>
            </p:cNvPr>
            <p:cNvSpPr/>
            <p:nvPr/>
          </p:nvSpPr>
          <p:spPr>
            <a:xfrm>
              <a:off x="5891565" y="3085538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15" name="Freeform: Shape 2214">
              <a:extLst>
                <a:ext uri="{FF2B5EF4-FFF2-40B4-BE49-F238E27FC236}">
                  <a16:creationId xmlns:a16="http://schemas.microsoft.com/office/drawing/2014/main" id="{B621533C-0975-4488-BBDC-1E241A0E0B61}"/>
                </a:ext>
              </a:extLst>
            </p:cNvPr>
            <p:cNvSpPr/>
            <p:nvPr/>
          </p:nvSpPr>
          <p:spPr>
            <a:xfrm>
              <a:off x="5891565" y="3085538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16" name="Freeform: Shape 2215">
              <a:extLst>
                <a:ext uri="{FF2B5EF4-FFF2-40B4-BE49-F238E27FC236}">
                  <a16:creationId xmlns:a16="http://schemas.microsoft.com/office/drawing/2014/main" id="{2E6D929E-8EAA-4F8F-86AD-279933FADF45}"/>
                </a:ext>
              </a:extLst>
            </p:cNvPr>
            <p:cNvSpPr/>
            <p:nvPr/>
          </p:nvSpPr>
          <p:spPr>
            <a:xfrm>
              <a:off x="5891565" y="2108498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17" name="Freeform: Shape 2216">
              <a:extLst>
                <a:ext uri="{FF2B5EF4-FFF2-40B4-BE49-F238E27FC236}">
                  <a16:creationId xmlns:a16="http://schemas.microsoft.com/office/drawing/2014/main" id="{0503C4FC-047E-45AD-A63A-A8CA226D83BB}"/>
                </a:ext>
              </a:extLst>
            </p:cNvPr>
            <p:cNvSpPr/>
            <p:nvPr/>
          </p:nvSpPr>
          <p:spPr>
            <a:xfrm>
              <a:off x="5891565" y="2108498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18" name="Freeform: Shape 2217">
              <a:extLst>
                <a:ext uri="{FF2B5EF4-FFF2-40B4-BE49-F238E27FC236}">
                  <a16:creationId xmlns:a16="http://schemas.microsoft.com/office/drawing/2014/main" id="{5FD25A92-BE0A-4B10-B1EF-383532BB7DCC}"/>
                </a:ext>
              </a:extLst>
            </p:cNvPr>
            <p:cNvSpPr/>
            <p:nvPr/>
          </p:nvSpPr>
          <p:spPr>
            <a:xfrm>
              <a:off x="5891565" y="1490828"/>
              <a:ext cx="213376" cy="241452"/>
            </a:xfrm>
            <a:custGeom>
              <a:avLst/>
              <a:gdLst>
                <a:gd name="connsiteX0" fmla="*/ -2189 w 213376"/>
                <a:gd name="connsiteY0" fmla="*/ 240970 h 241452"/>
                <a:gd name="connsiteX1" fmla="*/ -2189 w 213376"/>
                <a:gd name="connsiteY1" fmla="*/ -483 h 241452"/>
                <a:gd name="connsiteX2" fmla="*/ 211188 w 213376"/>
                <a:gd name="connsiteY2" fmla="*/ 240970 h 241452"/>
                <a:gd name="connsiteX3" fmla="*/ -2189 w 213376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1452">
                  <a:moveTo>
                    <a:pt x="-2189" y="240970"/>
                  </a:moveTo>
                  <a:lnTo>
                    <a:pt x="-2189" y="-483"/>
                  </a:lnTo>
                  <a:lnTo>
                    <a:pt x="211188" y="240970"/>
                  </a:lnTo>
                  <a:lnTo>
                    <a:pt x="-2189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19" name="Freeform: Shape 2218">
              <a:extLst>
                <a:ext uri="{FF2B5EF4-FFF2-40B4-BE49-F238E27FC236}">
                  <a16:creationId xmlns:a16="http://schemas.microsoft.com/office/drawing/2014/main" id="{CA25C1E2-A900-4285-B4A7-0B3E91314AE6}"/>
                </a:ext>
              </a:extLst>
            </p:cNvPr>
            <p:cNvSpPr/>
            <p:nvPr/>
          </p:nvSpPr>
          <p:spPr>
            <a:xfrm>
              <a:off x="5891565" y="1490828"/>
              <a:ext cx="213376" cy="241452"/>
            </a:xfrm>
            <a:custGeom>
              <a:avLst/>
              <a:gdLst>
                <a:gd name="connsiteX0" fmla="*/ 211188 w 213376"/>
                <a:gd name="connsiteY0" fmla="*/ 240970 h 241452"/>
                <a:gd name="connsiteX1" fmla="*/ -2189 w 213376"/>
                <a:gd name="connsiteY1" fmla="*/ -483 h 241452"/>
                <a:gd name="connsiteX2" fmla="*/ 211188 w 213376"/>
                <a:gd name="connsiteY2" fmla="*/ -483 h 241452"/>
                <a:gd name="connsiteX3" fmla="*/ 211188 w 213376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1452">
                  <a:moveTo>
                    <a:pt x="211188" y="240970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20" name="Freeform: Shape 2219">
              <a:extLst>
                <a:ext uri="{FF2B5EF4-FFF2-40B4-BE49-F238E27FC236}">
                  <a16:creationId xmlns:a16="http://schemas.microsoft.com/office/drawing/2014/main" id="{997FE030-4120-4E65-B85E-B29B38A77C70}"/>
                </a:ext>
              </a:extLst>
            </p:cNvPr>
            <p:cNvSpPr/>
            <p:nvPr/>
          </p:nvSpPr>
          <p:spPr>
            <a:xfrm>
              <a:off x="6104942" y="1002308"/>
              <a:ext cx="117918" cy="3649863"/>
            </a:xfrm>
            <a:custGeom>
              <a:avLst/>
              <a:gdLst>
                <a:gd name="connsiteX0" fmla="*/ -2189 w 117918"/>
                <a:gd name="connsiteY0" fmla="*/ 487184 h 3649863"/>
                <a:gd name="connsiteX1" fmla="*/ -2189 w 117918"/>
                <a:gd name="connsiteY1" fmla="*/ -483 h 3649863"/>
                <a:gd name="connsiteX2" fmla="*/ 115730 w 117918"/>
                <a:gd name="connsiteY2" fmla="*/ 3649381 h 3649863"/>
                <a:gd name="connsiteX3" fmla="*/ -2189 w 117918"/>
                <a:gd name="connsiteY3" fmla="*/ 487184 h 364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649863">
                  <a:moveTo>
                    <a:pt x="-2189" y="487184"/>
                  </a:moveTo>
                  <a:lnTo>
                    <a:pt x="-2189" y="-483"/>
                  </a:lnTo>
                  <a:lnTo>
                    <a:pt x="115730" y="3649381"/>
                  </a:lnTo>
                  <a:lnTo>
                    <a:pt x="-2189" y="48718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21" name="Freeform: Shape 2220">
              <a:extLst>
                <a:ext uri="{FF2B5EF4-FFF2-40B4-BE49-F238E27FC236}">
                  <a16:creationId xmlns:a16="http://schemas.microsoft.com/office/drawing/2014/main" id="{DCF0B31C-7D57-4161-B607-384FACDE2EAC}"/>
                </a:ext>
              </a:extLst>
            </p:cNvPr>
            <p:cNvSpPr/>
            <p:nvPr/>
          </p:nvSpPr>
          <p:spPr>
            <a:xfrm>
              <a:off x="6104942" y="1002308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22" name="Freeform: Shape 2221">
              <a:extLst>
                <a:ext uri="{FF2B5EF4-FFF2-40B4-BE49-F238E27FC236}">
                  <a16:creationId xmlns:a16="http://schemas.microsoft.com/office/drawing/2014/main" id="{F524FB39-F1C8-4F7F-A85E-56BF1E81293C}"/>
                </a:ext>
              </a:extLst>
            </p:cNvPr>
            <p:cNvSpPr/>
            <p:nvPr/>
          </p:nvSpPr>
          <p:spPr>
            <a:xfrm>
              <a:off x="6222860" y="4405104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23" name="Freeform: Shape 2222">
              <a:extLst>
                <a:ext uri="{FF2B5EF4-FFF2-40B4-BE49-F238E27FC236}">
                  <a16:creationId xmlns:a16="http://schemas.microsoft.com/office/drawing/2014/main" id="{546445DD-A79C-4645-A37C-741749FD9C5A}"/>
                </a:ext>
              </a:extLst>
            </p:cNvPr>
            <p:cNvSpPr/>
            <p:nvPr/>
          </p:nvSpPr>
          <p:spPr>
            <a:xfrm>
              <a:off x="6222860" y="4405104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24" name="Freeform: Shape 2223">
              <a:extLst>
                <a:ext uri="{FF2B5EF4-FFF2-40B4-BE49-F238E27FC236}">
                  <a16:creationId xmlns:a16="http://schemas.microsoft.com/office/drawing/2014/main" id="{12DDA423-8C67-4D9E-9E57-F698B3A9E95F}"/>
                </a:ext>
              </a:extLst>
            </p:cNvPr>
            <p:cNvSpPr/>
            <p:nvPr/>
          </p:nvSpPr>
          <p:spPr>
            <a:xfrm>
              <a:off x="6222860" y="3085538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25" name="Freeform: Shape 2224">
              <a:extLst>
                <a:ext uri="{FF2B5EF4-FFF2-40B4-BE49-F238E27FC236}">
                  <a16:creationId xmlns:a16="http://schemas.microsoft.com/office/drawing/2014/main" id="{B86C5BDE-ACEB-4DC0-8570-0E3091D6559D}"/>
                </a:ext>
              </a:extLst>
            </p:cNvPr>
            <p:cNvSpPr/>
            <p:nvPr/>
          </p:nvSpPr>
          <p:spPr>
            <a:xfrm>
              <a:off x="6222860" y="3085538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26" name="Freeform: Shape 2225">
              <a:extLst>
                <a:ext uri="{FF2B5EF4-FFF2-40B4-BE49-F238E27FC236}">
                  <a16:creationId xmlns:a16="http://schemas.microsoft.com/office/drawing/2014/main" id="{718EE76F-337D-41DA-805D-97CA09D661F3}"/>
                </a:ext>
              </a:extLst>
            </p:cNvPr>
            <p:cNvSpPr/>
            <p:nvPr/>
          </p:nvSpPr>
          <p:spPr>
            <a:xfrm>
              <a:off x="6222860" y="2108498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27" name="Freeform: Shape 2226">
              <a:extLst>
                <a:ext uri="{FF2B5EF4-FFF2-40B4-BE49-F238E27FC236}">
                  <a16:creationId xmlns:a16="http://schemas.microsoft.com/office/drawing/2014/main" id="{872DF435-CB33-473E-8344-1096F11B64F6}"/>
                </a:ext>
              </a:extLst>
            </p:cNvPr>
            <p:cNvSpPr/>
            <p:nvPr/>
          </p:nvSpPr>
          <p:spPr>
            <a:xfrm>
              <a:off x="6222860" y="2108498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28" name="Freeform: Shape 2227">
              <a:extLst>
                <a:ext uri="{FF2B5EF4-FFF2-40B4-BE49-F238E27FC236}">
                  <a16:creationId xmlns:a16="http://schemas.microsoft.com/office/drawing/2014/main" id="{FE78CD3F-AB2E-43E4-AE30-40575883B205}"/>
                </a:ext>
              </a:extLst>
            </p:cNvPr>
            <p:cNvSpPr/>
            <p:nvPr/>
          </p:nvSpPr>
          <p:spPr>
            <a:xfrm>
              <a:off x="6222860" y="1490828"/>
              <a:ext cx="213376" cy="241452"/>
            </a:xfrm>
            <a:custGeom>
              <a:avLst/>
              <a:gdLst>
                <a:gd name="connsiteX0" fmla="*/ -2189 w 213376"/>
                <a:gd name="connsiteY0" fmla="*/ 240970 h 241452"/>
                <a:gd name="connsiteX1" fmla="*/ -2189 w 213376"/>
                <a:gd name="connsiteY1" fmla="*/ -483 h 241452"/>
                <a:gd name="connsiteX2" fmla="*/ 211188 w 213376"/>
                <a:gd name="connsiteY2" fmla="*/ 240970 h 241452"/>
                <a:gd name="connsiteX3" fmla="*/ -2189 w 213376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1452">
                  <a:moveTo>
                    <a:pt x="-2189" y="240970"/>
                  </a:moveTo>
                  <a:lnTo>
                    <a:pt x="-2189" y="-483"/>
                  </a:lnTo>
                  <a:lnTo>
                    <a:pt x="211188" y="240970"/>
                  </a:lnTo>
                  <a:lnTo>
                    <a:pt x="-2189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29" name="Freeform: Shape 2228">
              <a:extLst>
                <a:ext uri="{FF2B5EF4-FFF2-40B4-BE49-F238E27FC236}">
                  <a16:creationId xmlns:a16="http://schemas.microsoft.com/office/drawing/2014/main" id="{C50EECD2-A4D2-4FF3-940F-41419DA59337}"/>
                </a:ext>
              </a:extLst>
            </p:cNvPr>
            <p:cNvSpPr/>
            <p:nvPr/>
          </p:nvSpPr>
          <p:spPr>
            <a:xfrm>
              <a:off x="6222860" y="1490828"/>
              <a:ext cx="213376" cy="241452"/>
            </a:xfrm>
            <a:custGeom>
              <a:avLst/>
              <a:gdLst>
                <a:gd name="connsiteX0" fmla="*/ 211188 w 213376"/>
                <a:gd name="connsiteY0" fmla="*/ 240970 h 241452"/>
                <a:gd name="connsiteX1" fmla="*/ -2189 w 213376"/>
                <a:gd name="connsiteY1" fmla="*/ -483 h 241452"/>
                <a:gd name="connsiteX2" fmla="*/ 211188 w 213376"/>
                <a:gd name="connsiteY2" fmla="*/ -483 h 241452"/>
                <a:gd name="connsiteX3" fmla="*/ 211188 w 213376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1452">
                  <a:moveTo>
                    <a:pt x="211188" y="240970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30" name="Freeform: Shape 2229">
              <a:extLst>
                <a:ext uri="{FF2B5EF4-FFF2-40B4-BE49-F238E27FC236}">
                  <a16:creationId xmlns:a16="http://schemas.microsoft.com/office/drawing/2014/main" id="{7AF006E5-8C5D-4D05-A0B1-E1C149E08C73}"/>
                </a:ext>
              </a:extLst>
            </p:cNvPr>
            <p:cNvSpPr/>
            <p:nvPr/>
          </p:nvSpPr>
          <p:spPr>
            <a:xfrm>
              <a:off x="6222860" y="1002308"/>
              <a:ext cx="213376" cy="123533"/>
            </a:xfrm>
            <a:custGeom>
              <a:avLst/>
              <a:gdLst>
                <a:gd name="connsiteX0" fmla="*/ -2189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123051 h 123533"/>
                <a:gd name="connsiteX3" fmla="*/ -2189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1118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31" name="Freeform: Shape 2230">
              <a:extLst>
                <a:ext uri="{FF2B5EF4-FFF2-40B4-BE49-F238E27FC236}">
                  <a16:creationId xmlns:a16="http://schemas.microsoft.com/office/drawing/2014/main" id="{0C80FEA3-D546-4846-A542-9050E4D8BF70}"/>
                </a:ext>
              </a:extLst>
            </p:cNvPr>
            <p:cNvSpPr/>
            <p:nvPr/>
          </p:nvSpPr>
          <p:spPr>
            <a:xfrm>
              <a:off x="6222860" y="1002308"/>
              <a:ext cx="213376" cy="123533"/>
            </a:xfrm>
            <a:custGeom>
              <a:avLst/>
              <a:gdLst>
                <a:gd name="connsiteX0" fmla="*/ 211188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-483 h 123533"/>
                <a:gd name="connsiteX3" fmla="*/ 211188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211188" y="123051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32" name="Freeform: Shape 2231">
              <a:extLst>
                <a:ext uri="{FF2B5EF4-FFF2-40B4-BE49-F238E27FC236}">
                  <a16:creationId xmlns:a16="http://schemas.microsoft.com/office/drawing/2014/main" id="{D1AE6314-5433-4956-9076-4B252A1A2C28}"/>
                </a:ext>
              </a:extLst>
            </p:cNvPr>
            <p:cNvSpPr/>
            <p:nvPr/>
          </p:nvSpPr>
          <p:spPr>
            <a:xfrm>
              <a:off x="6436237" y="1002308"/>
              <a:ext cx="123533" cy="3649863"/>
            </a:xfrm>
            <a:custGeom>
              <a:avLst/>
              <a:gdLst>
                <a:gd name="connsiteX0" fmla="*/ -2189 w 123533"/>
                <a:gd name="connsiteY0" fmla="*/ 121743 h 3649863"/>
                <a:gd name="connsiteX1" fmla="*/ -2189 w 123533"/>
                <a:gd name="connsiteY1" fmla="*/ -483 h 3649863"/>
                <a:gd name="connsiteX2" fmla="*/ 121345 w 123533"/>
                <a:gd name="connsiteY2" fmla="*/ 3649381 h 3649863"/>
                <a:gd name="connsiteX3" fmla="*/ -2189 w 123533"/>
                <a:gd name="connsiteY3" fmla="*/ 121743 h 364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649863">
                  <a:moveTo>
                    <a:pt x="-2189" y="121743"/>
                  </a:moveTo>
                  <a:lnTo>
                    <a:pt x="-2189" y="-483"/>
                  </a:lnTo>
                  <a:lnTo>
                    <a:pt x="121345" y="3649381"/>
                  </a:lnTo>
                  <a:lnTo>
                    <a:pt x="-2189" y="12174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33" name="Freeform: Shape 2232">
              <a:extLst>
                <a:ext uri="{FF2B5EF4-FFF2-40B4-BE49-F238E27FC236}">
                  <a16:creationId xmlns:a16="http://schemas.microsoft.com/office/drawing/2014/main" id="{201A4EA5-F1C6-4645-96B7-EB386651786D}"/>
                </a:ext>
              </a:extLst>
            </p:cNvPr>
            <p:cNvSpPr/>
            <p:nvPr/>
          </p:nvSpPr>
          <p:spPr>
            <a:xfrm>
              <a:off x="6436237" y="1002308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34" name="Freeform: Shape 2233">
              <a:extLst>
                <a:ext uri="{FF2B5EF4-FFF2-40B4-BE49-F238E27FC236}">
                  <a16:creationId xmlns:a16="http://schemas.microsoft.com/office/drawing/2014/main" id="{C277C7A1-3523-42F3-A199-FBE54B46B3D5}"/>
                </a:ext>
              </a:extLst>
            </p:cNvPr>
            <p:cNvSpPr/>
            <p:nvPr/>
          </p:nvSpPr>
          <p:spPr>
            <a:xfrm>
              <a:off x="5891565" y="4770090"/>
              <a:ext cx="881582" cy="123533"/>
            </a:xfrm>
            <a:custGeom>
              <a:avLst/>
              <a:gdLst>
                <a:gd name="connsiteX0" fmla="*/ -2189 w 881582"/>
                <a:gd name="connsiteY0" fmla="*/ 123051 h 123533"/>
                <a:gd name="connsiteX1" fmla="*/ -2189 w 881582"/>
                <a:gd name="connsiteY1" fmla="*/ -483 h 123533"/>
                <a:gd name="connsiteX2" fmla="*/ 879393 w 881582"/>
                <a:gd name="connsiteY2" fmla="*/ 123051 h 123533"/>
                <a:gd name="connsiteX3" fmla="*/ -2189 w 881582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1582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879393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35" name="Freeform: Shape 2234">
              <a:extLst>
                <a:ext uri="{FF2B5EF4-FFF2-40B4-BE49-F238E27FC236}">
                  <a16:creationId xmlns:a16="http://schemas.microsoft.com/office/drawing/2014/main" id="{721D45AD-5BEB-4372-ACD0-7B44A19238B5}"/>
                </a:ext>
              </a:extLst>
            </p:cNvPr>
            <p:cNvSpPr/>
            <p:nvPr/>
          </p:nvSpPr>
          <p:spPr>
            <a:xfrm>
              <a:off x="5891565" y="4770090"/>
              <a:ext cx="881582" cy="123533"/>
            </a:xfrm>
            <a:custGeom>
              <a:avLst/>
              <a:gdLst>
                <a:gd name="connsiteX0" fmla="*/ 879393 w 881582"/>
                <a:gd name="connsiteY0" fmla="*/ 123051 h 123533"/>
                <a:gd name="connsiteX1" fmla="*/ -2189 w 881582"/>
                <a:gd name="connsiteY1" fmla="*/ -483 h 123533"/>
                <a:gd name="connsiteX2" fmla="*/ 879393 w 881582"/>
                <a:gd name="connsiteY2" fmla="*/ -483 h 123533"/>
                <a:gd name="connsiteX3" fmla="*/ 879393 w 881582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1582" h="123533">
                  <a:moveTo>
                    <a:pt x="879393" y="123051"/>
                  </a:moveTo>
                  <a:lnTo>
                    <a:pt x="-2189" y="-483"/>
                  </a:lnTo>
                  <a:lnTo>
                    <a:pt x="879393" y="-483"/>
                  </a:lnTo>
                  <a:lnTo>
                    <a:pt x="879393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36" name="Freeform: Shape 2235">
              <a:extLst>
                <a:ext uri="{FF2B5EF4-FFF2-40B4-BE49-F238E27FC236}">
                  <a16:creationId xmlns:a16="http://schemas.microsoft.com/office/drawing/2014/main" id="{C4C642B8-FB4B-4526-827E-F19D43530B9E}"/>
                </a:ext>
              </a:extLst>
            </p:cNvPr>
            <p:cNvSpPr/>
            <p:nvPr/>
          </p:nvSpPr>
          <p:spPr>
            <a:xfrm>
              <a:off x="6559771" y="4405104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37" name="Freeform: Shape 2236">
              <a:extLst>
                <a:ext uri="{FF2B5EF4-FFF2-40B4-BE49-F238E27FC236}">
                  <a16:creationId xmlns:a16="http://schemas.microsoft.com/office/drawing/2014/main" id="{32BBCDBB-3325-4FD5-88AC-42C1A804B1DA}"/>
                </a:ext>
              </a:extLst>
            </p:cNvPr>
            <p:cNvSpPr/>
            <p:nvPr/>
          </p:nvSpPr>
          <p:spPr>
            <a:xfrm>
              <a:off x="6559771" y="4405104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38" name="Freeform: Shape 2237">
              <a:extLst>
                <a:ext uri="{FF2B5EF4-FFF2-40B4-BE49-F238E27FC236}">
                  <a16:creationId xmlns:a16="http://schemas.microsoft.com/office/drawing/2014/main" id="{6835E7CC-33F5-4D9D-9721-5DD8FA014A5D}"/>
                </a:ext>
              </a:extLst>
            </p:cNvPr>
            <p:cNvSpPr/>
            <p:nvPr/>
          </p:nvSpPr>
          <p:spPr>
            <a:xfrm>
              <a:off x="6559771" y="3085538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39" name="Freeform: Shape 2238">
              <a:extLst>
                <a:ext uri="{FF2B5EF4-FFF2-40B4-BE49-F238E27FC236}">
                  <a16:creationId xmlns:a16="http://schemas.microsoft.com/office/drawing/2014/main" id="{23C24A19-E638-4715-AACD-0E8E66B12BD4}"/>
                </a:ext>
              </a:extLst>
            </p:cNvPr>
            <p:cNvSpPr/>
            <p:nvPr/>
          </p:nvSpPr>
          <p:spPr>
            <a:xfrm>
              <a:off x="6559771" y="3085538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40" name="Freeform: Shape 2239">
              <a:extLst>
                <a:ext uri="{FF2B5EF4-FFF2-40B4-BE49-F238E27FC236}">
                  <a16:creationId xmlns:a16="http://schemas.microsoft.com/office/drawing/2014/main" id="{2E42DA04-5786-475F-A31D-7AF6B4A8FC41}"/>
                </a:ext>
              </a:extLst>
            </p:cNvPr>
            <p:cNvSpPr/>
            <p:nvPr/>
          </p:nvSpPr>
          <p:spPr>
            <a:xfrm>
              <a:off x="6559771" y="2108498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41" name="Freeform: Shape 2240">
              <a:extLst>
                <a:ext uri="{FF2B5EF4-FFF2-40B4-BE49-F238E27FC236}">
                  <a16:creationId xmlns:a16="http://schemas.microsoft.com/office/drawing/2014/main" id="{19F0873B-1677-4919-9C98-4F678D2396AE}"/>
                </a:ext>
              </a:extLst>
            </p:cNvPr>
            <p:cNvSpPr/>
            <p:nvPr/>
          </p:nvSpPr>
          <p:spPr>
            <a:xfrm>
              <a:off x="6559771" y="2108498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42" name="Freeform: Shape 2241">
              <a:extLst>
                <a:ext uri="{FF2B5EF4-FFF2-40B4-BE49-F238E27FC236}">
                  <a16:creationId xmlns:a16="http://schemas.microsoft.com/office/drawing/2014/main" id="{82E9FC7D-C896-4C9F-A501-1CB01F6D9370}"/>
                </a:ext>
              </a:extLst>
            </p:cNvPr>
            <p:cNvSpPr/>
            <p:nvPr/>
          </p:nvSpPr>
          <p:spPr>
            <a:xfrm>
              <a:off x="6559771" y="1490828"/>
              <a:ext cx="213376" cy="241452"/>
            </a:xfrm>
            <a:custGeom>
              <a:avLst/>
              <a:gdLst>
                <a:gd name="connsiteX0" fmla="*/ -2189 w 213376"/>
                <a:gd name="connsiteY0" fmla="*/ 240970 h 241452"/>
                <a:gd name="connsiteX1" fmla="*/ -2189 w 213376"/>
                <a:gd name="connsiteY1" fmla="*/ -483 h 241452"/>
                <a:gd name="connsiteX2" fmla="*/ 211188 w 213376"/>
                <a:gd name="connsiteY2" fmla="*/ 240970 h 241452"/>
                <a:gd name="connsiteX3" fmla="*/ -2189 w 213376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1452">
                  <a:moveTo>
                    <a:pt x="-2189" y="240970"/>
                  </a:moveTo>
                  <a:lnTo>
                    <a:pt x="-2189" y="-483"/>
                  </a:lnTo>
                  <a:lnTo>
                    <a:pt x="211188" y="240970"/>
                  </a:lnTo>
                  <a:lnTo>
                    <a:pt x="-2189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43" name="Freeform: Shape 2242">
              <a:extLst>
                <a:ext uri="{FF2B5EF4-FFF2-40B4-BE49-F238E27FC236}">
                  <a16:creationId xmlns:a16="http://schemas.microsoft.com/office/drawing/2014/main" id="{96774C48-A592-4920-9F31-9804BBC58F14}"/>
                </a:ext>
              </a:extLst>
            </p:cNvPr>
            <p:cNvSpPr/>
            <p:nvPr/>
          </p:nvSpPr>
          <p:spPr>
            <a:xfrm>
              <a:off x="6559771" y="1490828"/>
              <a:ext cx="213376" cy="241452"/>
            </a:xfrm>
            <a:custGeom>
              <a:avLst/>
              <a:gdLst>
                <a:gd name="connsiteX0" fmla="*/ 211188 w 213376"/>
                <a:gd name="connsiteY0" fmla="*/ 240970 h 241452"/>
                <a:gd name="connsiteX1" fmla="*/ -2189 w 213376"/>
                <a:gd name="connsiteY1" fmla="*/ -483 h 241452"/>
                <a:gd name="connsiteX2" fmla="*/ 211188 w 213376"/>
                <a:gd name="connsiteY2" fmla="*/ -483 h 241452"/>
                <a:gd name="connsiteX3" fmla="*/ 211188 w 213376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1452">
                  <a:moveTo>
                    <a:pt x="211188" y="240970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44" name="Freeform: Shape 2243">
              <a:extLst>
                <a:ext uri="{FF2B5EF4-FFF2-40B4-BE49-F238E27FC236}">
                  <a16:creationId xmlns:a16="http://schemas.microsoft.com/office/drawing/2014/main" id="{DEC1F274-4FE0-4E02-B395-DFDFD32031C6}"/>
                </a:ext>
              </a:extLst>
            </p:cNvPr>
            <p:cNvSpPr/>
            <p:nvPr/>
          </p:nvSpPr>
          <p:spPr>
            <a:xfrm>
              <a:off x="6559771" y="1002308"/>
              <a:ext cx="213376" cy="123533"/>
            </a:xfrm>
            <a:custGeom>
              <a:avLst/>
              <a:gdLst>
                <a:gd name="connsiteX0" fmla="*/ -2189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123051 h 123533"/>
                <a:gd name="connsiteX3" fmla="*/ -2189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1118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45" name="Freeform: Shape 2244">
              <a:extLst>
                <a:ext uri="{FF2B5EF4-FFF2-40B4-BE49-F238E27FC236}">
                  <a16:creationId xmlns:a16="http://schemas.microsoft.com/office/drawing/2014/main" id="{5A198095-FCB3-427C-8C35-2B1FB224D451}"/>
                </a:ext>
              </a:extLst>
            </p:cNvPr>
            <p:cNvSpPr/>
            <p:nvPr/>
          </p:nvSpPr>
          <p:spPr>
            <a:xfrm>
              <a:off x="6559771" y="1002308"/>
              <a:ext cx="213376" cy="123533"/>
            </a:xfrm>
            <a:custGeom>
              <a:avLst/>
              <a:gdLst>
                <a:gd name="connsiteX0" fmla="*/ 211188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-483 h 123533"/>
                <a:gd name="connsiteX3" fmla="*/ 211188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211188" y="123051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46" name="Freeform: Shape 2245">
              <a:extLst>
                <a:ext uri="{FF2B5EF4-FFF2-40B4-BE49-F238E27FC236}">
                  <a16:creationId xmlns:a16="http://schemas.microsoft.com/office/drawing/2014/main" id="{DD325C1C-A501-4451-9031-A76F9ED2FA0E}"/>
                </a:ext>
              </a:extLst>
            </p:cNvPr>
            <p:cNvSpPr/>
            <p:nvPr/>
          </p:nvSpPr>
          <p:spPr>
            <a:xfrm>
              <a:off x="6773148" y="1002308"/>
              <a:ext cx="123533" cy="3891316"/>
            </a:xfrm>
            <a:custGeom>
              <a:avLst/>
              <a:gdLst>
                <a:gd name="connsiteX0" fmla="*/ -2189 w 123533"/>
                <a:gd name="connsiteY0" fmla="*/ 121653 h 3891316"/>
                <a:gd name="connsiteX1" fmla="*/ -2189 w 123533"/>
                <a:gd name="connsiteY1" fmla="*/ -483 h 3891316"/>
                <a:gd name="connsiteX2" fmla="*/ 121345 w 123533"/>
                <a:gd name="connsiteY2" fmla="*/ 3890833 h 3891316"/>
                <a:gd name="connsiteX3" fmla="*/ -2189 w 123533"/>
                <a:gd name="connsiteY3" fmla="*/ 121653 h 389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891316">
                  <a:moveTo>
                    <a:pt x="-2189" y="121653"/>
                  </a:moveTo>
                  <a:lnTo>
                    <a:pt x="-2189" y="-483"/>
                  </a:lnTo>
                  <a:lnTo>
                    <a:pt x="121345" y="3890833"/>
                  </a:lnTo>
                  <a:lnTo>
                    <a:pt x="-2189" y="12165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47" name="Freeform: Shape 2246">
              <a:extLst>
                <a:ext uri="{FF2B5EF4-FFF2-40B4-BE49-F238E27FC236}">
                  <a16:creationId xmlns:a16="http://schemas.microsoft.com/office/drawing/2014/main" id="{81393A81-EE0B-40C3-BC00-C78C1A158583}"/>
                </a:ext>
              </a:extLst>
            </p:cNvPr>
            <p:cNvSpPr/>
            <p:nvPr/>
          </p:nvSpPr>
          <p:spPr>
            <a:xfrm>
              <a:off x="6773148" y="1002308"/>
              <a:ext cx="123533" cy="3891316"/>
            </a:xfrm>
            <a:custGeom>
              <a:avLst/>
              <a:gdLst>
                <a:gd name="connsiteX0" fmla="*/ 121345 w 123533"/>
                <a:gd name="connsiteY0" fmla="*/ 3890833 h 3891316"/>
                <a:gd name="connsiteX1" fmla="*/ -2189 w 123533"/>
                <a:gd name="connsiteY1" fmla="*/ -483 h 3891316"/>
                <a:gd name="connsiteX2" fmla="*/ 121345 w 123533"/>
                <a:gd name="connsiteY2" fmla="*/ -483 h 3891316"/>
                <a:gd name="connsiteX3" fmla="*/ 121345 w 123533"/>
                <a:gd name="connsiteY3" fmla="*/ 3890833 h 389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891316">
                  <a:moveTo>
                    <a:pt x="121345" y="3890833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389083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48" name="Freeform: Shape 2247">
              <a:extLst>
                <a:ext uri="{FF2B5EF4-FFF2-40B4-BE49-F238E27FC236}">
                  <a16:creationId xmlns:a16="http://schemas.microsoft.com/office/drawing/2014/main" id="{DA1D0B9F-B098-45DD-9D4A-AF2B593E6914}"/>
                </a:ext>
              </a:extLst>
            </p:cNvPr>
            <p:cNvSpPr/>
            <p:nvPr/>
          </p:nvSpPr>
          <p:spPr>
            <a:xfrm>
              <a:off x="5768031" y="1490828"/>
              <a:ext cx="123533" cy="3402795"/>
            </a:xfrm>
            <a:custGeom>
              <a:avLst/>
              <a:gdLst>
                <a:gd name="connsiteX0" fmla="*/ 121345 w 123533"/>
                <a:gd name="connsiteY0" fmla="*/ 3402313 h 3402795"/>
                <a:gd name="connsiteX1" fmla="*/ -2189 w 123533"/>
                <a:gd name="connsiteY1" fmla="*/ -483 h 3402795"/>
                <a:gd name="connsiteX2" fmla="*/ 121345 w 123533"/>
                <a:gd name="connsiteY2" fmla="*/ 3280239 h 3402795"/>
                <a:gd name="connsiteX3" fmla="*/ 121345 w 123533"/>
                <a:gd name="connsiteY3" fmla="*/ 3402313 h 340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402795">
                  <a:moveTo>
                    <a:pt x="121345" y="3402313"/>
                  </a:moveTo>
                  <a:lnTo>
                    <a:pt x="-2189" y="-483"/>
                  </a:lnTo>
                  <a:lnTo>
                    <a:pt x="121345" y="3280239"/>
                  </a:lnTo>
                  <a:lnTo>
                    <a:pt x="121345" y="340231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49" name="Freeform: Shape 2248">
              <a:extLst>
                <a:ext uri="{FF2B5EF4-FFF2-40B4-BE49-F238E27FC236}">
                  <a16:creationId xmlns:a16="http://schemas.microsoft.com/office/drawing/2014/main" id="{455AE453-C89B-44F7-B391-A72F9995561A}"/>
                </a:ext>
              </a:extLst>
            </p:cNvPr>
            <p:cNvSpPr/>
            <p:nvPr/>
          </p:nvSpPr>
          <p:spPr>
            <a:xfrm>
              <a:off x="5768031" y="1490828"/>
              <a:ext cx="123533" cy="3279262"/>
            </a:xfrm>
            <a:custGeom>
              <a:avLst/>
              <a:gdLst>
                <a:gd name="connsiteX0" fmla="*/ 121345 w 123533"/>
                <a:gd name="connsiteY0" fmla="*/ 3278779 h 3279262"/>
                <a:gd name="connsiteX1" fmla="*/ -2189 w 123533"/>
                <a:gd name="connsiteY1" fmla="*/ -483 h 3279262"/>
                <a:gd name="connsiteX2" fmla="*/ 121345 w 123533"/>
                <a:gd name="connsiteY2" fmla="*/ 3156761 h 3279262"/>
                <a:gd name="connsiteX3" fmla="*/ 121345 w 123533"/>
                <a:gd name="connsiteY3" fmla="*/ 3278779 h 327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279262">
                  <a:moveTo>
                    <a:pt x="121345" y="3278779"/>
                  </a:moveTo>
                  <a:lnTo>
                    <a:pt x="-2189" y="-483"/>
                  </a:lnTo>
                  <a:lnTo>
                    <a:pt x="121345" y="3156761"/>
                  </a:lnTo>
                  <a:lnTo>
                    <a:pt x="121345" y="327877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50" name="Freeform: Shape 2249">
              <a:extLst>
                <a:ext uri="{FF2B5EF4-FFF2-40B4-BE49-F238E27FC236}">
                  <a16:creationId xmlns:a16="http://schemas.microsoft.com/office/drawing/2014/main" id="{2430BC47-3C5B-484C-BF01-1E15788DFB8D}"/>
                </a:ext>
              </a:extLst>
            </p:cNvPr>
            <p:cNvSpPr/>
            <p:nvPr/>
          </p:nvSpPr>
          <p:spPr>
            <a:xfrm>
              <a:off x="5768031" y="1490828"/>
              <a:ext cx="123533" cy="3161343"/>
            </a:xfrm>
            <a:custGeom>
              <a:avLst/>
              <a:gdLst>
                <a:gd name="connsiteX0" fmla="*/ 121345 w 123533"/>
                <a:gd name="connsiteY0" fmla="*/ 3160860 h 3161343"/>
                <a:gd name="connsiteX1" fmla="*/ -2189 w 123533"/>
                <a:gd name="connsiteY1" fmla="*/ -483 h 3161343"/>
                <a:gd name="connsiteX2" fmla="*/ 121345 w 123533"/>
                <a:gd name="connsiteY2" fmla="*/ 2916488 h 3161343"/>
                <a:gd name="connsiteX3" fmla="*/ 121345 w 123533"/>
                <a:gd name="connsiteY3" fmla="*/ 3160860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161343">
                  <a:moveTo>
                    <a:pt x="121345" y="3160860"/>
                  </a:moveTo>
                  <a:lnTo>
                    <a:pt x="-2189" y="-483"/>
                  </a:lnTo>
                  <a:lnTo>
                    <a:pt x="121345" y="2916488"/>
                  </a:lnTo>
                  <a:lnTo>
                    <a:pt x="121345" y="316086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51" name="Freeform: Shape 2250">
              <a:extLst>
                <a:ext uri="{FF2B5EF4-FFF2-40B4-BE49-F238E27FC236}">
                  <a16:creationId xmlns:a16="http://schemas.microsoft.com/office/drawing/2014/main" id="{B5DAFF02-B6FB-4F7C-9195-46720E4192B2}"/>
                </a:ext>
              </a:extLst>
            </p:cNvPr>
            <p:cNvSpPr/>
            <p:nvPr/>
          </p:nvSpPr>
          <p:spPr>
            <a:xfrm>
              <a:off x="5768031" y="1490828"/>
              <a:ext cx="123533" cy="2914275"/>
            </a:xfrm>
            <a:custGeom>
              <a:avLst/>
              <a:gdLst>
                <a:gd name="connsiteX0" fmla="*/ 121345 w 123533"/>
                <a:gd name="connsiteY0" fmla="*/ 2913793 h 2914275"/>
                <a:gd name="connsiteX1" fmla="*/ -2189 w 123533"/>
                <a:gd name="connsiteY1" fmla="*/ -483 h 2914275"/>
                <a:gd name="connsiteX2" fmla="*/ 121345 w 123533"/>
                <a:gd name="connsiteY2" fmla="*/ 1839217 h 2914275"/>
                <a:gd name="connsiteX3" fmla="*/ 121345 w 123533"/>
                <a:gd name="connsiteY3" fmla="*/ 2913793 h 2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914275">
                  <a:moveTo>
                    <a:pt x="121345" y="2913793"/>
                  </a:moveTo>
                  <a:lnTo>
                    <a:pt x="-2189" y="-483"/>
                  </a:lnTo>
                  <a:lnTo>
                    <a:pt x="121345" y="1839217"/>
                  </a:lnTo>
                  <a:lnTo>
                    <a:pt x="121345" y="291379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52" name="Freeform: Shape 2251">
              <a:extLst>
                <a:ext uri="{FF2B5EF4-FFF2-40B4-BE49-F238E27FC236}">
                  <a16:creationId xmlns:a16="http://schemas.microsoft.com/office/drawing/2014/main" id="{FEE67298-38B2-4E97-8737-16210C2DFFB5}"/>
                </a:ext>
              </a:extLst>
            </p:cNvPr>
            <p:cNvSpPr/>
            <p:nvPr/>
          </p:nvSpPr>
          <p:spPr>
            <a:xfrm>
              <a:off x="5768031" y="1490828"/>
              <a:ext cx="123533" cy="1841777"/>
            </a:xfrm>
            <a:custGeom>
              <a:avLst/>
              <a:gdLst>
                <a:gd name="connsiteX0" fmla="*/ 121345 w 123533"/>
                <a:gd name="connsiteY0" fmla="*/ 1841294 h 1841777"/>
                <a:gd name="connsiteX1" fmla="*/ -2189 w 123533"/>
                <a:gd name="connsiteY1" fmla="*/ -483 h 1841777"/>
                <a:gd name="connsiteX2" fmla="*/ 121345 w 123533"/>
                <a:gd name="connsiteY2" fmla="*/ 1596866 h 1841777"/>
                <a:gd name="connsiteX3" fmla="*/ 121345 w 123533"/>
                <a:gd name="connsiteY3" fmla="*/ 1841294 h 18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841777">
                  <a:moveTo>
                    <a:pt x="121345" y="1841294"/>
                  </a:moveTo>
                  <a:lnTo>
                    <a:pt x="-2189" y="-483"/>
                  </a:lnTo>
                  <a:lnTo>
                    <a:pt x="121345" y="1596866"/>
                  </a:lnTo>
                  <a:lnTo>
                    <a:pt x="121345" y="184129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53" name="Freeform: Shape 2252">
              <a:extLst>
                <a:ext uri="{FF2B5EF4-FFF2-40B4-BE49-F238E27FC236}">
                  <a16:creationId xmlns:a16="http://schemas.microsoft.com/office/drawing/2014/main" id="{5C462667-F098-4A70-B360-B7A94076F6B5}"/>
                </a:ext>
              </a:extLst>
            </p:cNvPr>
            <p:cNvSpPr/>
            <p:nvPr/>
          </p:nvSpPr>
          <p:spPr>
            <a:xfrm>
              <a:off x="5768031" y="1490828"/>
              <a:ext cx="123533" cy="1594709"/>
            </a:xfrm>
            <a:custGeom>
              <a:avLst/>
              <a:gdLst>
                <a:gd name="connsiteX0" fmla="*/ 121345 w 123533"/>
                <a:gd name="connsiteY0" fmla="*/ 1594227 h 1594709"/>
                <a:gd name="connsiteX1" fmla="*/ -2189 w 123533"/>
                <a:gd name="connsiteY1" fmla="*/ -483 h 1594709"/>
                <a:gd name="connsiteX2" fmla="*/ 121345 w 123533"/>
                <a:gd name="connsiteY2" fmla="*/ 864591 h 1594709"/>
                <a:gd name="connsiteX3" fmla="*/ 121345 w 123533"/>
                <a:gd name="connsiteY3" fmla="*/ 1594227 h 1594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594709">
                  <a:moveTo>
                    <a:pt x="121345" y="1594227"/>
                  </a:moveTo>
                  <a:lnTo>
                    <a:pt x="-2189" y="-483"/>
                  </a:lnTo>
                  <a:lnTo>
                    <a:pt x="121345" y="864591"/>
                  </a:lnTo>
                  <a:lnTo>
                    <a:pt x="121345" y="15942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54" name="Freeform: Shape 2253">
              <a:extLst>
                <a:ext uri="{FF2B5EF4-FFF2-40B4-BE49-F238E27FC236}">
                  <a16:creationId xmlns:a16="http://schemas.microsoft.com/office/drawing/2014/main" id="{B34F6B86-D416-43AF-AD2A-7E1879487DD9}"/>
                </a:ext>
              </a:extLst>
            </p:cNvPr>
            <p:cNvSpPr/>
            <p:nvPr/>
          </p:nvSpPr>
          <p:spPr>
            <a:xfrm>
              <a:off x="5768031" y="1490828"/>
              <a:ext cx="123533" cy="864736"/>
            </a:xfrm>
            <a:custGeom>
              <a:avLst/>
              <a:gdLst>
                <a:gd name="connsiteX0" fmla="*/ 121345 w 123533"/>
                <a:gd name="connsiteY0" fmla="*/ 864254 h 864736"/>
                <a:gd name="connsiteX1" fmla="*/ -2189 w 123533"/>
                <a:gd name="connsiteY1" fmla="*/ -483 h 864736"/>
                <a:gd name="connsiteX2" fmla="*/ 121345 w 123533"/>
                <a:gd name="connsiteY2" fmla="*/ 620325 h 864736"/>
                <a:gd name="connsiteX3" fmla="*/ 121345 w 123533"/>
                <a:gd name="connsiteY3" fmla="*/ 864254 h 86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64736">
                  <a:moveTo>
                    <a:pt x="121345" y="864254"/>
                  </a:moveTo>
                  <a:lnTo>
                    <a:pt x="-2189" y="-483"/>
                  </a:lnTo>
                  <a:lnTo>
                    <a:pt x="121345" y="620325"/>
                  </a:lnTo>
                  <a:lnTo>
                    <a:pt x="121345" y="86425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55" name="Freeform: Shape 2254">
              <a:extLst>
                <a:ext uri="{FF2B5EF4-FFF2-40B4-BE49-F238E27FC236}">
                  <a16:creationId xmlns:a16="http://schemas.microsoft.com/office/drawing/2014/main" id="{009F9735-022E-4A45-B6F8-A87908C3C312}"/>
                </a:ext>
              </a:extLst>
            </p:cNvPr>
            <p:cNvSpPr/>
            <p:nvPr/>
          </p:nvSpPr>
          <p:spPr>
            <a:xfrm>
              <a:off x="5768031" y="1490828"/>
              <a:ext cx="123533" cy="617669"/>
            </a:xfrm>
            <a:custGeom>
              <a:avLst/>
              <a:gdLst>
                <a:gd name="connsiteX0" fmla="*/ 121345 w 123533"/>
                <a:gd name="connsiteY0" fmla="*/ 617186 h 617669"/>
                <a:gd name="connsiteX1" fmla="*/ -2189 w 123533"/>
                <a:gd name="connsiteY1" fmla="*/ -483 h 617669"/>
                <a:gd name="connsiteX2" fmla="*/ 121345 w 123533"/>
                <a:gd name="connsiteY2" fmla="*/ 242211 h 617669"/>
                <a:gd name="connsiteX3" fmla="*/ 121345 w 123533"/>
                <a:gd name="connsiteY3" fmla="*/ 617175 h 61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17669">
                  <a:moveTo>
                    <a:pt x="121345" y="617186"/>
                  </a:moveTo>
                  <a:lnTo>
                    <a:pt x="-2189" y="-483"/>
                  </a:lnTo>
                  <a:lnTo>
                    <a:pt x="121345" y="242211"/>
                  </a:lnTo>
                  <a:lnTo>
                    <a:pt x="121345" y="61717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56" name="Freeform: Shape 2255">
              <a:extLst>
                <a:ext uri="{FF2B5EF4-FFF2-40B4-BE49-F238E27FC236}">
                  <a16:creationId xmlns:a16="http://schemas.microsoft.com/office/drawing/2014/main" id="{260B2EE4-11FE-42A4-81AA-391E6969B992}"/>
                </a:ext>
              </a:extLst>
            </p:cNvPr>
            <p:cNvSpPr/>
            <p:nvPr/>
          </p:nvSpPr>
          <p:spPr>
            <a:xfrm>
              <a:off x="6104942" y="4405104"/>
              <a:ext cx="117918" cy="247067"/>
            </a:xfrm>
            <a:custGeom>
              <a:avLst/>
              <a:gdLst>
                <a:gd name="connsiteX0" fmla="*/ -2189 w 117918"/>
                <a:gd name="connsiteY0" fmla="*/ 246585 h 247067"/>
                <a:gd name="connsiteX1" fmla="*/ -2189 w 117918"/>
                <a:gd name="connsiteY1" fmla="*/ -483 h 247067"/>
                <a:gd name="connsiteX2" fmla="*/ 115730 w 117918"/>
                <a:gd name="connsiteY2" fmla="*/ 246585 h 247067"/>
                <a:gd name="connsiteX3" fmla="*/ -2189 w 117918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115730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57" name="Freeform: Shape 2256">
              <a:extLst>
                <a:ext uri="{FF2B5EF4-FFF2-40B4-BE49-F238E27FC236}">
                  <a16:creationId xmlns:a16="http://schemas.microsoft.com/office/drawing/2014/main" id="{1AE2513F-13BE-418B-89A1-022961FA0212}"/>
                </a:ext>
              </a:extLst>
            </p:cNvPr>
            <p:cNvSpPr/>
            <p:nvPr/>
          </p:nvSpPr>
          <p:spPr>
            <a:xfrm>
              <a:off x="6104942" y="3332606"/>
              <a:ext cx="117918" cy="1319566"/>
            </a:xfrm>
            <a:custGeom>
              <a:avLst/>
              <a:gdLst>
                <a:gd name="connsiteX0" fmla="*/ -2189 w 117918"/>
                <a:gd name="connsiteY0" fmla="*/ 1074767 h 1319566"/>
                <a:gd name="connsiteX1" fmla="*/ -2189 w 117918"/>
                <a:gd name="connsiteY1" fmla="*/ -483 h 1319566"/>
                <a:gd name="connsiteX2" fmla="*/ 115730 w 117918"/>
                <a:gd name="connsiteY2" fmla="*/ 1319083 h 1319566"/>
                <a:gd name="connsiteX3" fmla="*/ -2189 w 117918"/>
                <a:gd name="connsiteY3" fmla="*/ 1074767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319566">
                  <a:moveTo>
                    <a:pt x="-2189" y="1074767"/>
                  </a:moveTo>
                  <a:lnTo>
                    <a:pt x="-2189" y="-483"/>
                  </a:lnTo>
                  <a:lnTo>
                    <a:pt x="115730" y="1319083"/>
                  </a:lnTo>
                  <a:lnTo>
                    <a:pt x="-2189" y="107476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58" name="Freeform: Shape 2257">
              <a:extLst>
                <a:ext uri="{FF2B5EF4-FFF2-40B4-BE49-F238E27FC236}">
                  <a16:creationId xmlns:a16="http://schemas.microsoft.com/office/drawing/2014/main" id="{5CEF9382-57D9-490C-A5D8-D349FF657A64}"/>
                </a:ext>
              </a:extLst>
            </p:cNvPr>
            <p:cNvSpPr/>
            <p:nvPr/>
          </p:nvSpPr>
          <p:spPr>
            <a:xfrm>
              <a:off x="6104942" y="3085538"/>
              <a:ext cx="117918" cy="1566633"/>
            </a:xfrm>
            <a:custGeom>
              <a:avLst/>
              <a:gdLst>
                <a:gd name="connsiteX0" fmla="*/ -2189 w 117918"/>
                <a:gd name="connsiteY0" fmla="*/ 244226 h 1566633"/>
                <a:gd name="connsiteX1" fmla="*/ -2189 w 117918"/>
                <a:gd name="connsiteY1" fmla="*/ -483 h 1566633"/>
                <a:gd name="connsiteX2" fmla="*/ 115730 w 117918"/>
                <a:gd name="connsiteY2" fmla="*/ 1566151 h 1566633"/>
                <a:gd name="connsiteX3" fmla="*/ -2189 w 117918"/>
                <a:gd name="connsiteY3" fmla="*/ 244282 h 1566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566633">
                  <a:moveTo>
                    <a:pt x="-2189" y="244226"/>
                  </a:moveTo>
                  <a:lnTo>
                    <a:pt x="-2189" y="-483"/>
                  </a:lnTo>
                  <a:lnTo>
                    <a:pt x="115730" y="1566151"/>
                  </a:lnTo>
                  <a:lnTo>
                    <a:pt x="-2189" y="24428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59" name="Freeform: Shape 2258">
              <a:extLst>
                <a:ext uri="{FF2B5EF4-FFF2-40B4-BE49-F238E27FC236}">
                  <a16:creationId xmlns:a16="http://schemas.microsoft.com/office/drawing/2014/main" id="{9149F379-C45F-4A12-8B91-0F77F15EDE0E}"/>
                </a:ext>
              </a:extLst>
            </p:cNvPr>
            <p:cNvSpPr/>
            <p:nvPr/>
          </p:nvSpPr>
          <p:spPr>
            <a:xfrm>
              <a:off x="6104942" y="2355565"/>
              <a:ext cx="117918" cy="2296606"/>
            </a:xfrm>
            <a:custGeom>
              <a:avLst/>
              <a:gdLst>
                <a:gd name="connsiteX0" fmla="*/ -2189 w 117918"/>
                <a:gd name="connsiteY0" fmla="*/ 730725 h 2296606"/>
                <a:gd name="connsiteX1" fmla="*/ -2189 w 117918"/>
                <a:gd name="connsiteY1" fmla="*/ -483 h 2296606"/>
                <a:gd name="connsiteX2" fmla="*/ 115730 w 117918"/>
                <a:gd name="connsiteY2" fmla="*/ 2296124 h 2296606"/>
                <a:gd name="connsiteX3" fmla="*/ -2189 w 117918"/>
                <a:gd name="connsiteY3" fmla="*/ 730725 h 229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296606">
                  <a:moveTo>
                    <a:pt x="-2189" y="730725"/>
                  </a:moveTo>
                  <a:lnTo>
                    <a:pt x="-2189" y="-483"/>
                  </a:lnTo>
                  <a:lnTo>
                    <a:pt x="115730" y="2296124"/>
                  </a:lnTo>
                  <a:lnTo>
                    <a:pt x="-2189" y="73072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60" name="Freeform: Shape 2259">
              <a:extLst>
                <a:ext uri="{FF2B5EF4-FFF2-40B4-BE49-F238E27FC236}">
                  <a16:creationId xmlns:a16="http://schemas.microsoft.com/office/drawing/2014/main" id="{54A22BAA-74D7-4187-BA5E-2A9800BD68D5}"/>
                </a:ext>
              </a:extLst>
            </p:cNvPr>
            <p:cNvSpPr/>
            <p:nvPr/>
          </p:nvSpPr>
          <p:spPr>
            <a:xfrm>
              <a:off x="6104942" y="2108498"/>
              <a:ext cx="117918" cy="2543674"/>
            </a:xfrm>
            <a:custGeom>
              <a:avLst/>
              <a:gdLst>
                <a:gd name="connsiteX0" fmla="*/ -2189 w 117918"/>
                <a:gd name="connsiteY0" fmla="*/ 244299 h 2543674"/>
                <a:gd name="connsiteX1" fmla="*/ -2189 w 117918"/>
                <a:gd name="connsiteY1" fmla="*/ -483 h 2543674"/>
                <a:gd name="connsiteX2" fmla="*/ 115730 w 117918"/>
                <a:gd name="connsiteY2" fmla="*/ 2543191 h 2543674"/>
                <a:gd name="connsiteX3" fmla="*/ -2189 w 117918"/>
                <a:gd name="connsiteY3" fmla="*/ 244305 h 2543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543674">
                  <a:moveTo>
                    <a:pt x="-2189" y="244299"/>
                  </a:moveTo>
                  <a:lnTo>
                    <a:pt x="-2189" y="-483"/>
                  </a:lnTo>
                  <a:lnTo>
                    <a:pt x="115730" y="2543191"/>
                  </a:lnTo>
                  <a:lnTo>
                    <a:pt x="-2189" y="24430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61" name="Freeform: Shape 2260">
              <a:extLst>
                <a:ext uri="{FF2B5EF4-FFF2-40B4-BE49-F238E27FC236}">
                  <a16:creationId xmlns:a16="http://schemas.microsoft.com/office/drawing/2014/main" id="{690A4F37-488A-4305-AD3B-F736BC967116}"/>
                </a:ext>
              </a:extLst>
            </p:cNvPr>
            <p:cNvSpPr/>
            <p:nvPr/>
          </p:nvSpPr>
          <p:spPr>
            <a:xfrm>
              <a:off x="6104942" y="1732281"/>
              <a:ext cx="117918" cy="2919890"/>
            </a:xfrm>
            <a:custGeom>
              <a:avLst/>
              <a:gdLst>
                <a:gd name="connsiteX0" fmla="*/ -2189 w 117918"/>
                <a:gd name="connsiteY0" fmla="*/ 377458 h 2919890"/>
                <a:gd name="connsiteX1" fmla="*/ -2189 w 117918"/>
                <a:gd name="connsiteY1" fmla="*/ -483 h 2919890"/>
                <a:gd name="connsiteX2" fmla="*/ 115730 w 117918"/>
                <a:gd name="connsiteY2" fmla="*/ 2919408 h 2919890"/>
                <a:gd name="connsiteX3" fmla="*/ -2189 w 117918"/>
                <a:gd name="connsiteY3" fmla="*/ 377458 h 291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919890">
                  <a:moveTo>
                    <a:pt x="-2189" y="377458"/>
                  </a:moveTo>
                  <a:lnTo>
                    <a:pt x="-2189" y="-483"/>
                  </a:lnTo>
                  <a:lnTo>
                    <a:pt x="115730" y="2919408"/>
                  </a:lnTo>
                  <a:lnTo>
                    <a:pt x="-2189" y="37745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62" name="Freeform: Shape 2261">
              <a:extLst>
                <a:ext uri="{FF2B5EF4-FFF2-40B4-BE49-F238E27FC236}">
                  <a16:creationId xmlns:a16="http://schemas.microsoft.com/office/drawing/2014/main" id="{A2459A23-43F2-4292-B3D4-A1CD5037AF6C}"/>
                </a:ext>
              </a:extLst>
            </p:cNvPr>
            <p:cNvSpPr/>
            <p:nvPr/>
          </p:nvSpPr>
          <p:spPr>
            <a:xfrm>
              <a:off x="6104942" y="1490828"/>
              <a:ext cx="117918" cy="3161343"/>
            </a:xfrm>
            <a:custGeom>
              <a:avLst/>
              <a:gdLst>
                <a:gd name="connsiteX0" fmla="*/ -2189 w 117918"/>
                <a:gd name="connsiteY0" fmla="*/ 243890 h 3161343"/>
                <a:gd name="connsiteX1" fmla="*/ -2189 w 117918"/>
                <a:gd name="connsiteY1" fmla="*/ -483 h 3161343"/>
                <a:gd name="connsiteX2" fmla="*/ 115730 w 117918"/>
                <a:gd name="connsiteY2" fmla="*/ 3160860 h 3161343"/>
                <a:gd name="connsiteX3" fmla="*/ -2189 w 117918"/>
                <a:gd name="connsiteY3" fmla="*/ 243890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161343">
                  <a:moveTo>
                    <a:pt x="-2189" y="243890"/>
                  </a:moveTo>
                  <a:lnTo>
                    <a:pt x="-2189" y="-483"/>
                  </a:lnTo>
                  <a:lnTo>
                    <a:pt x="115730" y="3160860"/>
                  </a:lnTo>
                  <a:lnTo>
                    <a:pt x="-2189" y="24389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63" name="Freeform: Shape 2262">
              <a:extLst>
                <a:ext uri="{FF2B5EF4-FFF2-40B4-BE49-F238E27FC236}">
                  <a16:creationId xmlns:a16="http://schemas.microsoft.com/office/drawing/2014/main" id="{7FB5CE3D-827C-480F-BA97-8B864CF7E9F2}"/>
                </a:ext>
              </a:extLst>
            </p:cNvPr>
            <p:cNvSpPr/>
            <p:nvPr/>
          </p:nvSpPr>
          <p:spPr>
            <a:xfrm>
              <a:off x="6104942" y="1002308"/>
              <a:ext cx="117918" cy="3649863"/>
            </a:xfrm>
            <a:custGeom>
              <a:avLst/>
              <a:gdLst>
                <a:gd name="connsiteX0" fmla="*/ 115730 w 117918"/>
                <a:gd name="connsiteY0" fmla="*/ 3649381 h 3649863"/>
                <a:gd name="connsiteX1" fmla="*/ -2189 w 117918"/>
                <a:gd name="connsiteY1" fmla="*/ -483 h 3649863"/>
                <a:gd name="connsiteX2" fmla="*/ 115730 w 117918"/>
                <a:gd name="connsiteY2" fmla="*/ 3404952 h 3649863"/>
                <a:gd name="connsiteX3" fmla="*/ 115730 w 117918"/>
                <a:gd name="connsiteY3" fmla="*/ 3649381 h 364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649863">
                  <a:moveTo>
                    <a:pt x="115730" y="3649381"/>
                  </a:moveTo>
                  <a:lnTo>
                    <a:pt x="-2189" y="-483"/>
                  </a:lnTo>
                  <a:lnTo>
                    <a:pt x="115730" y="3404952"/>
                  </a:lnTo>
                  <a:lnTo>
                    <a:pt x="115730" y="36493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64" name="Freeform: Shape 2263">
              <a:extLst>
                <a:ext uri="{FF2B5EF4-FFF2-40B4-BE49-F238E27FC236}">
                  <a16:creationId xmlns:a16="http://schemas.microsoft.com/office/drawing/2014/main" id="{8F41A840-165B-406B-B290-BC9FB6C25BD5}"/>
                </a:ext>
              </a:extLst>
            </p:cNvPr>
            <p:cNvSpPr/>
            <p:nvPr/>
          </p:nvSpPr>
          <p:spPr>
            <a:xfrm>
              <a:off x="6104942" y="1002308"/>
              <a:ext cx="117918" cy="3402795"/>
            </a:xfrm>
            <a:custGeom>
              <a:avLst/>
              <a:gdLst>
                <a:gd name="connsiteX0" fmla="*/ 115730 w 117918"/>
                <a:gd name="connsiteY0" fmla="*/ 3402313 h 3402795"/>
                <a:gd name="connsiteX1" fmla="*/ -2189 w 117918"/>
                <a:gd name="connsiteY1" fmla="*/ -483 h 3402795"/>
                <a:gd name="connsiteX2" fmla="*/ 115730 w 117918"/>
                <a:gd name="connsiteY2" fmla="*/ 2327288 h 3402795"/>
                <a:gd name="connsiteX3" fmla="*/ 115730 w 117918"/>
                <a:gd name="connsiteY3" fmla="*/ 3402313 h 340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402795">
                  <a:moveTo>
                    <a:pt x="115730" y="3402313"/>
                  </a:moveTo>
                  <a:lnTo>
                    <a:pt x="-2189" y="-483"/>
                  </a:lnTo>
                  <a:lnTo>
                    <a:pt x="115730" y="2327288"/>
                  </a:lnTo>
                  <a:lnTo>
                    <a:pt x="115730" y="340231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65" name="Freeform: Shape 2264">
              <a:extLst>
                <a:ext uri="{FF2B5EF4-FFF2-40B4-BE49-F238E27FC236}">
                  <a16:creationId xmlns:a16="http://schemas.microsoft.com/office/drawing/2014/main" id="{1E8F6462-9059-4695-A324-ADCC94FE2E3B}"/>
                </a:ext>
              </a:extLst>
            </p:cNvPr>
            <p:cNvSpPr/>
            <p:nvPr/>
          </p:nvSpPr>
          <p:spPr>
            <a:xfrm>
              <a:off x="6104942" y="1002308"/>
              <a:ext cx="117918" cy="2330297"/>
            </a:xfrm>
            <a:custGeom>
              <a:avLst/>
              <a:gdLst>
                <a:gd name="connsiteX0" fmla="*/ 115730 w 117918"/>
                <a:gd name="connsiteY0" fmla="*/ 2329815 h 2330297"/>
                <a:gd name="connsiteX1" fmla="*/ -2189 w 117918"/>
                <a:gd name="connsiteY1" fmla="*/ -483 h 2330297"/>
                <a:gd name="connsiteX2" fmla="*/ 115730 w 117918"/>
                <a:gd name="connsiteY2" fmla="*/ 2085273 h 2330297"/>
                <a:gd name="connsiteX3" fmla="*/ 115730 w 117918"/>
                <a:gd name="connsiteY3" fmla="*/ 2329815 h 233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330297">
                  <a:moveTo>
                    <a:pt x="115730" y="2329815"/>
                  </a:moveTo>
                  <a:lnTo>
                    <a:pt x="-2189" y="-483"/>
                  </a:lnTo>
                  <a:lnTo>
                    <a:pt x="115730" y="2085273"/>
                  </a:lnTo>
                  <a:lnTo>
                    <a:pt x="115730" y="23298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66" name="Freeform: Shape 2265">
              <a:extLst>
                <a:ext uri="{FF2B5EF4-FFF2-40B4-BE49-F238E27FC236}">
                  <a16:creationId xmlns:a16="http://schemas.microsoft.com/office/drawing/2014/main" id="{47E20157-E92B-4CB0-A3E4-6ECE84E2CC9C}"/>
                </a:ext>
              </a:extLst>
            </p:cNvPr>
            <p:cNvSpPr/>
            <p:nvPr/>
          </p:nvSpPr>
          <p:spPr>
            <a:xfrm>
              <a:off x="6104942" y="1002308"/>
              <a:ext cx="117918" cy="2083229"/>
            </a:xfrm>
            <a:custGeom>
              <a:avLst/>
              <a:gdLst>
                <a:gd name="connsiteX0" fmla="*/ 115730 w 117918"/>
                <a:gd name="connsiteY0" fmla="*/ 2082747 h 2083229"/>
                <a:gd name="connsiteX1" fmla="*/ -2189 w 117918"/>
                <a:gd name="connsiteY1" fmla="*/ -483 h 2083229"/>
                <a:gd name="connsiteX2" fmla="*/ 115730 w 117918"/>
                <a:gd name="connsiteY2" fmla="*/ 1352522 h 2083229"/>
                <a:gd name="connsiteX3" fmla="*/ 115730 w 117918"/>
                <a:gd name="connsiteY3" fmla="*/ 2082747 h 2083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083229">
                  <a:moveTo>
                    <a:pt x="115730" y="2082747"/>
                  </a:moveTo>
                  <a:lnTo>
                    <a:pt x="-2189" y="-483"/>
                  </a:lnTo>
                  <a:lnTo>
                    <a:pt x="115730" y="1352522"/>
                  </a:lnTo>
                  <a:lnTo>
                    <a:pt x="115730" y="208274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67" name="Freeform: Shape 2266">
              <a:extLst>
                <a:ext uri="{FF2B5EF4-FFF2-40B4-BE49-F238E27FC236}">
                  <a16:creationId xmlns:a16="http://schemas.microsoft.com/office/drawing/2014/main" id="{42C49D1D-3018-4147-BB29-23D159B2B195}"/>
                </a:ext>
              </a:extLst>
            </p:cNvPr>
            <p:cNvSpPr/>
            <p:nvPr/>
          </p:nvSpPr>
          <p:spPr>
            <a:xfrm>
              <a:off x="6104942" y="1002308"/>
              <a:ext cx="117918" cy="1353257"/>
            </a:xfrm>
            <a:custGeom>
              <a:avLst/>
              <a:gdLst>
                <a:gd name="connsiteX0" fmla="*/ 115730 w 117918"/>
                <a:gd name="connsiteY0" fmla="*/ 1352774 h 1353257"/>
                <a:gd name="connsiteX1" fmla="*/ -2189 w 117918"/>
                <a:gd name="connsiteY1" fmla="*/ -483 h 1353257"/>
                <a:gd name="connsiteX2" fmla="*/ 115730 w 117918"/>
                <a:gd name="connsiteY2" fmla="*/ 1108497 h 1353257"/>
                <a:gd name="connsiteX3" fmla="*/ 115730 w 117918"/>
                <a:gd name="connsiteY3" fmla="*/ 1352763 h 135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353257">
                  <a:moveTo>
                    <a:pt x="115730" y="1352774"/>
                  </a:moveTo>
                  <a:lnTo>
                    <a:pt x="-2189" y="-483"/>
                  </a:lnTo>
                  <a:lnTo>
                    <a:pt x="115730" y="1108497"/>
                  </a:lnTo>
                  <a:lnTo>
                    <a:pt x="115730" y="135276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68" name="Freeform: Shape 2267">
              <a:extLst>
                <a:ext uri="{FF2B5EF4-FFF2-40B4-BE49-F238E27FC236}">
                  <a16:creationId xmlns:a16="http://schemas.microsoft.com/office/drawing/2014/main" id="{A18D335D-B2DE-4CDB-B3EF-833712B56337}"/>
                </a:ext>
              </a:extLst>
            </p:cNvPr>
            <p:cNvSpPr/>
            <p:nvPr/>
          </p:nvSpPr>
          <p:spPr>
            <a:xfrm>
              <a:off x="6104942" y="1002308"/>
              <a:ext cx="117918" cy="1106189"/>
            </a:xfrm>
            <a:custGeom>
              <a:avLst/>
              <a:gdLst>
                <a:gd name="connsiteX0" fmla="*/ 115730 w 117918"/>
                <a:gd name="connsiteY0" fmla="*/ 1105706 h 1106189"/>
                <a:gd name="connsiteX1" fmla="*/ -2189 w 117918"/>
                <a:gd name="connsiteY1" fmla="*/ -483 h 1106189"/>
                <a:gd name="connsiteX2" fmla="*/ 115730 w 117918"/>
                <a:gd name="connsiteY2" fmla="*/ 729259 h 1106189"/>
                <a:gd name="connsiteX3" fmla="*/ 115730 w 117918"/>
                <a:gd name="connsiteY3" fmla="*/ 1105706 h 110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06189">
                  <a:moveTo>
                    <a:pt x="115730" y="1105706"/>
                  </a:moveTo>
                  <a:lnTo>
                    <a:pt x="-2189" y="-483"/>
                  </a:lnTo>
                  <a:lnTo>
                    <a:pt x="115730" y="729259"/>
                  </a:lnTo>
                  <a:lnTo>
                    <a:pt x="115730" y="110570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69" name="Freeform: Shape 2268">
              <a:extLst>
                <a:ext uri="{FF2B5EF4-FFF2-40B4-BE49-F238E27FC236}">
                  <a16:creationId xmlns:a16="http://schemas.microsoft.com/office/drawing/2014/main" id="{F4A86BDB-1AAB-4308-9379-EEEAB5724763}"/>
                </a:ext>
              </a:extLst>
            </p:cNvPr>
            <p:cNvSpPr/>
            <p:nvPr/>
          </p:nvSpPr>
          <p:spPr>
            <a:xfrm>
              <a:off x="6104942" y="1002308"/>
              <a:ext cx="117918" cy="729978"/>
            </a:xfrm>
            <a:custGeom>
              <a:avLst/>
              <a:gdLst>
                <a:gd name="connsiteX0" fmla="*/ 115730 w 117918"/>
                <a:gd name="connsiteY0" fmla="*/ 729495 h 729978"/>
                <a:gd name="connsiteX1" fmla="*/ -2189 w 117918"/>
                <a:gd name="connsiteY1" fmla="*/ -483 h 729978"/>
                <a:gd name="connsiteX2" fmla="*/ 115730 w 117918"/>
                <a:gd name="connsiteY2" fmla="*/ 485763 h 729978"/>
                <a:gd name="connsiteX3" fmla="*/ 115730 w 117918"/>
                <a:gd name="connsiteY3" fmla="*/ 729495 h 729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729978">
                  <a:moveTo>
                    <a:pt x="115730" y="729495"/>
                  </a:moveTo>
                  <a:lnTo>
                    <a:pt x="-2189" y="-483"/>
                  </a:lnTo>
                  <a:lnTo>
                    <a:pt x="115730" y="485763"/>
                  </a:lnTo>
                  <a:lnTo>
                    <a:pt x="115730" y="72949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70" name="Freeform: Shape 2269">
              <a:extLst>
                <a:ext uri="{FF2B5EF4-FFF2-40B4-BE49-F238E27FC236}">
                  <a16:creationId xmlns:a16="http://schemas.microsoft.com/office/drawing/2014/main" id="{AB9E9716-D3AF-4BDC-8E31-203C3C4DF8D5}"/>
                </a:ext>
              </a:extLst>
            </p:cNvPr>
            <p:cNvSpPr/>
            <p:nvPr/>
          </p:nvSpPr>
          <p:spPr>
            <a:xfrm>
              <a:off x="6104942" y="1002308"/>
              <a:ext cx="117918" cy="488520"/>
            </a:xfrm>
            <a:custGeom>
              <a:avLst/>
              <a:gdLst>
                <a:gd name="connsiteX0" fmla="*/ 115730 w 117918"/>
                <a:gd name="connsiteY0" fmla="*/ 488037 h 488520"/>
                <a:gd name="connsiteX1" fmla="*/ -2189 w 117918"/>
                <a:gd name="connsiteY1" fmla="*/ -483 h 488520"/>
                <a:gd name="connsiteX2" fmla="*/ 115730 w 117918"/>
                <a:gd name="connsiteY2" fmla="*/ 121956 h 488520"/>
                <a:gd name="connsiteX3" fmla="*/ 115730 w 117918"/>
                <a:gd name="connsiteY3" fmla="*/ 488037 h 48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488520">
                  <a:moveTo>
                    <a:pt x="115730" y="488037"/>
                  </a:moveTo>
                  <a:lnTo>
                    <a:pt x="-2189" y="-483"/>
                  </a:lnTo>
                  <a:lnTo>
                    <a:pt x="115730" y="121956"/>
                  </a:lnTo>
                  <a:lnTo>
                    <a:pt x="115730" y="4880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71" name="Freeform: Shape 2270">
              <a:extLst>
                <a:ext uri="{FF2B5EF4-FFF2-40B4-BE49-F238E27FC236}">
                  <a16:creationId xmlns:a16="http://schemas.microsoft.com/office/drawing/2014/main" id="{9F31D003-015C-404A-8526-77D23B0CE303}"/>
                </a:ext>
              </a:extLst>
            </p:cNvPr>
            <p:cNvSpPr/>
            <p:nvPr/>
          </p:nvSpPr>
          <p:spPr>
            <a:xfrm>
              <a:off x="6436237" y="4405104"/>
              <a:ext cx="123533" cy="247067"/>
            </a:xfrm>
            <a:custGeom>
              <a:avLst/>
              <a:gdLst>
                <a:gd name="connsiteX0" fmla="*/ -2189 w 123533"/>
                <a:gd name="connsiteY0" fmla="*/ 246585 h 247067"/>
                <a:gd name="connsiteX1" fmla="*/ -2189 w 123533"/>
                <a:gd name="connsiteY1" fmla="*/ -483 h 247067"/>
                <a:gd name="connsiteX2" fmla="*/ 121345 w 123533"/>
                <a:gd name="connsiteY2" fmla="*/ 246585 h 247067"/>
                <a:gd name="connsiteX3" fmla="*/ -2189 w 123533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121345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72" name="Freeform: Shape 2271">
              <a:extLst>
                <a:ext uri="{FF2B5EF4-FFF2-40B4-BE49-F238E27FC236}">
                  <a16:creationId xmlns:a16="http://schemas.microsoft.com/office/drawing/2014/main" id="{A5502127-939C-4261-A11C-B5B5C994FDFD}"/>
                </a:ext>
              </a:extLst>
            </p:cNvPr>
            <p:cNvSpPr/>
            <p:nvPr/>
          </p:nvSpPr>
          <p:spPr>
            <a:xfrm>
              <a:off x="6436237" y="3332606"/>
              <a:ext cx="123533" cy="1319566"/>
            </a:xfrm>
            <a:custGeom>
              <a:avLst/>
              <a:gdLst>
                <a:gd name="connsiteX0" fmla="*/ -2189 w 123533"/>
                <a:gd name="connsiteY0" fmla="*/ 1074767 h 1319566"/>
                <a:gd name="connsiteX1" fmla="*/ -2189 w 123533"/>
                <a:gd name="connsiteY1" fmla="*/ -483 h 1319566"/>
                <a:gd name="connsiteX2" fmla="*/ 121345 w 123533"/>
                <a:gd name="connsiteY2" fmla="*/ 1319083 h 1319566"/>
                <a:gd name="connsiteX3" fmla="*/ -2189 w 123533"/>
                <a:gd name="connsiteY3" fmla="*/ 1074767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19566">
                  <a:moveTo>
                    <a:pt x="-2189" y="1074767"/>
                  </a:moveTo>
                  <a:lnTo>
                    <a:pt x="-2189" y="-483"/>
                  </a:lnTo>
                  <a:lnTo>
                    <a:pt x="121345" y="1319083"/>
                  </a:lnTo>
                  <a:lnTo>
                    <a:pt x="-2189" y="107476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73" name="Freeform: Shape 2272">
              <a:extLst>
                <a:ext uri="{FF2B5EF4-FFF2-40B4-BE49-F238E27FC236}">
                  <a16:creationId xmlns:a16="http://schemas.microsoft.com/office/drawing/2014/main" id="{29FFD89D-7843-4D42-9A30-98B4561A0CF6}"/>
                </a:ext>
              </a:extLst>
            </p:cNvPr>
            <p:cNvSpPr/>
            <p:nvPr/>
          </p:nvSpPr>
          <p:spPr>
            <a:xfrm>
              <a:off x="6436237" y="3085538"/>
              <a:ext cx="123533" cy="1566633"/>
            </a:xfrm>
            <a:custGeom>
              <a:avLst/>
              <a:gdLst>
                <a:gd name="connsiteX0" fmla="*/ -2189 w 123533"/>
                <a:gd name="connsiteY0" fmla="*/ 244226 h 1566633"/>
                <a:gd name="connsiteX1" fmla="*/ -2189 w 123533"/>
                <a:gd name="connsiteY1" fmla="*/ -483 h 1566633"/>
                <a:gd name="connsiteX2" fmla="*/ 121345 w 123533"/>
                <a:gd name="connsiteY2" fmla="*/ 1566151 h 1566633"/>
                <a:gd name="connsiteX3" fmla="*/ -2189 w 123533"/>
                <a:gd name="connsiteY3" fmla="*/ 244282 h 1566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566633">
                  <a:moveTo>
                    <a:pt x="-2189" y="244226"/>
                  </a:moveTo>
                  <a:lnTo>
                    <a:pt x="-2189" y="-483"/>
                  </a:lnTo>
                  <a:lnTo>
                    <a:pt x="121345" y="1566151"/>
                  </a:lnTo>
                  <a:lnTo>
                    <a:pt x="-2189" y="24428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74" name="Freeform: Shape 2273">
              <a:extLst>
                <a:ext uri="{FF2B5EF4-FFF2-40B4-BE49-F238E27FC236}">
                  <a16:creationId xmlns:a16="http://schemas.microsoft.com/office/drawing/2014/main" id="{0D6F001F-39D3-45A6-9228-4F680DA07D27}"/>
                </a:ext>
              </a:extLst>
            </p:cNvPr>
            <p:cNvSpPr/>
            <p:nvPr/>
          </p:nvSpPr>
          <p:spPr>
            <a:xfrm>
              <a:off x="6436237" y="2355565"/>
              <a:ext cx="123533" cy="2296606"/>
            </a:xfrm>
            <a:custGeom>
              <a:avLst/>
              <a:gdLst>
                <a:gd name="connsiteX0" fmla="*/ -2189 w 123533"/>
                <a:gd name="connsiteY0" fmla="*/ 730725 h 2296606"/>
                <a:gd name="connsiteX1" fmla="*/ -2189 w 123533"/>
                <a:gd name="connsiteY1" fmla="*/ -483 h 2296606"/>
                <a:gd name="connsiteX2" fmla="*/ 121345 w 123533"/>
                <a:gd name="connsiteY2" fmla="*/ 2296124 h 2296606"/>
                <a:gd name="connsiteX3" fmla="*/ -2189 w 123533"/>
                <a:gd name="connsiteY3" fmla="*/ 730725 h 229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296606">
                  <a:moveTo>
                    <a:pt x="-2189" y="730725"/>
                  </a:moveTo>
                  <a:lnTo>
                    <a:pt x="-2189" y="-483"/>
                  </a:lnTo>
                  <a:lnTo>
                    <a:pt x="121345" y="2296124"/>
                  </a:lnTo>
                  <a:lnTo>
                    <a:pt x="-2189" y="73072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75" name="Freeform: Shape 2274">
              <a:extLst>
                <a:ext uri="{FF2B5EF4-FFF2-40B4-BE49-F238E27FC236}">
                  <a16:creationId xmlns:a16="http://schemas.microsoft.com/office/drawing/2014/main" id="{C5107D0C-8358-4ED9-9AC0-A5754D5971C5}"/>
                </a:ext>
              </a:extLst>
            </p:cNvPr>
            <p:cNvSpPr/>
            <p:nvPr/>
          </p:nvSpPr>
          <p:spPr>
            <a:xfrm>
              <a:off x="6436237" y="2108498"/>
              <a:ext cx="123533" cy="2543674"/>
            </a:xfrm>
            <a:custGeom>
              <a:avLst/>
              <a:gdLst>
                <a:gd name="connsiteX0" fmla="*/ -2189 w 123533"/>
                <a:gd name="connsiteY0" fmla="*/ 244299 h 2543674"/>
                <a:gd name="connsiteX1" fmla="*/ -2189 w 123533"/>
                <a:gd name="connsiteY1" fmla="*/ -483 h 2543674"/>
                <a:gd name="connsiteX2" fmla="*/ 121345 w 123533"/>
                <a:gd name="connsiteY2" fmla="*/ 2543191 h 2543674"/>
                <a:gd name="connsiteX3" fmla="*/ -2189 w 123533"/>
                <a:gd name="connsiteY3" fmla="*/ 244305 h 2543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43674">
                  <a:moveTo>
                    <a:pt x="-2189" y="244299"/>
                  </a:moveTo>
                  <a:lnTo>
                    <a:pt x="-2189" y="-483"/>
                  </a:lnTo>
                  <a:lnTo>
                    <a:pt x="121345" y="2543191"/>
                  </a:lnTo>
                  <a:lnTo>
                    <a:pt x="-2189" y="24430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76" name="Freeform: Shape 2275">
              <a:extLst>
                <a:ext uri="{FF2B5EF4-FFF2-40B4-BE49-F238E27FC236}">
                  <a16:creationId xmlns:a16="http://schemas.microsoft.com/office/drawing/2014/main" id="{27FF06B9-49B2-43CE-8C31-EA49202EC4EE}"/>
                </a:ext>
              </a:extLst>
            </p:cNvPr>
            <p:cNvSpPr/>
            <p:nvPr/>
          </p:nvSpPr>
          <p:spPr>
            <a:xfrm>
              <a:off x="6436237" y="1732281"/>
              <a:ext cx="123533" cy="2919890"/>
            </a:xfrm>
            <a:custGeom>
              <a:avLst/>
              <a:gdLst>
                <a:gd name="connsiteX0" fmla="*/ -2189 w 123533"/>
                <a:gd name="connsiteY0" fmla="*/ 377458 h 2919890"/>
                <a:gd name="connsiteX1" fmla="*/ -2189 w 123533"/>
                <a:gd name="connsiteY1" fmla="*/ -483 h 2919890"/>
                <a:gd name="connsiteX2" fmla="*/ 121345 w 123533"/>
                <a:gd name="connsiteY2" fmla="*/ 2919408 h 2919890"/>
                <a:gd name="connsiteX3" fmla="*/ -2189 w 123533"/>
                <a:gd name="connsiteY3" fmla="*/ 377458 h 291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919890">
                  <a:moveTo>
                    <a:pt x="-2189" y="377458"/>
                  </a:moveTo>
                  <a:lnTo>
                    <a:pt x="-2189" y="-483"/>
                  </a:lnTo>
                  <a:lnTo>
                    <a:pt x="121345" y="2919408"/>
                  </a:lnTo>
                  <a:lnTo>
                    <a:pt x="-2189" y="37745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77" name="Freeform: Shape 2276">
              <a:extLst>
                <a:ext uri="{FF2B5EF4-FFF2-40B4-BE49-F238E27FC236}">
                  <a16:creationId xmlns:a16="http://schemas.microsoft.com/office/drawing/2014/main" id="{64A879D3-D221-4DD3-8E03-815EB5E71496}"/>
                </a:ext>
              </a:extLst>
            </p:cNvPr>
            <p:cNvSpPr/>
            <p:nvPr/>
          </p:nvSpPr>
          <p:spPr>
            <a:xfrm>
              <a:off x="6436237" y="1490828"/>
              <a:ext cx="123533" cy="3161343"/>
            </a:xfrm>
            <a:custGeom>
              <a:avLst/>
              <a:gdLst>
                <a:gd name="connsiteX0" fmla="*/ -2189 w 123533"/>
                <a:gd name="connsiteY0" fmla="*/ 243890 h 3161343"/>
                <a:gd name="connsiteX1" fmla="*/ -2189 w 123533"/>
                <a:gd name="connsiteY1" fmla="*/ -483 h 3161343"/>
                <a:gd name="connsiteX2" fmla="*/ 121345 w 123533"/>
                <a:gd name="connsiteY2" fmla="*/ 3160860 h 3161343"/>
                <a:gd name="connsiteX3" fmla="*/ -2189 w 123533"/>
                <a:gd name="connsiteY3" fmla="*/ 243890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161343">
                  <a:moveTo>
                    <a:pt x="-2189" y="243890"/>
                  </a:moveTo>
                  <a:lnTo>
                    <a:pt x="-2189" y="-483"/>
                  </a:lnTo>
                  <a:lnTo>
                    <a:pt x="121345" y="3160860"/>
                  </a:lnTo>
                  <a:lnTo>
                    <a:pt x="-2189" y="24389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78" name="Freeform: Shape 2277">
              <a:extLst>
                <a:ext uri="{FF2B5EF4-FFF2-40B4-BE49-F238E27FC236}">
                  <a16:creationId xmlns:a16="http://schemas.microsoft.com/office/drawing/2014/main" id="{C6B5868A-7DE9-4211-A1B1-F6B8178FCF6B}"/>
                </a:ext>
              </a:extLst>
            </p:cNvPr>
            <p:cNvSpPr/>
            <p:nvPr/>
          </p:nvSpPr>
          <p:spPr>
            <a:xfrm>
              <a:off x="6436237" y="1125842"/>
              <a:ext cx="123533" cy="3526329"/>
            </a:xfrm>
            <a:custGeom>
              <a:avLst/>
              <a:gdLst>
                <a:gd name="connsiteX0" fmla="*/ -2189 w 123533"/>
                <a:gd name="connsiteY0" fmla="*/ 364823 h 3526329"/>
                <a:gd name="connsiteX1" fmla="*/ -2189 w 123533"/>
                <a:gd name="connsiteY1" fmla="*/ -483 h 3526329"/>
                <a:gd name="connsiteX2" fmla="*/ 121345 w 123533"/>
                <a:gd name="connsiteY2" fmla="*/ 3525847 h 3526329"/>
                <a:gd name="connsiteX3" fmla="*/ -2189 w 123533"/>
                <a:gd name="connsiteY3" fmla="*/ 364823 h 3526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526329">
                  <a:moveTo>
                    <a:pt x="-2189" y="364823"/>
                  </a:moveTo>
                  <a:lnTo>
                    <a:pt x="-2189" y="-483"/>
                  </a:lnTo>
                  <a:lnTo>
                    <a:pt x="121345" y="3525847"/>
                  </a:lnTo>
                  <a:lnTo>
                    <a:pt x="-2189" y="36482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79" name="Freeform: Shape 2278">
              <a:extLst>
                <a:ext uri="{FF2B5EF4-FFF2-40B4-BE49-F238E27FC236}">
                  <a16:creationId xmlns:a16="http://schemas.microsoft.com/office/drawing/2014/main" id="{080902D6-CF5B-4C3E-986F-C551881BAD1A}"/>
                </a:ext>
              </a:extLst>
            </p:cNvPr>
            <p:cNvSpPr/>
            <p:nvPr/>
          </p:nvSpPr>
          <p:spPr>
            <a:xfrm>
              <a:off x="6436237" y="1002308"/>
              <a:ext cx="123533" cy="3649863"/>
            </a:xfrm>
            <a:custGeom>
              <a:avLst/>
              <a:gdLst>
                <a:gd name="connsiteX0" fmla="*/ 121345 w 123533"/>
                <a:gd name="connsiteY0" fmla="*/ 3649381 h 3649863"/>
                <a:gd name="connsiteX1" fmla="*/ -2189 w 123533"/>
                <a:gd name="connsiteY1" fmla="*/ -483 h 3649863"/>
                <a:gd name="connsiteX2" fmla="*/ 121345 w 123533"/>
                <a:gd name="connsiteY2" fmla="*/ 3404952 h 3649863"/>
                <a:gd name="connsiteX3" fmla="*/ 121345 w 123533"/>
                <a:gd name="connsiteY3" fmla="*/ 3649381 h 364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649863">
                  <a:moveTo>
                    <a:pt x="121345" y="3649381"/>
                  </a:moveTo>
                  <a:lnTo>
                    <a:pt x="-2189" y="-483"/>
                  </a:lnTo>
                  <a:lnTo>
                    <a:pt x="121345" y="3404952"/>
                  </a:lnTo>
                  <a:lnTo>
                    <a:pt x="121345" y="36493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80" name="Freeform: Shape 2279">
              <a:extLst>
                <a:ext uri="{FF2B5EF4-FFF2-40B4-BE49-F238E27FC236}">
                  <a16:creationId xmlns:a16="http://schemas.microsoft.com/office/drawing/2014/main" id="{6807CA76-DD74-425F-BF6F-47A5090947A5}"/>
                </a:ext>
              </a:extLst>
            </p:cNvPr>
            <p:cNvSpPr/>
            <p:nvPr/>
          </p:nvSpPr>
          <p:spPr>
            <a:xfrm>
              <a:off x="6436237" y="1002308"/>
              <a:ext cx="123533" cy="3402795"/>
            </a:xfrm>
            <a:custGeom>
              <a:avLst/>
              <a:gdLst>
                <a:gd name="connsiteX0" fmla="*/ 121345 w 123533"/>
                <a:gd name="connsiteY0" fmla="*/ 3402313 h 3402795"/>
                <a:gd name="connsiteX1" fmla="*/ -2189 w 123533"/>
                <a:gd name="connsiteY1" fmla="*/ -483 h 3402795"/>
                <a:gd name="connsiteX2" fmla="*/ 121345 w 123533"/>
                <a:gd name="connsiteY2" fmla="*/ 2327288 h 3402795"/>
                <a:gd name="connsiteX3" fmla="*/ 121345 w 123533"/>
                <a:gd name="connsiteY3" fmla="*/ 3402313 h 340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402795">
                  <a:moveTo>
                    <a:pt x="121345" y="3402313"/>
                  </a:moveTo>
                  <a:lnTo>
                    <a:pt x="-2189" y="-483"/>
                  </a:lnTo>
                  <a:lnTo>
                    <a:pt x="121345" y="2327288"/>
                  </a:lnTo>
                  <a:lnTo>
                    <a:pt x="121345" y="340231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81" name="Freeform: Shape 2280">
              <a:extLst>
                <a:ext uri="{FF2B5EF4-FFF2-40B4-BE49-F238E27FC236}">
                  <a16:creationId xmlns:a16="http://schemas.microsoft.com/office/drawing/2014/main" id="{A657961E-2F64-4AEB-9781-B44AD4A10E7D}"/>
                </a:ext>
              </a:extLst>
            </p:cNvPr>
            <p:cNvSpPr/>
            <p:nvPr/>
          </p:nvSpPr>
          <p:spPr>
            <a:xfrm>
              <a:off x="6436237" y="1002308"/>
              <a:ext cx="123533" cy="2330297"/>
            </a:xfrm>
            <a:custGeom>
              <a:avLst/>
              <a:gdLst>
                <a:gd name="connsiteX0" fmla="*/ 121345 w 123533"/>
                <a:gd name="connsiteY0" fmla="*/ 2329815 h 2330297"/>
                <a:gd name="connsiteX1" fmla="*/ -2189 w 123533"/>
                <a:gd name="connsiteY1" fmla="*/ -483 h 2330297"/>
                <a:gd name="connsiteX2" fmla="*/ 121345 w 123533"/>
                <a:gd name="connsiteY2" fmla="*/ 2085273 h 2330297"/>
                <a:gd name="connsiteX3" fmla="*/ 121345 w 123533"/>
                <a:gd name="connsiteY3" fmla="*/ 2329815 h 233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330297">
                  <a:moveTo>
                    <a:pt x="121345" y="2329815"/>
                  </a:moveTo>
                  <a:lnTo>
                    <a:pt x="-2189" y="-483"/>
                  </a:lnTo>
                  <a:lnTo>
                    <a:pt x="121345" y="2085273"/>
                  </a:lnTo>
                  <a:lnTo>
                    <a:pt x="121345" y="23298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82" name="Freeform: Shape 2281">
              <a:extLst>
                <a:ext uri="{FF2B5EF4-FFF2-40B4-BE49-F238E27FC236}">
                  <a16:creationId xmlns:a16="http://schemas.microsoft.com/office/drawing/2014/main" id="{82B3395D-2D84-4119-843E-5835E8380EA7}"/>
                </a:ext>
              </a:extLst>
            </p:cNvPr>
            <p:cNvSpPr/>
            <p:nvPr/>
          </p:nvSpPr>
          <p:spPr>
            <a:xfrm>
              <a:off x="6436237" y="1002308"/>
              <a:ext cx="123533" cy="2083229"/>
            </a:xfrm>
            <a:custGeom>
              <a:avLst/>
              <a:gdLst>
                <a:gd name="connsiteX0" fmla="*/ 121345 w 123533"/>
                <a:gd name="connsiteY0" fmla="*/ 2082747 h 2083229"/>
                <a:gd name="connsiteX1" fmla="*/ -2189 w 123533"/>
                <a:gd name="connsiteY1" fmla="*/ -483 h 2083229"/>
                <a:gd name="connsiteX2" fmla="*/ 121345 w 123533"/>
                <a:gd name="connsiteY2" fmla="*/ 1352522 h 2083229"/>
                <a:gd name="connsiteX3" fmla="*/ 121345 w 123533"/>
                <a:gd name="connsiteY3" fmla="*/ 2082747 h 2083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083229">
                  <a:moveTo>
                    <a:pt x="121345" y="2082747"/>
                  </a:moveTo>
                  <a:lnTo>
                    <a:pt x="-2189" y="-483"/>
                  </a:lnTo>
                  <a:lnTo>
                    <a:pt x="121345" y="1352522"/>
                  </a:lnTo>
                  <a:lnTo>
                    <a:pt x="121345" y="208274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83" name="Freeform: Shape 2282">
              <a:extLst>
                <a:ext uri="{FF2B5EF4-FFF2-40B4-BE49-F238E27FC236}">
                  <a16:creationId xmlns:a16="http://schemas.microsoft.com/office/drawing/2014/main" id="{065B7B17-C229-4275-B9CC-1FC060A8D1E5}"/>
                </a:ext>
              </a:extLst>
            </p:cNvPr>
            <p:cNvSpPr/>
            <p:nvPr/>
          </p:nvSpPr>
          <p:spPr>
            <a:xfrm>
              <a:off x="6436237" y="1002308"/>
              <a:ext cx="123533" cy="1353257"/>
            </a:xfrm>
            <a:custGeom>
              <a:avLst/>
              <a:gdLst>
                <a:gd name="connsiteX0" fmla="*/ 121345 w 123533"/>
                <a:gd name="connsiteY0" fmla="*/ 1352774 h 1353257"/>
                <a:gd name="connsiteX1" fmla="*/ -2189 w 123533"/>
                <a:gd name="connsiteY1" fmla="*/ -483 h 1353257"/>
                <a:gd name="connsiteX2" fmla="*/ 121345 w 123533"/>
                <a:gd name="connsiteY2" fmla="*/ 1108497 h 1353257"/>
                <a:gd name="connsiteX3" fmla="*/ 121345 w 123533"/>
                <a:gd name="connsiteY3" fmla="*/ 1352763 h 135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53257">
                  <a:moveTo>
                    <a:pt x="121345" y="1352774"/>
                  </a:moveTo>
                  <a:lnTo>
                    <a:pt x="-2189" y="-483"/>
                  </a:lnTo>
                  <a:lnTo>
                    <a:pt x="121345" y="1108497"/>
                  </a:lnTo>
                  <a:lnTo>
                    <a:pt x="121345" y="135276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84" name="Freeform: Shape 2283">
              <a:extLst>
                <a:ext uri="{FF2B5EF4-FFF2-40B4-BE49-F238E27FC236}">
                  <a16:creationId xmlns:a16="http://schemas.microsoft.com/office/drawing/2014/main" id="{41D479CF-6412-498D-A84D-715F65ABA71C}"/>
                </a:ext>
              </a:extLst>
            </p:cNvPr>
            <p:cNvSpPr/>
            <p:nvPr/>
          </p:nvSpPr>
          <p:spPr>
            <a:xfrm>
              <a:off x="6436237" y="1002308"/>
              <a:ext cx="123533" cy="1106189"/>
            </a:xfrm>
            <a:custGeom>
              <a:avLst/>
              <a:gdLst>
                <a:gd name="connsiteX0" fmla="*/ 121345 w 123533"/>
                <a:gd name="connsiteY0" fmla="*/ 1105706 h 1106189"/>
                <a:gd name="connsiteX1" fmla="*/ -2189 w 123533"/>
                <a:gd name="connsiteY1" fmla="*/ -483 h 1106189"/>
                <a:gd name="connsiteX2" fmla="*/ 121345 w 123533"/>
                <a:gd name="connsiteY2" fmla="*/ 729259 h 1106189"/>
                <a:gd name="connsiteX3" fmla="*/ 121345 w 123533"/>
                <a:gd name="connsiteY3" fmla="*/ 1105706 h 110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06189">
                  <a:moveTo>
                    <a:pt x="121345" y="1105706"/>
                  </a:moveTo>
                  <a:lnTo>
                    <a:pt x="-2189" y="-483"/>
                  </a:lnTo>
                  <a:lnTo>
                    <a:pt x="121345" y="729259"/>
                  </a:lnTo>
                  <a:lnTo>
                    <a:pt x="121345" y="110570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85" name="Freeform: Shape 2284">
              <a:extLst>
                <a:ext uri="{FF2B5EF4-FFF2-40B4-BE49-F238E27FC236}">
                  <a16:creationId xmlns:a16="http://schemas.microsoft.com/office/drawing/2014/main" id="{DF47602C-E9BF-45D6-A7A6-E412492D0E56}"/>
                </a:ext>
              </a:extLst>
            </p:cNvPr>
            <p:cNvSpPr/>
            <p:nvPr/>
          </p:nvSpPr>
          <p:spPr>
            <a:xfrm>
              <a:off x="6436237" y="1002308"/>
              <a:ext cx="123533" cy="729978"/>
            </a:xfrm>
            <a:custGeom>
              <a:avLst/>
              <a:gdLst>
                <a:gd name="connsiteX0" fmla="*/ 121345 w 123533"/>
                <a:gd name="connsiteY0" fmla="*/ 729495 h 729978"/>
                <a:gd name="connsiteX1" fmla="*/ -2189 w 123533"/>
                <a:gd name="connsiteY1" fmla="*/ -483 h 729978"/>
                <a:gd name="connsiteX2" fmla="*/ 121345 w 123533"/>
                <a:gd name="connsiteY2" fmla="*/ 485763 h 729978"/>
                <a:gd name="connsiteX3" fmla="*/ 121345 w 123533"/>
                <a:gd name="connsiteY3" fmla="*/ 729495 h 729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29978">
                  <a:moveTo>
                    <a:pt x="121345" y="729495"/>
                  </a:moveTo>
                  <a:lnTo>
                    <a:pt x="-2189" y="-483"/>
                  </a:lnTo>
                  <a:lnTo>
                    <a:pt x="121345" y="485763"/>
                  </a:lnTo>
                  <a:lnTo>
                    <a:pt x="121345" y="72949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86" name="Freeform: Shape 2285">
              <a:extLst>
                <a:ext uri="{FF2B5EF4-FFF2-40B4-BE49-F238E27FC236}">
                  <a16:creationId xmlns:a16="http://schemas.microsoft.com/office/drawing/2014/main" id="{0C932E5B-E08F-45C9-B787-7F6D88EEAAC3}"/>
                </a:ext>
              </a:extLst>
            </p:cNvPr>
            <p:cNvSpPr/>
            <p:nvPr/>
          </p:nvSpPr>
          <p:spPr>
            <a:xfrm>
              <a:off x="6436237" y="1002308"/>
              <a:ext cx="123533" cy="488520"/>
            </a:xfrm>
            <a:custGeom>
              <a:avLst/>
              <a:gdLst>
                <a:gd name="connsiteX0" fmla="*/ 121345 w 123533"/>
                <a:gd name="connsiteY0" fmla="*/ 488037 h 488520"/>
                <a:gd name="connsiteX1" fmla="*/ -2189 w 123533"/>
                <a:gd name="connsiteY1" fmla="*/ -483 h 488520"/>
                <a:gd name="connsiteX2" fmla="*/ 121345 w 123533"/>
                <a:gd name="connsiteY2" fmla="*/ 121956 h 488520"/>
                <a:gd name="connsiteX3" fmla="*/ 121345 w 123533"/>
                <a:gd name="connsiteY3" fmla="*/ 488037 h 48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488520">
                  <a:moveTo>
                    <a:pt x="121345" y="488037"/>
                  </a:moveTo>
                  <a:lnTo>
                    <a:pt x="-2189" y="-483"/>
                  </a:lnTo>
                  <a:lnTo>
                    <a:pt x="121345" y="121956"/>
                  </a:lnTo>
                  <a:lnTo>
                    <a:pt x="121345" y="4880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87" name="Freeform: Shape 2286">
              <a:extLst>
                <a:ext uri="{FF2B5EF4-FFF2-40B4-BE49-F238E27FC236}">
                  <a16:creationId xmlns:a16="http://schemas.microsoft.com/office/drawing/2014/main" id="{76856CA2-2D14-425A-A8D1-DE6AAAFF8458}"/>
                </a:ext>
              </a:extLst>
            </p:cNvPr>
            <p:cNvSpPr/>
            <p:nvPr/>
          </p:nvSpPr>
          <p:spPr>
            <a:xfrm>
              <a:off x="6773148" y="477009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88" name="Freeform: Shape 2287">
              <a:extLst>
                <a:ext uri="{FF2B5EF4-FFF2-40B4-BE49-F238E27FC236}">
                  <a16:creationId xmlns:a16="http://schemas.microsoft.com/office/drawing/2014/main" id="{EB266122-5191-40B5-89D3-206EF0370FE2}"/>
                </a:ext>
              </a:extLst>
            </p:cNvPr>
            <p:cNvSpPr/>
            <p:nvPr/>
          </p:nvSpPr>
          <p:spPr>
            <a:xfrm>
              <a:off x="6773148" y="4652172"/>
              <a:ext cx="123533" cy="241452"/>
            </a:xfrm>
            <a:custGeom>
              <a:avLst/>
              <a:gdLst>
                <a:gd name="connsiteX0" fmla="*/ -2189 w 123533"/>
                <a:gd name="connsiteY0" fmla="*/ 120243 h 241452"/>
                <a:gd name="connsiteX1" fmla="*/ -2189 w 123533"/>
                <a:gd name="connsiteY1" fmla="*/ -483 h 241452"/>
                <a:gd name="connsiteX2" fmla="*/ 121345 w 123533"/>
                <a:gd name="connsiteY2" fmla="*/ 240970 h 241452"/>
                <a:gd name="connsiteX3" fmla="*/ -2189 w 123533"/>
                <a:gd name="connsiteY3" fmla="*/ 120243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1452">
                  <a:moveTo>
                    <a:pt x="-2189" y="120243"/>
                  </a:moveTo>
                  <a:lnTo>
                    <a:pt x="-2189" y="-483"/>
                  </a:lnTo>
                  <a:lnTo>
                    <a:pt x="121345" y="240970"/>
                  </a:lnTo>
                  <a:lnTo>
                    <a:pt x="-2189" y="12024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89" name="Freeform: Shape 2288">
              <a:extLst>
                <a:ext uri="{FF2B5EF4-FFF2-40B4-BE49-F238E27FC236}">
                  <a16:creationId xmlns:a16="http://schemas.microsoft.com/office/drawing/2014/main" id="{070CDC9C-37C7-4CE2-9A34-9DD075E7B54C}"/>
                </a:ext>
              </a:extLst>
            </p:cNvPr>
            <p:cNvSpPr/>
            <p:nvPr/>
          </p:nvSpPr>
          <p:spPr>
            <a:xfrm>
              <a:off x="6773148" y="4405104"/>
              <a:ext cx="123533" cy="488520"/>
            </a:xfrm>
            <a:custGeom>
              <a:avLst/>
              <a:gdLst>
                <a:gd name="connsiteX0" fmla="*/ -2189 w 123533"/>
                <a:gd name="connsiteY0" fmla="*/ 243777 h 488520"/>
                <a:gd name="connsiteX1" fmla="*/ -2189 w 123533"/>
                <a:gd name="connsiteY1" fmla="*/ -483 h 488520"/>
                <a:gd name="connsiteX2" fmla="*/ 121345 w 123533"/>
                <a:gd name="connsiteY2" fmla="*/ 488037 h 488520"/>
                <a:gd name="connsiteX3" fmla="*/ -2189 w 123533"/>
                <a:gd name="connsiteY3" fmla="*/ 243777 h 48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488520">
                  <a:moveTo>
                    <a:pt x="-2189" y="243777"/>
                  </a:moveTo>
                  <a:lnTo>
                    <a:pt x="-2189" y="-483"/>
                  </a:lnTo>
                  <a:lnTo>
                    <a:pt x="121345" y="488037"/>
                  </a:lnTo>
                  <a:lnTo>
                    <a:pt x="-2189" y="24377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90" name="Freeform: Shape 2289">
              <a:extLst>
                <a:ext uri="{FF2B5EF4-FFF2-40B4-BE49-F238E27FC236}">
                  <a16:creationId xmlns:a16="http://schemas.microsoft.com/office/drawing/2014/main" id="{27D4A5A5-5D10-4BDA-B106-EA8B2BD150D6}"/>
                </a:ext>
              </a:extLst>
            </p:cNvPr>
            <p:cNvSpPr/>
            <p:nvPr/>
          </p:nvSpPr>
          <p:spPr>
            <a:xfrm>
              <a:off x="6773148" y="3332606"/>
              <a:ext cx="123533" cy="1561018"/>
            </a:xfrm>
            <a:custGeom>
              <a:avLst/>
              <a:gdLst>
                <a:gd name="connsiteX0" fmla="*/ -2189 w 123533"/>
                <a:gd name="connsiteY0" fmla="*/ 1072802 h 1561018"/>
                <a:gd name="connsiteX1" fmla="*/ -2189 w 123533"/>
                <a:gd name="connsiteY1" fmla="*/ -483 h 1561018"/>
                <a:gd name="connsiteX2" fmla="*/ 121345 w 123533"/>
                <a:gd name="connsiteY2" fmla="*/ 1560536 h 1561018"/>
                <a:gd name="connsiteX3" fmla="*/ -2189 w 123533"/>
                <a:gd name="connsiteY3" fmla="*/ 1072802 h 1561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561018">
                  <a:moveTo>
                    <a:pt x="-2189" y="1072802"/>
                  </a:moveTo>
                  <a:lnTo>
                    <a:pt x="-2189" y="-483"/>
                  </a:lnTo>
                  <a:lnTo>
                    <a:pt x="121345" y="1560536"/>
                  </a:lnTo>
                  <a:lnTo>
                    <a:pt x="-2189" y="107280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91" name="Freeform: Shape 2290">
              <a:extLst>
                <a:ext uri="{FF2B5EF4-FFF2-40B4-BE49-F238E27FC236}">
                  <a16:creationId xmlns:a16="http://schemas.microsoft.com/office/drawing/2014/main" id="{7CE14212-13E8-48D9-82E8-AE1C66B08C12}"/>
                </a:ext>
              </a:extLst>
            </p:cNvPr>
            <p:cNvSpPr/>
            <p:nvPr/>
          </p:nvSpPr>
          <p:spPr>
            <a:xfrm>
              <a:off x="6773148" y="3085538"/>
              <a:ext cx="123533" cy="1808086"/>
            </a:xfrm>
            <a:custGeom>
              <a:avLst/>
              <a:gdLst>
                <a:gd name="connsiteX0" fmla="*/ -2189 w 123533"/>
                <a:gd name="connsiteY0" fmla="*/ 243833 h 1808086"/>
                <a:gd name="connsiteX1" fmla="*/ -2189 w 123533"/>
                <a:gd name="connsiteY1" fmla="*/ -483 h 1808086"/>
                <a:gd name="connsiteX2" fmla="*/ 121345 w 123533"/>
                <a:gd name="connsiteY2" fmla="*/ 1807603 h 1808086"/>
                <a:gd name="connsiteX3" fmla="*/ -2189 w 123533"/>
                <a:gd name="connsiteY3" fmla="*/ 243833 h 180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808086">
                  <a:moveTo>
                    <a:pt x="-2189" y="243833"/>
                  </a:moveTo>
                  <a:lnTo>
                    <a:pt x="-2189" y="-483"/>
                  </a:lnTo>
                  <a:lnTo>
                    <a:pt x="121345" y="1807603"/>
                  </a:lnTo>
                  <a:lnTo>
                    <a:pt x="-2189" y="24383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92" name="Freeform: Shape 2291">
              <a:extLst>
                <a:ext uri="{FF2B5EF4-FFF2-40B4-BE49-F238E27FC236}">
                  <a16:creationId xmlns:a16="http://schemas.microsoft.com/office/drawing/2014/main" id="{9D9CA93E-ECAC-484C-AECC-CDD99F4B4E0B}"/>
                </a:ext>
              </a:extLst>
            </p:cNvPr>
            <p:cNvSpPr/>
            <p:nvPr/>
          </p:nvSpPr>
          <p:spPr>
            <a:xfrm>
              <a:off x="6773148" y="2355565"/>
              <a:ext cx="123533" cy="2538058"/>
            </a:xfrm>
            <a:custGeom>
              <a:avLst/>
              <a:gdLst>
                <a:gd name="connsiteX0" fmla="*/ -2189 w 123533"/>
                <a:gd name="connsiteY0" fmla="*/ 729827 h 2538058"/>
                <a:gd name="connsiteX1" fmla="*/ -2189 w 123533"/>
                <a:gd name="connsiteY1" fmla="*/ -483 h 2538058"/>
                <a:gd name="connsiteX2" fmla="*/ 121345 w 123533"/>
                <a:gd name="connsiteY2" fmla="*/ 2537576 h 2538058"/>
                <a:gd name="connsiteX3" fmla="*/ -2189 w 123533"/>
                <a:gd name="connsiteY3" fmla="*/ 729827 h 2538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38058">
                  <a:moveTo>
                    <a:pt x="-2189" y="729827"/>
                  </a:moveTo>
                  <a:lnTo>
                    <a:pt x="-2189" y="-483"/>
                  </a:lnTo>
                  <a:lnTo>
                    <a:pt x="121345" y="2537576"/>
                  </a:lnTo>
                  <a:lnTo>
                    <a:pt x="-2189" y="7298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93" name="Freeform: Shape 2292">
              <a:extLst>
                <a:ext uri="{FF2B5EF4-FFF2-40B4-BE49-F238E27FC236}">
                  <a16:creationId xmlns:a16="http://schemas.microsoft.com/office/drawing/2014/main" id="{DD2F28A4-4B2C-4B8D-9871-AF98D5C9693F}"/>
                </a:ext>
              </a:extLst>
            </p:cNvPr>
            <p:cNvSpPr/>
            <p:nvPr/>
          </p:nvSpPr>
          <p:spPr>
            <a:xfrm>
              <a:off x="6773148" y="2108498"/>
              <a:ext cx="123533" cy="2785126"/>
            </a:xfrm>
            <a:custGeom>
              <a:avLst/>
              <a:gdLst>
                <a:gd name="connsiteX0" fmla="*/ -2189 w 123533"/>
                <a:gd name="connsiteY0" fmla="*/ 244007 h 2785126"/>
                <a:gd name="connsiteX1" fmla="*/ -2189 w 123533"/>
                <a:gd name="connsiteY1" fmla="*/ -483 h 2785126"/>
                <a:gd name="connsiteX2" fmla="*/ 121345 w 123533"/>
                <a:gd name="connsiteY2" fmla="*/ 2784644 h 2785126"/>
                <a:gd name="connsiteX3" fmla="*/ -2189 w 123533"/>
                <a:gd name="connsiteY3" fmla="*/ 244007 h 278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785126">
                  <a:moveTo>
                    <a:pt x="-2189" y="244007"/>
                  </a:moveTo>
                  <a:lnTo>
                    <a:pt x="-2189" y="-483"/>
                  </a:lnTo>
                  <a:lnTo>
                    <a:pt x="121345" y="2784644"/>
                  </a:lnTo>
                  <a:lnTo>
                    <a:pt x="-2189" y="24400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94" name="Freeform: Shape 2293">
              <a:extLst>
                <a:ext uri="{FF2B5EF4-FFF2-40B4-BE49-F238E27FC236}">
                  <a16:creationId xmlns:a16="http://schemas.microsoft.com/office/drawing/2014/main" id="{029894D5-4770-4017-AD81-F03AAF09FCAD}"/>
                </a:ext>
              </a:extLst>
            </p:cNvPr>
            <p:cNvSpPr/>
            <p:nvPr/>
          </p:nvSpPr>
          <p:spPr>
            <a:xfrm>
              <a:off x="6773148" y="1732281"/>
              <a:ext cx="123533" cy="3161343"/>
            </a:xfrm>
            <a:custGeom>
              <a:avLst/>
              <a:gdLst>
                <a:gd name="connsiteX0" fmla="*/ -2189 w 123533"/>
                <a:gd name="connsiteY0" fmla="*/ 377081 h 3161343"/>
                <a:gd name="connsiteX1" fmla="*/ -2189 w 123533"/>
                <a:gd name="connsiteY1" fmla="*/ -483 h 3161343"/>
                <a:gd name="connsiteX2" fmla="*/ 121345 w 123533"/>
                <a:gd name="connsiteY2" fmla="*/ 3160860 h 3161343"/>
                <a:gd name="connsiteX3" fmla="*/ -2189 w 123533"/>
                <a:gd name="connsiteY3" fmla="*/ 377081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161343">
                  <a:moveTo>
                    <a:pt x="-2189" y="377081"/>
                  </a:moveTo>
                  <a:lnTo>
                    <a:pt x="-2189" y="-483"/>
                  </a:lnTo>
                  <a:lnTo>
                    <a:pt x="121345" y="3160860"/>
                  </a:lnTo>
                  <a:lnTo>
                    <a:pt x="-2189" y="3770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95" name="Freeform: Shape 2294">
              <a:extLst>
                <a:ext uri="{FF2B5EF4-FFF2-40B4-BE49-F238E27FC236}">
                  <a16:creationId xmlns:a16="http://schemas.microsoft.com/office/drawing/2014/main" id="{D688353B-4E32-4EE8-8B75-9F4304AE9C3C}"/>
                </a:ext>
              </a:extLst>
            </p:cNvPr>
            <p:cNvSpPr/>
            <p:nvPr/>
          </p:nvSpPr>
          <p:spPr>
            <a:xfrm>
              <a:off x="6773148" y="1490828"/>
              <a:ext cx="123533" cy="3402795"/>
            </a:xfrm>
            <a:custGeom>
              <a:avLst/>
              <a:gdLst>
                <a:gd name="connsiteX0" fmla="*/ -2189 w 123533"/>
                <a:gd name="connsiteY0" fmla="*/ 243681 h 3402795"/>
                <a:gd name="connsiteX1" fmla="*/ -2189 w 123533"/>
                <a:gd name="connsiteY1" fmla="*/ -483 h 3402795"/>
                <a:gd name="connsiteX2" fmla="*/ 121345 w 123533"/>
                <a:gd name="connsiteY2" fmla="*/ 3402313 h 3402795"/>
                <a:gd name="connsiteX3" fmla="*/ -2189 w 123533"/>
                <a:gd name="connsiteY3" fmla="*/ 243687 h 340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402795">
                  <a:moveTo>
                    <a:pt x="-2189" y="243681"/>
                  </a:moveTo>
                  <a:lnTo>
                    <a:pt x="-2189" y="-483"/>
                  </a:lnTo>
                  <a:lnTo>
                    <a:pt x="121345" y="3402313"/>
                  </a:lnTo>
                  <a:lnTo>
                    <a:pt x="-2189" y="24368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96" name="Freeform: Shape 2295">
              <a:extLst>
                <a:ext uri="{FF2B5EF4-FFF2-40B4-BE49-F238E27FC236}">
                  <a16:creationId xmlns:a16="http://schemas.microsoft.com/office/drawing/2014/main" id="{236767A0-25A1-4B2B-83B0-4F81823D9576}"/>
                </a:ext>
              </a:extLst>
            </p:cNvPr>
            <p:cNvSpPr/>
            <p:nvPr/>
          </p:nvSpPr>
          <p:spPr>
            <a:xfrm>
              <a:off x="6773148" y="1125842"/>
              <a:ext cx="123533" cy="3767782"/>
            </a:xfrm>
            <a:custGeom>
              <a:avLst/>
              <a:gdLst>
                <a:gd name="connsiteX0" fmla="*/ -2189 w 123533"/>
                <a:gd name="connsiteY0" fmla="*/ 364543 h 3767782"/>
                <a:gd name="connsiteX1" fmla="*/ -2189 w 123533"/>
                <a:gd name="connsiteY1" fmla="*/ -483 h 3767782"/>
                <a:gd name="connsiteX2" fmla="*/ 121345 w 123533"/>
                <a:gd name="connsiteY2" fmla="*/ 3767299 h 3767782"/>
                <a:gd name="connsiteX3" fmla="*/ -2189 w 123533"/>
                <a:gd name="connsiteY3" fmla="*/ 364543 h 376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7782">
                  <a:moveTo>
                    <a:pt x="-2189" y="364543"/>
                  </a:moveTo>
                  <a:lnTo>
                    <a:pt x="-2189" y="-483"/>
                  </a:lnTo>
                  <a:lnTo>
                    <a:pt x="121345" y="3767299"/>
                  </a:lnTo>
                  <a:lnTo>
                    <a:pt x="-2189" y="36454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97" name="Freeform: Shape 2296">
              <a:extLst>
                <a:ext uri="{FF2B5EF4-FFF2-40B4-BE49-F238E27FC236}">
                  <a16:creationId xmlns:a16="http://schemas.microsoft.com/office/drawing/2014/main" id="{99946893-0D94-4D81-8692-779ECDFC4E77}"/>
                </a:ext>
              </a:extLst>
            </p:cNvPr>
            <p:cNvSpPr/>
            <p:nvPr/>
          </p:nvSpPr>
          <p:spPr>
            <a:xfrm>
              <a:off x="4571999" y="249875"/>
              <a:ext cx="123533" cy="1358872"/>
            </a:xfrm>
            <a:custGeom>
              <a:avLst/>
              <a:gdLst>
                <a:gd name="connsiteX0" fmla="*/ -2189 w 123533"/>
                <a:gd name="connsiteY0" fmla="*/ 1358389 h 1358872"/>
                <a:gd name="connsiteX1" fmla="*/ -2189 w 123533"/>
                <a:gd name="connsiteY1" fmla="*/ -483 h 1358872"/>
                <a:gd name="connsiteX2" fmla="*/ 121345 w 123533"/>
                <a:gd name="connsiteY2" fmla="*/ 1358389 h 1358872"/>
                <a:gd name="connsiteX3" fmla="*/ -2189 w 123533"/>
                <a:gd name="connsiteY3" fmla="*/ 1358389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58872">
                  <a:moveTo>
                    <a:pt x="-2189" y="1358389"/>
                  </a:moveTo>
                  <a:lnTo>
                    <a:pt x="-2189" y="-483"/>
                  </a:lnTo>
                  <a:lnTo>
                    <a:pt x="121345" y="1358389"/>
                  </a:lnTo>
                  <a:lnTo>
                    <a:pt x="-2189" y="135838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98" name="Freeform: Shape 2297">
              <a:extLst>
                <a:ext uri="{FF2B5EF4-FFF2-40B4-BE49-F238E27FC236}">
                  <a16:creationId xmlns:a16="http://schemas.microsoft.com/office/drawing/2014/main" id="{85348214-B605-4776-8DC8-E7F81D5006E3}"/>
                </a:ext>
              </a:extLst>
            </p:cNvPr>
            <p:cNvSpPr/>
            <p:nvPr/>
          </p:nvSpPr>
          <p:spPr>
            <a:xfrm>
              <a:off x="4571999" y="249875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99" name="Freeform: Shape 2298">
              <a:extLst>
                <a:ext uri="{FF2B5EF4-FFF2-40B4-BE49-F238E27FC236}">
                  <a16:creationId xmlns:a16="http://schemas.microsoft.com/office/drawing/2014/main" id="{16B4FF0A-CABA-4103-BB75-21B20CD5B393}"/>
                </a:ext>
              </a:extLst>
            </p:cNvPr>
            <p:cNvSpPr/>
            <p:nvPr/>
          </p:nvSpPr>
          <p:spPr>
            <a:xfrm>
              <a:off x="4695533" y="1490828"/>
              <a:ext cx="123533" cy="117918"/>
            </a:xfrm>
            <a:custGeom>
              <a:avLst/>
              <a:gdLst>
                <a:gd name="connsiteX0" fmla="*/ -2189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117436 h 117918"/>
                <a:gd name="connsiteX3" fmla="*/ -2189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1345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00" name="Freeform: Shape 2299">
              <a:extLst>
                <a:ext uri="{FF2B5EF4-FFF2-40B4-BE49-F238E27FC236}">
                  <a16:creationId xmlns:a16="http://schemas.microsoft.com/office/drawing/2014/main" id="{B5CC9A5E-B6B7-467C-A2C1-EDBACEAAFA4F}"/>
                </a:ext>
              </a:extLst>
            </p:cNvPr>
            <p:cNvSpPr/>
            <p:nvPr/>
          </p:nvSpPr>
          <p:spPr>
            <a:xfrm>
              <a:off x="4695533" y="1490828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01" name="Freeform: Shape 2300">
              <a:extLst>
                <a:ext uri="{FF2B5EF4-FFF2-40B4-BE49-F238E27FC236}">
                  <a16:creationId xmlns:a16="http://schemas.microsoft.com/office/drawing/2014/main" id="{3A409753-2D39-486A-A75E-0C226845A061}"/>
                </a:ext>
              </a:extLst>
            </p:cNvPr>
            <p:cNvSpPr/>
            <p:nvPr/>
          </p:nvSpPr>
          <p:spPr>
            <a:xfrm>
              <a:off x="4695533" y="1243761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02" name="Freeform: Shape 2301">
              <a:extLst>
                <a:ext uri="{FF2B5EF4-FFF2-40B4-BE49-F238E27FC236}">
                  <a16:creationId xmlns:a16="http://schemas.microsoft.com/office/drawing/2014/main" id="{F95657DD-D8A7-440B-A0C3-5B91CFCCDBA9}"/>
                </a:ext>
              </a:extLst>
            </p:cNvPr>
            <p:cNvSpPr/>
            <p:nvPr/>
          </p:nvSpPr>
          <p:spPr>
            <a:xfrm>
              <a:off x="4695533" y="1243761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03" name="Freeform: Shape 2302">
              <a:extLst>
                <a:ext uri="{FF2B5EF4-FFF2-40B4-BE49-F238E27FC236}">
                  <a16:creationId xmlns:a16="http://schemas.microsoft.com/office/drawing/2014/main" id="{527A5B61-C558-4BA1-B3D9-77F9CBDF5FA5}"/>
                </a:ext>
              </a:extLst>
            </p:cNvPr>
            <p:cNvSpPr/>
            <p:nvPr/>
          </p:nvSpPr>
          <p:spPr>
            <a:xfrm>
              <a:off x="4695533" y="1002308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04" name="Freeform: Shape 2303">
              <a:extLst>
                <a:ext uri="{FF2B5EF4-FFF2-40B4-BE49-F238E27FC236}">
                  <a16:creationId xmlns:a16="http://schemas.microsoft.com/office/drawing/2014/main" id="{6FCA852C-A0B3-457D-8187-71129C426442}"/>
                </a:ext>
              </a:extLst>
            </p:cNvPr>
            <p:cNvSpPr/>
            <p:nvPr/>
          </p:nvSpPr>
          <p:spPr>
            <a:xfrm>
              <a:off x="4695533" y="1002308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05" name="Freeform: Shape 2304">
              <a:extLst>
                <a:ext uri="{FF2B5EF4-FFF2-40B4-BE49-F238E27FC236}">
                  <a16:creationId xmlns:a16="http://schemas.microsoft.com/office/drawing/2014/main" id="{ABC98870-6380-4822-893E-F760AFF9891C}"/>
                </a:ext>
              </a:extLst>
            </p:cNvPr>
            <p:cNvSpPr/>
            <p:nvPr/>
          </p:nvSpPr>
          <p:spPr>
            <a:xfrm>
              <a:off x="4695533" y="75524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06" name="Freeform: Shape 2305">
              <a:extLst>
                <a:ext uri="{FF2B5EF4-FFF2-40B4-BE49-F238E27FC236}">
                  <a16:creationId xmlns:a16="http://schemas.microsoft.com/office/drawing/2014/main" id="{3EEF9D2B-0D0D-480B-902B-F6744F536073}"/>
                </a:ext>
              </a:extLst>
            </p:cNvPr>
            <p:cNvSpPr/>
            <p:nvPr/>
          </p:nvSpPr>
          <p:spPr>
            <a:xfrm>
              <a:off x="4695533" y="755240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07" name="Freeform: Shape 2306">
              <a:extLst>
                <a:ext uri="{FF2B5EF4-FFF2-40B4-BE49-F238E27FC236}">
                  <a16:creationId xmlns:a16="http://schemas.microsoft.com/office/drawing/2014/main" id="{B41D7164-E257-4A9A-8FCE-879669D0CBC1}"/>
                </a:ext>
              </a:extLst>
            </p:cNvPr>
            <p:cNvSpPr/>
            <p:nvPr/>
          </p:nvSpPr>
          <p:spPr>
            <a:xfrm>
              <a:off x="4695533" y="502558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08" name="Freeform: Shape 2307">
              <a:extLst>
                <a:ext uri="{FF2B5EF4-FFF2-40B4-BE49-F238E27FC236}">
                  <a16:creationId xmlns:a16="http://schemas.microsoft.com/office/drawing/2014/main" id="{FC2397DC-28C3-4FD5-BC02-D63947D93BB0}"/>
                </a:ext>
              </a:extLst>
            </p:cNvPr>
            <p:cNvSpPr/>
            <p:nvPr/>
          </p:nvSpPr>
          <p:spPr>
            <a:xfrm>
              <a:off x="4695533" y="502558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09" name="Freeform: Shape 2308">
              <a:extLst>
                <a:ext uri="{FF2B5EF4-FFF2-40B4-BE49-F238E27FC236}">
                  <a16:creationId xmlns:a16="http://schemas.microsoft.com/office/drawing/2014/main" id="{CF4B4947-F050-4872-A29C-EC018F1566E7}"/>
                </a:ext>
              </a:extLst>
            </p:cNvPr>
            <p:cNvSpPr/>
            <p:nvPr/>
          </p:nvSpPr>
          <p:spPr>
            <a:xfrm>
              <a:off x="4695533" y="249875"/>
              <a:ext cx="123533" cy="117918"/>
            </a:xfrm>
            <a:custGeom>
              <a:avLst/>
              <a:gdLst>
                <a:gd name="connsiteX0" fmla="*/ -2189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117436 h 117918"/>
                <a:gd name="connsiteX3" fmla="*/ -2189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1345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10" name="Freeform: Shape 2309">
              <a:extLst>
                <a:ext uri="{FF2B5EF4-FFF2-40B4-BE49-F238E27FC236}">
                  <a16:creationId xmlns:a16="http://schemas.microsoft.com/office/drawing/2014/main" id="{21F7417E-E195-4F40-9372-C145A11A092C}"/>
                </a:ext>
              </a:extLst>
            </p:cNvPr>
            <p:cNvSpPr/>
            <p:nvPr/>
          </p:nvSpPr>
          <p:spPr>
            <a:xfrm>
              <a:off x="4695533" y="249875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11" name="Freeform: Shape 2310">
              <a:extLst>
                <a:ext uri="{FF2B5EF4-FFF2-40B4-BE49-F238E27FC236}">
                  <a16:creationId xmlns:a16="http://schemas.microsoft.com/office/drawing/2014/main" id="{6B2D336B-7C3E-497A-8147-D86D1A01563B}"/>
                </a:ext>
              </a:extLst>
            </p:cNvPr>
            <p:cNvSpPr/>
            <p:nvPr/>
          </p:nvSpPr>
          <p:spPr>
            <a:xfrm>
              <a:off x="4819067" y="249875"/>
              <a:ext cx="117918" cy="1358872"/>
            </a:xfrm>
            <a:custGeom>
              <a:avLst/>
              <a:gdLst>
                <a:gd name="connsiteX0" fmla="*/ -2189 w 117918"/>
                <a:gd name="connsiteY0" fmla="*/ 121305 h 1358872"/>
                <a:gd name="connsiteX1" fmla="*/ -2189 w 117918"/>
                <a:gd name="connsiteY1" fmla="*/ -483 h 1358872"/>
                <a:gd name="connsiteX2" fmla="*/ 115730 w 117918"/>
                <a:gd name="connsiteY2" fmla="*/ 1358389 h 1358872"/>
                <a:gd name="connsiteX3" fmla="*/ -2189 w 117918"/>
                <a:gd name="connsiteY3" fmla="*/ 121305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358872">
                  <a:moveTo>
                    <a:pt x="-2189" y="121305"/>
                  </a:moveTo>
                  <a:lnTo>
                    <a:pt x="-2189" y="-483"/>
                  </a:lnTo>
                  <a:lnTo>
                    <a:pt x="115730" y="1358389"/>
                  </a:lnTo>
                  <a:lnTo>
                    <a:pt x="-2189" y="12130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12" name="Freeform: Shape 2311">
              <a:extLst>
                <a:ext uri="{FF2B5EF4-FFF2-40B4-BE49-F238E27FC236}">
                  <a16:creationId xmlns:a16="http://schemas.microsoft.com/office/drawing/2014/main" id="{97D2780C-62E8-4ADE-8950-E38A9926DFBE}"/>
                </a:ext>
              </a:extLst>
            </p:cNvPr>
            <p:cNvSpPr/>
            <p:nvPr/>
          </p:nvSpPr>
          <p:spPr>
            <a:xfrm>
              <a:off x="4819067" y="249875"/>
              <a:ext cx="117918" cy="117918"/>
            </a:xfrm>
            <a:custGeom>
              <a:avLst/>
              <a:gdLst>
                <a:gd name="connsiteX0" fmla="*/ 115730 w 117918"/>
                <a:gd name="connsiteY0" fmla="*/ 117436 h 117918"/>
                <a:gd name="connsiteX1" fmla="*/ -2189 w 117918"/>
                <a:gd name="connsiteY1" fmla="*/ -483 h 117918"/>
                <a:gd name="connsiteX2" fmla="*/ 115730 w 117918"/>
                <a:gd name="connsiteY2" fmla="*/ -483 h 117918"/>
                <a:gd name="connsiteX3" fmla="*/ 115730 w 11791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7918">
                  <a:moveTo>
                    <a:pt x="115730" y="117436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13" name="Freeform: Shape 2312">
              <a:extLst>
                <a:ext uri="{FF2B5EF4-FFF2-40B4-BE49-F238E27FC236}">
                  <a16:creationId xmlns:a16="http://schemas.microsoft.com/office/drawing/2014/main" id="{292B9CB2-8D4F-4E29-9772-33CB90B2F7F5}"/>
                </a:ext>
              </a:extLst>
            </p:cNvPr>
            <p:cNvSpPr/>
            <p:nvPr/>
          </p:nvSpPr>
          <p:spPr>
            <a:xfrm>
              <a:off x="4936985" y="1490828"/>
              <a:ext cx="342525" cy="117918"/>
            </a:xfrm>
            <a:custGeom>
              <a:avLst/>
              <a:gdLst>
                <a:gd name="connsiteX0" fmla="*/ -2189 w 342525"/>
                <a:gd name="connsiteY0" fmla="*/ 117436 h 117918"/>
                <a:gd name="connsiteX1" fmla="*/ -2189 w 342525"/>
                <a:gd name="connsiteY1" fmla="*/ -483 h 117918"/>
                <a:gd name="connsiteX2" fmla="*/ 340337 w 342525"/>
                <a:gd name="connsiteY2" fmla="*/ 117436 h 117918"/>
                <a:gd name="connsiteX3" fmla="*/ -2189 w 34252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340337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14" name="Freeform: Shape 2313">
              <a:extLst>
                <a:ext uri="{FF2B5EF4-FFF2-40B4-BE49-F238E27FC236}">
                  <a16:creationId xmlns:a16="http://schemas.microsoft.com/office/drawing/2014/main" id="{002DC2E1-F05E-449B-9DC9-2520CE002588}"/>
                </a:ext>
              </a:extLst>
            </p:cNvPr>
            <p:cNvSpPr/>
            <p:nvPr/>
          </p:nvSpPr>
          <p:spPr>
            <a:xfrm>
              <a:off x="4936985" y="1490828"/>
              <a:ext cx="342525" cy="117918"/>
            </a:xfrm>
            <a:custGeom>
              <a:avLst/>
              <a:gdLst>
                <a:gd name="connsiteX0" fmla="*/ 340337 w 342525"/>
                <a:gd name="connsiteY0" fmla="*/ 117436 h 117918"/>
                <a:gd name="connsiteX1" fmla="*/ -2189 w 342525"/>
                <a:gd name="connsiteY1" fmla="*/ -483 h 117918"/>
                <a:gd name="connsiteX2" fmla="*/ 340337 w 342525"/>
                <a:gd name="connsiteY2" fmla="*/ -483 h 117918"/>
                <a:gd name="connsiteX3" fmla="*/ 340337 w 34252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17918">
                  <a:moveTo>
                    <a:pt x="340337" y="117436"/>
                  </a:moveTo>
                  <a:lnTo>
                    <a:pt x="-2189" y="-483"/>
                  </a:lnTo>
                  <a:lnTo>
                    <a:pt x="340337" y="-483"/>
                  </a:lnTo>
                  <a:lnTo>
                    <a:pt x="340337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15" name="Freeform: Shape 2314">
              <a:extLst>
                <a:ext uri="{FF2B5EF4-FFF2-40B4-BE49-F238E27FC236}">
                  <a16:creationId xmlns:a16="http://schemas.microsoft.com/office/drawing/2014/main" id="{E0EBBEAF-CBF8-45BB-BA9E-E5D3CABAE33C}"/>
                </a:ext>
              </a:extLst>
            </p:cNvPr>
            <p:cNvSpPr/>
            <p:nvPr/>
          </p:nvSpPr>
          <p:spPr>
            <a:xfrm>
              <a:off x="4936985" y="1243761"/>
              <a:ext cx="342525" cy="123533"/>
            </a:xfrm>
            <a:custGeom>
              <a:avLst/>
              <a:gdLst>
                <a:gd name="connsiteX0" fmla="*/ -2189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123051 h 123533"/>
                <a:gd name="connsiteX3" fmla="*/ -2189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34033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16" name="Freeform: Shape 2315">
              <a:extLst>
                <a:ext uri="{FF2B5EF4-FFF2-40B4-BE49-F238E27FC236}">
                  <a16:creationId xmlns:a16="http://schemas.microsoft.com/office/drawing/2014/main" id="{39E73CFF-3404-48AD-8E4B-A915FB45BBC3}"/>
                </a:ext>
              </a:extLst>
            </p:cNvPr>
            <p:cNvSpPr/>
            <p:nvPr/>
          </p:nvSpPr>
          <p:spPr>
            <a:xfrm>
              <a:off x="4936985" y="1243761"/>
              <a:ext cx="342525" cy="123533"/>
            </a:xfrm>
            <a:custGeom>
              <a:avLst/>
              <a:gdLst>
                <a:gd name="connsiteX0" fmla="*/ 340337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-483 h 123533"/>
                <a:gd name="connsiteX3" fmla="*/ 340337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340337" y="123051"/>
                  </a:moveTo>
                  <a:lnTo>
                    <a:pt x="-2189" y="-483"/>
                  </a:lnTo>
                  <a:lnTo>
                    <a:pt x="340337" y="-483"/>
                  </a:lnTo>
                  <a:lnTo>
                    <a:pt x="34033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17" name="Freeform: Shape 2316">
              <a:extLst>
                <a:ext uri="{FF2B5EF4-FFF2-40B4-BE49-F238E27FC236}">
                  <a16:creationId xmlns:a16="http://schemas.microsoft.com/office/drawing/2014/main" id="{E732D32C-B052-4443-A8B6-3B5C17649F28}"/>
                </a:ext>
              </a:extLst>
            </p:cNvPr>
            <p:cNvSpPr/>
            <p:nvPr/>
          </p:nvSpPr>
          <p:spPr>
            <a:xfrm>
              <a:off x="4936985" y="1002308"/>
              <a:ext cx="342525" cy="123533"/>
            </a:xfrm>
            <a:custGeom>
              <a:avLst/>
              <a:gdLst>
                <a:gd name="connsiteX0" fmla="*/ -2189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123051 h 123533"/>
                <a:gd name="connsiteX3" fmla="*/ -2189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34033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18" name="Freeform: Shape 2317">
              <a:extLst>
                <a:ext uri="{FF2B5EF4-FFF2-40B4-BE49-F238E27FC236}">
                  <a16:creationId xmlns:a16="http://schemas.microsoft.com/office/drawing/2014/main" id="{285DE7F6-258B-4162-A361-99965B78F2D9}"/>
                </a:ext>
              </a:extLst>
            </p:cNvPr>
            <p:cNvSpPr/>
            <p:nvPr/>
          </p:nvSpPr>
          <p:spPr>
            <a:xfrm>
              <a:off x="4936985" y="1002308"/>
              <a:ext cx="342525" cy="123533"/>
            </a:xfrm>
            <a:custGeom>
              <a:avLst/>
              <a:gdLst>
                <a:gd name="connsiteX0" fmla="*/ 340337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-483 h 123533"/>
                <a:gd name="connsiteX3" fmla="*/ 340337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340337" y="123051"/>
                  </a:moveTo>
                  <a:lnTo>
                    <a:pt x="-2189" y="-483"/>
                  </a:lnTo>
                  <a:lnTo>
                    <a:pt x="340337" y="-483"/>
                  </a:lnTo>
                  <a:lnTo>
                    <a:pt x="34033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19" name="Freeform: Shape 2318">
              <a:extLst>
                <a:ext uri="{FF2B5EF4-FFF2-40B4-BE49-F238E27FC236}">
                  <a16:creationId xmlns:a16="http://schemas.microsoft.com/office/drawing/2014/main" id="{265F0379-B2C9-477F-93A4-5686A357280C}"/>
                </a:ext>
              </a:extLst>
            </p:cNvPr>
            <p:cNvSpPr/>
            <p:nvPr/>
          </p:nvSpPr>
          <p:spPr>
            <a:xfrm>
              <a:off x="4936985" y="755240"/>
              <a:ext cx="342525" cy="123533"/>
            </a:xfrm>
            <a:custGeom>
              <a:avLst/>
              <a:gdLst>
                <a:gd name="connsiteX0" fmla="*/ -2189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123051 h 123533"/>
                <a:gd name="connsiteX3" fmla="*/ -2189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34033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20" name="Freeform: Shape 2319">
              <a:extLst>
                <a:ext uri="{FF2B5EF4-FFF2-40B4-BE49-F238E27FC236}">
                  <a16:creationId xmlns:a16="http://schemas.microsoft.com/office/drawing/2014/main" id="{0C7DDB64-714E-48CC-8775-04F8248C85C8}"/>
                </a:ext>
              </a:extLst>
            </p:cNvPr>
            <p:cNvSpPr/>
            <p:nvPr/>
          </p:nvSpPr>
          <p:spPr>
            <a:xfrm>
              <a:off x="4936985" y="755240"/>
              <a:ext cx="342525" cy="123533"/>
            </a:xfrm>
            <a:custGeom>
              <a:avLst/>
              <a:gdLst>
                <a:gd name="connsiteX0" fmla="*/ 340337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-483 h 123533"/>
                <a:gd name="connsiteX3" fmla="*/ 340337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340337" y="123051"/>
                  </a:moveTo>
                  <a:lnTo>
                    <a:pt x="-2189" y="-483"/>
                  </a:lnTo>
                  <a:lnTo>
                    <a:pt x="340337" y="-483"/>
                  </a:lnTo>
                  <a:lnTo>
                    <a:pt x="34033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21" name="Freeform: Shape 2320">
              <a:extLst>
                <a:ext uri="{FF2B5EF4-FFF2-40B4-BE49-F238E27FC236}">
                  <a16:creationId xmlns:a16="http://schemas.microsoft.com/office/drawing/2014/main" id="{83FC903B-82D5-4212-855A-167E352BB0FA}"/>
                </a:ext>
              </a:extLst>
            </p:cNvPr>
            <p:cNvSpPr/>
            <p:nvPr/>
          </p:nvSpPr>
          <p:spPr>
            <a:xfrm>
              <a:off x="4936985" y="502558"/>
              <a:ext cx="342525" cy="123533"/>
            </a:xfrm>
            <a:custGeom>
              <a:avLst/>
              <a:gdLst>
                <a:gd name="connsiteX0" fmla="*/ -2189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123051 h 123533"/>
                <a:gd name="connsiteX3" fmla="*/ -2189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34033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22" name="Freeform: Shape 2321">
              <a:extLst>
                <a:ext uri="{FF2B5EF4-FFF2-40B4-BE49-F238E27FC236}">
                  <a16:creationId xmlns:a16="http://schemas.microsoft.com/office/drawing/2014/main" id="{F17C3570-B104-4E59-AD5C-0A84EEC9E951}"/>
                </a:ext>
              </a:extLst>
            </p:cNvPr>
            <p:cNvSpPr/>
            <p:nvPr/>
          </p:nvSpPr>
          <p:spPr>
            <a:xfrm>
              <a:off x="4936985" y="502558"/>
              <a:ext cx="342525" cy="123533"/>
            </a:xfrm>
            <a:custGeom>
              <a:avLst/>
              <a:gdLst>
                <a:gd name="connsiteX0" fmla="*/ 340337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-483 h 123533"/>
                <a:gd name="connsiteX3" fmla="*/ 340337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340337" y="123051"/>
                  </a:moveTo>
                  <a:lnTo>
                    <a:pt x="-2189" y="-483"/>
                  </a:lnTo>
                  <a:lnTo>
                    <a:pt x="340337" y="-483"/>
                  </a:lnTo>
                  <a:lnTo>
                    <a:pt x="34033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23" name="Freeform: Shape 2322">
              <a:extLst>
                <a:ext uri="{FF2B5EF4-FFF2-40B4-BE49-F238E27FC236}">
                  <a16:creationId xmlns:a16="http://schemas.microsoft.com/office/drawing/2014/main" id="{CB011FFF-978A-4A4F-9923-A7ACA5AB7E4B}"/>
                </a:ext>
              </a:extLst>
            </p:cNvPr>
            <p:cNvSpPr/>
            <p:nvPr/>
          </p:nvSpPr>
          <p:spPr>
            <a:xfrm>
              <a:off x="4936985" y="249875"/>
              <a:ext cx="342525" cy="117918"/>
            </a:xfrm>
            <a:custGeom>
              <a:avLst/>
              <a:gdLst>
                <a:gd name="connsiteX0" fmla="*/ -2189 w 342525"/>
                <a:gd name="connsiteY0" fmla="*/ 117436 h 117918"/>
                <a:gd name="connsiteX1" fmla="*/ -2189 w 342525"/>
                <a:gd name="connsiteY1" fmla="*/ -483 h 117918"/>
                <a:gd name="connsiteX2" fmla="*/ 340337 w 342525"/>
                <a:gd name="connsiteY2" fmla="*/ 117436 h 117918"/>
                <a:gd name="connsiteX3" fmla="*/ -2189 w 34252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340337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24" name="Freeform: Shape 2323">
              <a:extLst>
                <a:ext uri="{FF2B5EF4-FFF2-40B4-BE49-F238E27FC236}">
                  <a16:creationId xmlns:a16="http://schemas.microsoft.com/office/drawing/2014/main" id="{27AE4177-2397-49EA-9C84-477AED52CF41}"/>
                </a:ext>
              </a:extLst>
            </p:cNvPr>
            <p:cNvSpPr/>
            <p:nvPr/>
          </p:nvSpPr>
          <p:spPr>
            <a:xfrm>
              <a:off x="4936985" y="249875"/>
              <a:ext cx="342525" cy="117918"/>
            </a:xfrm>
            <a:custGeom>
              <a:avLst/>
              <a:gdLst>
                <a:gd name="connsiteX0" fmla="*/ 340337 w 342525"/>
                <a:gd name="connsiteY0" fmla="*/ 117436 h 117918"/>
                <a:gd name="connsiteX1" fmla="*/ -2189 w 342525"/>
                <a:gd name="connsiteY1" fmla="*/ -483 h 117918"/>
                <a:gd name="connsiteX2" fmla="*/ 340337 w 342525"/>
                <a:gd name="connsiteY2" fmla="*/ -483 h 117918"/>
                <a:gd name="connsiteX3" fmla="*/ 340337 w 34252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17918">
                  <a:moveTo>
                    <a:pt x="340337" y="117436"/>
                  </a:moveTo>
                  <a:lnTo>
                    <a:pt x="-2189" y="-483"/>
                  </a:lnTo>
                  <a:lnTo>
                    <a:pt x="340337" y="-483"/>
                  </a:lnTo>
                  <a:lnTo>
                    <a:pt x="340337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25" name="Freeform: Shape 2324">
              <a:extLst>
                <a:ext uri="{FF2B5EF4-FFF2-40B4-BE49-F238E27FC236}">
                  <a16:creationId xmlns:a16="http://schemas.microsoft.com/office/drawing/2014/main" id="{9CA67F5E-744B-4F79-85E1-09A46135E272}"/>
                </a:ext>
              </a:extLst>
            </p:cNvPr>
            <p:cNvSpPr/>
            <p:nvPr/>
          </p:nvSpPr>
          <p:spPr>
            <a:xfrm>
              <a:off x="5279511" y="249875"/>
              <a:ext cx="123533" cy="1358872"/>
            </a:xfrm>
            <a:custGeom>
              <a:avLst/>
              <a:gdLst>
                <a:gd name="connsiteX0" fmla="*/ -2189 w 123533"/>
                <a:gd name="connsiteY0" fmla="*/ 121305 h 1358872"/>
                <a:gd name="connsiteX1" fmla="*/ -2189 w 123533"/>
                <a:gd name="connsiteY1" fmla="*/ -483 h 1358872"/>
                <a:gd name="connsiteX2" fmla="*/ 121345 w 123533"/>
                <a:gd name="connsiteY2" fmla="*/ 1358389 h 1358872"/>
                <a:gd name="connsiteX3" fmla="*/ -2189 w 123533"/>
                <a:gd name="connsiteY3" fmla="*/ 121305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58872">
                  <a:moveTo>
                    <a:pt x="-2189" y="121305"/>
                  </a:moveTo>
                  <a:lnTo>
                    <a:pt x="-2189" y="-483"/>
                  </a:lnTo>
                  <a:lnTo>
                    <a:pt x="121345" y="1358389"/>
                  </a:lnTo>
                  <a:lnTo>
                    <a:pt x="-2189" y="12130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26" name="Freeform: Shape 2325">
              <a:extLst>
                <a:ext uri="{FF2B5EF4-FFF2-40B4-BE49-F238E27FC236}">
                  <a16:creationId xmlns:a16="http://schemas.microsoft.com/office/drawing/2014/main" id="{048F401E-2E13-4D48-88AE-BDEA2FE189EC}"/>
                </a:ext>
              </a:extLst>
            </p:cNvPr>
            <p:cNvSpPr/>
            <p:nvPr/>
          </p:nvSpPr>
          <p:spPr>
            <a:xfrm>
              <a:off x="5279511" y="249875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27" name="Freeform: Shape 2326">
              <a:extLst>
                <a:ext uri="{FF2B5EF4-FFF2-40B4-BE49-F238E27FC236}">
                  <a16:creationId xmlns:a16="http://schemas.microsoft.com/office/drawing/2014/main" id="{987C610C-5DA1-459D-914F-70835858A9D6}"/>
                </a:ext>
              </a:extLst>
            </p:cNvPr>
            <p:cNvSpPr/>
            <p:nvPr/>
          </p:nvSpPr>
          <p:spPr>
            <a:xfrm>
              <a:off x="5403045" y="1490828"/>
              <a:ext cx="117918" cy="117918"/>
            </a:xfrm>
            <a:custGeom>
              <a:avLst/>
              <a:gdLst>
                <a:gd name="connsiteX0" fmla="*/ -2189 w 117918"/>
                <a:gd name="connsiteY0" fmla="*/ 117436 h 117918"/>
                <a:gd name="connsiteX1" fmla="*/ -2189 w 117918"/>
                <a:gd name="connsiteY1" fmla="*/ -483 h 117918"/>
                <a:gd name="connsiteX2" fmla="*/ 115730 w 117918"/>
                <a:gd name="connsiteY2" fmla="*/ 117436 h 117918"/>
                <a:gd name="connsiteX3" fmla="*/ -2189 w 11791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15730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28" name="Freeform: Shape 2327">
              <a:extLst>
                <a:ext uri="{FF2B5EF4-FFF2-40B4-BE49-F238E27FC236}">
                  <a16:creationId xmlns:a16="http://schemas.microsoft.com/office/drawing/2014/main" id="{AA84F85C-BA69-4F51-A0A9-CE2A3B1F5132}"/>
                </a:ext>
              </a:extLst>
            </p:cNvPr>
            <p:cNvSpPr/>
            <p:nvPr/>
          </p:nvSpPr>
          <p:spPr>
            <a:xfrm>
              <a:off x="5403045" y="1490828"/>
              <a:ext cx="117918" cy="117918"/>
            </a:xfrm>
            <a:custGeom>
              <a:avLst/>
              <a:gdLst>
                <a:gd name="connsiteX0" fmla="*/ 115730 w 117918"/>
                <a:gd name="connsiteY0" fmla="*/ 117436 h 117918"/>
                <a:gd name="connsiteX1" fmla="*/ -2189 w 117918"/>
                <a:gd name="connsiteY1" fmla="*/ -483 h 117918"/>
                <a:gd name="connsiteX2" fmla="*/ 115730 w 117918"/>
                <a:gd name="connsiteY2" fmla="*/ -483 h 117918"/>
                <a:gd name="connsiteX3" fmla="*/ 115730 w 11791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7918">
                  <a:moveTo>
                    <a:pt x="115730" y="117436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29" name="Freeform: Shape 2328">
              <a:extLst>
                <a:ext uri="{FF2B5EF4-FFF2-40B4-BE49-F238E27FC236}">
                  <a16:creationId xmlns:a16="http://schemas.microsoft.com/office/drawing/2014/main" id="{337CBF9D-EF99-42CE-B6DA-09389257BB7A}"/>
                </a:ext>
              </a:extLst>
            </p:cNvPr>
            <p:cNvSpPr/>
            <p:nvPr/>
          </p:nvSpPr>
          <p:spPr>
            <a:xfrm>
              <a:off x="5403045" y="1243761"/>
              <a:ext cx="117918" cy="123533"/>
            </a:xfrm>
            <a:custGeom>
              <a:avLst/>
              <a:gdLst>
                <a:gd name="connsiteX0" fmla="*/ -2189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123051 h 123533"/>
                <a:gd name="connsiteX3" fmla="*/ -2189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30" name="Freeform: Shape 2329">
              <a:extLst>
                <a:ext uri="{FF2B5EF4-FFF2-40B4-BE49-F238E27FC236}">
                  <a16:creationId xmlns:a16="http://schemas.microsoft.com/office/drawing/2014/main" id="{93E89372-34CC-4C8F-A11F-77934DB24D8C}"/>
                </a:ext>
              </a:extLst>
            </p:cNvPr>
            <p:cNvSpPr/>
            <p:nvPr/>
          </p:nvSpPr>
          <p:spPr>
            <a:xfrm>
              <a:off x="5403045" y="1243761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31" name="Freeform: Shape 2330">
              <a:extLst>
                <a:ext uri="{FF2B5EF4-FFF2-40B4-BE49-F238E27FC236}">
                  <a16:creationId xmlns:a16="http://schemas.microsoft.com/office/drawing/2014/main" id="{C8B12B84-729E-4D05-B96E-F4845DB20FD0}"/>
                </a:ext>
              </a:extLst>
            </p:cNvPr>
            <p:cNvSpPr/>
            <p:nvPr/>
          </p:nvSpPr>
          <p:spPr>
            <a:xfrm>
              <a:off x="5403045" y="1002308"/>
              <a:ext cx="117918" cy="123533"/>
            </a:xfrm>
            <a:custGeom>
              <a:avLst/>
              <a:gdLst>
                <a:gd name="connsiteX0" fmla="*/ -2189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123051 h 123533"/>
                <a:gd name="connsiteX3" fmla="*/ -2189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32" name="Freeform: Shape 2331">
              <a:extLst>
                <a:ext uri="{FF2B5EF4-FFF2-40B4-BE49-F238E27FC236}">
                  <a16:creationId xmlns:a16="http://schemas.microsoft.com/office/drawing/2014/main" id="{05AA0980-4B6A-415B-AF3B-0A1D1695AD11}"/>
                </a:ext>
              </a:extLst>
            </p:cNvPr>
            <p:cNvSpPr/>
            <p:nvPr/>
          </p:nvSpPr>
          <p:spPr>
            <a:xfrm>
              <a:off x="5403045" y="1002308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33" name="Freeform: Shape 2332">
              <a:extLst>
                <a:ext uri="{FF2B5EF4-FFF2-40B4-BE49-F238E27FC236}">
                  <a16:creationId xmlns:a16="http://schemas.microsoft.com/office/drawing/2014/main" id="{358763F0-6E97-401B-ABB5-92E29DF6A86C}"/>
                </a:ext>
              </a:extLst>
            </p:cNvPr>
            <p:cNvSpPr/>
            <p:nvPr/>
          </p:nvSpPr>
          <p:spPr>
            <a:xfrm>
              <a:off x="5403045" y="755240"/>
              <a:ext cx="117918" cy="123533"/>
            </a:xfrm>
            <a:custGeom>
              <a:avLst/>
              <a:gdLst>
                <a:gd name="connsiteX0" fmla="*/ -2189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123051 h 123533"/>
                <a:gd name="connsiteX3" fmla="*/ -2189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34" name="Freeform: Shape 2333">
              <a:extLst>
                <a:ext uri="{FF2B5EF4-FFF2-40B4-BE49-F238E27FC236}">
                  <a16:creationId xmlns:a16="http://schemas.microsoft.com/office/drawing/2014/main" id="{0B37BC62-23C4-4EE9-AF01-8E36E7F11982}"/>
                </a:ext>
              </a:extLst>
            </p:cNvPr>
            <p:cNvSpPr/>
            <p:nvPr/>
          </p:nvSpPr>
          <p:spPr>
            <a:xfrm>
              <a:off x="5403045" y="755240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35" name="Freeform: Shape 2334">
              <a:extLst>
                <a:ext uri="{FF2B5EF4-FFF2-40B4-BE49-F238E27FC236}">
                  <a16:creationId xmlns:a16="http://schemas.microsoft.com/office/drawing/2014/main" id="{0A0636A5-42B1-4B0D-9320-2B86D60AFBE8}"/>
                </a:ext>
              </a:extLst>
            </p:cNvPr>
            <p:cNvSpPr/>
            <p:nvPr/>
          </p:nvSpPr>
          <p:spPr>
            <a:xfrm>
              <a:off x="5403045" y="502558"/>
              <a:ext cx="117918" cy="123533"/>
            </a:xfrm>
            <a:custGeom>
              <a:avLst/>
              <a:gdLst>
                <a:gd name="connsiteX0" fmla="*/ -2189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123051 h 123533"/>
                <a:gd name="connsiteX3" fmla="*/ -2189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36" name="Freeform: Shape 2335">
              <a:extLst>
                <a:ext uri="{FF2B5EF4-FFF2-40B4-BE49-F238E27FC236}">
                  <a16:creationId xmlns:a16="http://schemas.microsoft.com/office/drawing/2014/main" id="{BDBF3EE1-23A7-4709-80D3-1ABEE7779BEE}"/>
                </a:ext>
              </a:extLst>
            </p:cNvPr>
            <p:cNvSpPr/>
            <p:nvPr/>
          </p:nvSpPr>
          <p:spPr>
            <a:xfrm>
              <a:off x="5403045" y="502558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37" name="Freeform: Shape 2336">
              <a:extLst>
                <a:ext uri="{FF2B5EF4-FFF2-40B4-BE49-F238E27FC236}">
                  <a16:creationId xmlns:a16="http://schemas.microsoft.com/office/drawing/2014/main" id="{1289B275-4704-4AC9-8737-C9EB7855C9C0}"/>
                </a:ext>
              </a:extLst>
            </p:cNvPr>
            <p:cNvSpPr/>
            <p:nvPr/>
          </p:nvSpPr>
          <p:spPr>
            <a:xfrm>
              <a:off x="5403045" y="249875"/>
              <a:ext cx="117918" cy="117918"/>
            </a:xfrm>
            <a:custGeom>
              <a:avLst/>
              <a:gdLst>
                <a:gd name="connsiteX0" fmla="*/ -2189 w 117918"/>
                <a:gd name="connsiteY0" fmla="*/ 117436 h 117918"/>
                <a:gd name="connsiteX1" fmla="*/ -2189 w 117918"/>
                <a:gd name="connsiteY1" fmla="*/ -483 h 117918"/>
                <a:gd name="connsiteX2" fmla="*/ 115730 w 117918"/>
                <a:gd name="connsiteY2" fmla="*/ 117436 h 117918"/>
                <a:gd name="connsiteX3" fmla="*/ -2189 w 11791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15730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38" name="Freeform: Shape 2337">
              <a:extLst>
                <a:ext uri="{FF2B5EF4-FFF2-40B4-BE49-F238E27FC236}">
                  <a16:creationId xmlns:a16="http://schemas.microsoft.com/office/drawing/2014/main" id="{8C67880B-E112-4BD4-8F1C-81CA52279DC7}"/>
                </a:ext>
              </a:extLst>
            </p:cNvPr>
            <p:cNvSpPr/>
            <p:nvPr/>
          </p:nvSpPr>
          <p:spPr>
            <a:xfrm>
              <a:off x="5403045" y="249875"/>
              <a:ext cx="117918" cy="117918"/>
            </a:xfrm>
            <a:custGeom>
              <a:avLst/>
              <a:gdLst>
                <a:gd name="connsiteX0" fmla="*/ 115730 w 117918"/>
                <a:gd name="connsiteY0" fmla="*/ 117436 h 117918"/>
                <a:gd name="connsiteX1" fmla="*/ -2189 w 117918"/>
                <a:gd name="connsiteY1" fmla="*/ -483 h 117918"/>
                <a:gd name="connsiteX2" fmla="*/ 115730 w 117918"/>
                <a:gd name="connsiteY2" fmla="*/ -483 h 117918"/>
                <a:gd name="connsiteX3" fmla="*/ 115730 w 11791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7918">
                  <a:moveTo>
                    <a:pt x="115730" y="117436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39" name="Freeform: Shape 2338">
              <a:extLst>
                <a:ext uri="{FF2B5EF4-FFF2-40B4-BE49-F238E27FC236}">
                  <a16:creationId xmlns:a16="http://schemas.microsoft.com/office/drawing/2014/main" id="{9DD978AF-4778-439B-8CA1-4A011E9DCCC4}"/>
                </a:ext>
              </a:extLst>
            </p:cNvPr>
            <p:cNvSpPr/>
            <p:nvPr/>
          </p:nvSpPr>
          <p:spPr>
            <a:xfrm>
              <a:off x="5520964" y="249875"/>
              <a:ext cx="123533" cy="1358872"/>
            </a:xfrm>
            <a:custGeom>
              <a:avLst/>
              <a:gdLst>
                <a:gd name="connsiteX0" fmla="*/ -2189 w 123533"/>
                <a:gd name="connsiteY0" fmla="*/ 121305 h 1358872"/>
                <a:gd name="connsiteX1" fmla="*/ -2189 w 123533"/>
                <a:gd name="connsiteY1" fmla="*/ -483 h 1358872"/>
                <a:gd name="connsiteX2" fmla="*/ 121345 w 123533"/>
                <a:gd name="connsiteY2" fmla="*/ 1358389 h 1358872"/>
                <a:gd name="connsiteX3" fmla="*/ -2189 w 123533"/>
                <a:gd name="connsiteY3" fmla="*/ 121305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58872">
                  <a:moveTo>
                    <a:pt x="-2189" y="121305"/>
                  </a:moveTo>
                  <a:lnTo>
                    <a:pt x="-2189" y="-483"/>
                  </a:lnTo>
                  <a:lnTo>
                    <a:pt x="121345" y="1358389"/>
                  </a:lnTo>
                  <a:lnTo>
                    <a:pt x="-2189" y="12130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40" name="Freeform: Shape 2339">
              <a:extLst>
                <a:ext uri="{FF2B5EF4-FFF2-40B4-BE49-F238E27FC236}">
                  <a16:creationId xmlns:a16="http://schemas.microsoft.com/office/drawing/2014/main" id="{3AAA9278-D4A0-4AAE-812A-AC7002C2484B}"/>
                </a:ext>
              </a:extLst>
            </p:cNvPr>
            <p:cNvSpPr/>
            <p:nvPr/>
          </p:nvSpPr>
          <p:spPr>
            <a:xfrm>
              <a:off x="5520964" y="249875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41" name="Freeform: Shape 2340">
              <a:extLst>
                <a:ext uri="{FF2B5EF4-FFF2-40B4-BE49-F238E27FC236}">
                  <a16:creationId xmlns:a16="http://schemas.microsoft.com/office/drawing/2014/main" id="{CE7D9AB8-8465-4A3E-958D-A05443B3A48F}"/>
                </a:ext>
              </a:extLst>
            </p:cNvPr>
            <p:cNvSpPr/>
            <p:nvPr/>
          </p:nvSpPr>
          <p:spPr>
            <a:xfrm>
              <a:off x="5644497" y="75524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42" name="Freeform: Shape 2341">
              <a:extLst>
                <a:ext uri="{FF2B5EF4-FFF2-40B4-BE49-F238E27FC236}">
                  <a16:creationId xmlns:a16="http://schemas.microsoft.com/office/drawing/2014/main" id="{33A6C42A-73C7-401C-B402-F52D55123227}"/>
                </a:ext>
              </a:extLst>
            </p:cNvPr>
            <p:cNvSpPr/>
            <p:nvPr/>
          </p:nvSpPr>
          <p:spPr>
            <a:xfrm>
              <a:off x="5644497" y="755240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43" name="Freeform: Shape 2342">
              <a:extLst>
                <a:ext uri="{FF2B5EF4-FFF2-40B4-BE49-F238E27FC236}">
                  <a16:creationId xmlns:a16="http://schemas.microsoft.com/office/drawing/2014/main" id="{6F7426CA-D791-40AB-87D8-EDC98EA9136F}"/>
                </a:ext>
              </a:extLst>
            </p:cNvPr>
            <p:cNvSpPr/>
            <p:nvPr/>
          </p:nvSpPr>
          <p:spPr>
            <a:xfrm>
              <a:off x="5644497" y="502558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44" name="Freeform: Shape 2343">
              <a:extLst>
                <a:ext uri="{FF2B5EF4-FFF2-40B4-BE49-F238E27FC236}">
                  <a16:creationId xmlns:a16="http://schemas.microsoft.com/office/drawing/2014/main" id="{466CB1B9-0A9A-4F0A-9E93-948525FF3465}"/>
                </a:ext>
              </a:extLst>
            </p:cNvPr>
            <p:cNvSpPr/>
            <p:nvPr/>
          </p:nvSpPr>
          <p:spPr>
            <a:xfrm>
              <a:off x="5644497" y="502558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45" name="Freeform: Shape 2344">
              <a:extLst>
                <a:ext uri="{FF2B5EF4-FFF2-40B4-BE49-F238E27FC236}">
                  <a16:creationId xmlns:a16="http://schemas.microsoft.com/office/drawing/2014/main" id="{EE78009E-067A-4EAF-9023-EA859CCF91ED}"/>
                </a:ext>
              </a:extLst>
            </p:cNvPr>
            <p:cNvSpPr/>
            <p:nvPr/>
          </p:nvSpPr>
          <p:spPr>
            <a:xfrm>
              <a:off x="5644497" y="249875"/>
              <a:ext cx="123533" cy="117918"/>
            </a:xfrm>
            <a:custGeom>
              <a:avLst/>
              <a:gdLst>
                <a:gd name="connsiteX0" fmla="*/ -2189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117436 h 117918"/>
                <a:gd name="connsiteX3" fmla="*/ -2189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1345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46" name="Freeform: Shape 2345">
              <a:extLst>
                <a:ext uri="{FF2B5EF4-FFF2-40B4-BE49-F238E27FC236}">
                  <a16:creationId xmlns:a16="http://schemas.microsoft.com/office/drawing/2014/main" id="{29D99CDF-AE84-416F-ABA7-B85E7BC18212}"/>
                </a:ext>
              </a:extLst>
            </p:cNvPr>
            <p:cNvSpPr/>
            <p:nvPr/>
          </p:nvSpPr>
          <p:spPr>
            <a:xfrm>
              <a:off x="5644497" y="249875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47" name="Freeform: Shape 2346">
              <a:extLst>
                <a:ext uri="{FF2B5EF4-FFF2-40B4-BE49-F238E27FC236}">
                  <a16:creationId xmlns:a16="http://schemas.microsoft.com/office/drawing/2014/main" id="{C1E2758F-D237-4D28-93BF-7D59718EF3D1}"/>
                </a:ext>
              </a:extLst>
            </p:cNvPr>
            <p:cNvSpPr/>
            <p:nvPr/>
          </p:nvSpPr>
          <p:spPr>
            <a:xfrm>
              <a:off x="5768031" y="249875"/>
              <a:ext cx="123533" cy="628899"/>
            </a:xfrm>
            <a:custGeom>
              <a:avLst/>
              <a:gdLst>
                <a:gd name="connsiteX0" fmla="*/ -2189 w 123533"/>
                <a:gd name="connsiteY0" fmla="*/ 121220 h 628899"/>
                <a:gd name="connsiteX1" fmla="*/ -2189 w 123533"/>
                <a:gd name="connsiteY1" fmla="*/ -483 h 628899"/>
                <a:gd name="connsiteX2" fmla="*/ 121345 w 123533"/>
                <a:gd name="connsiteY2" fmla="*/ 628417 h 628899"/>
                <a:gd name="connsiteX3" fmla="*/ -2189 w 123533"/>
                <a:gd name="connsiteY3" fmla="*/ 121220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-2189" y="121220"/>
                  </a:moveTo>
                  <a:lnTo>
                    <a:pt x="-2189" y="-483"/>
                  </a:lnTo>
                  <a:lnTo>
                    <a:pt x="121345" y="628417"/>
                  </a:lnTo>
                  <a:lnTo>
                    <a:pt x="-2189" y="1212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48" name="Freeform: Shape 2347">
              <a:extLst>
                <a:ext uri="{FF2B5EF4-FFF2-40B4-BE49-F238E27FC236}">
                  <a16:creationId xmlns:a16="http://schemas.microsoft.com/office/drawing/2014/main" id="{DD580787-4B96-40E6-A83D-7526A29FCE29}"/>
                </a:ext>
              </a:extLst>
            </p:cNvPr>
            <p:cNvSpPr/>
            <p:nvPr/>
          </p:nvSpPr>
          <p:spPr>
            <a:xfrm>
              <a:off x="5768031" y="249875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49" name="Freeform: Shape 2348">
              <a:extLst>
                <a:ext uri="{FF2B5EF4-FFF2-40B4-BE49-F238E27FC236}">
                  <a16:creationId xmlns:a16="http://schemas.microsoft.com/office/drawing/2014/main" id="{7A65EF50-9417-4C63-B4EB-6AC5BD53C105}"/>
                </a:ext>
              </a:extLst>
            </p:cNvPr>
            <p:cNvSpPr/>
            <p:nvPr/>
          </p:nvSpPr>
          <p:spPr>
            <a:xfrm>
              <a:off x="5891565" y="755240"/>
              <a:ext cx="213376" cy="123533"/>
            </a:xfrm>
            <a:custGeom>
              <a:avLst/>
              <a:gdLst>
                <a:gd name="connsiteX0" fmla="*/ -2189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123051 h 123533"/>
                <a:gd name="connsiteX3" fmla="*/ -2189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1118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50" name="Freeform: Shape 2349">
              <a:extLst>
                <a:ext uri="{FF2B5EF4-FFF2-40B4-BE49-F238E27FC236}">
                  <a16:creationId xmlns:a16="http://schemas.microsoft.com/office/drawing/2014/main" id="{AAF28F24-F66A-433D-8387-544BDBEB17E2}"/>
                </a:ext>
              </a:extLst>
            </p:cNvPr>
            <p:cNvSpPr/>
            <p:nvPr/>
          </p:nvSpPr>
          <p:spPr>
            <a:xfrm>
              <a:off x="5891565" y="755240"/>
              <a:ext cx="213376" cy="123533"/>
            </a:xfrm>
            <a:custGeom>
              <a:avLst/>
              <a:gdLst>
                <a:gd name="connsiteX0" fmla="*/ 211188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-483 h 123533"/>
                <a:gd name="connsiteX3" fmla="*/ 211188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211188" y="123051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51" name="Freeform: Shape 2350">
              <a:extLst>
                <a:ext uri="{FF2B5EF4-FFF2-40B4-BE49-F238E27FC236}">
                  <a16:creationId xmlns:a16="http://schemas.microsoft.com/office/drawing/2014/main" id="{EDEEA545-392B-4EFB-A590-A03A9FFC6F91}"/>
                </a:ext>
              </a:extLst>
            </p:cNvPr>
            <p:cNvSpPr/>
            <p:nvPr/>
          </p:nvSpPr>
          <p:spPr>
            <a:xfrm>
              <a:off x="5891565" y="502558"/>
              <a:ext cx="213376" cy="123533"/>
            </a:xfrm>
            <a:custGeom>
              <a:avLst/>
              <a:gdLst>
                <a:gd name="connsiteX0" fmla="*/ -2189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123051 h 123533"/>
                <a:gd name="connsiteX3" fmla="*/ -2189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1118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52" name="Freeform: Shape 2351">
              <a:extLst>
                <a:ext uri="{FF2B5EF4-FFF2-40B4-BE49-F238E27FC236}">
                  <a16:creationId xmlns:a16="http://schemas.microsoft.com/office/drawing/2014/main" id="{43D692CF-F39F-43F2-BA67-9F81707962BD}"/>
                </a:ext>
              </a:extLst>
            </p:cNvPr>
            <p:cNvSpPr/>
            <p:nvPr/>
          </p:nvSpPr>
          <p:spPr>
            <a:xfrm>
              <a:off x="5891565" y="502558"/>
              <a:ext cx="213376" cy="123533"/>
            </a:xfrm>
            <a:custGeom>
              <a:avLst/>
              <a:gdLst>
                <a:gd name="connsiteX0" fmla="*/ 211188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-483 h 123533"/>
                <a:gd name="connsiteX3" fmla="*/ 211188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211188" y="123051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53" name="Freeform: Shape 2352">
              <a:extLst>
                <a:ext uri="{FF2B5EF4-FFF2-40B4-BE49-F238E27FC236}">
                  <a16:creationId xmlns:a16="http://schemas.microsoft.com/office/drawing/2014/main" id="{4DD16BC9-6F08-4C71-A2F9-B245806AE57A}"/>
                </a:ext>
              </a:extLst>
            </p:cNvPr>
            <p:cNvSpPr/>
            <p:nvPr/>
          </p:nvSpPr>
          <p:spPr>
            <a:xfrm>
              <a:off x="5891565" y="249875"/>
              <a:ext cx="213376" cy="117918"/>
            </a:xfrm>
            <a:custGeom>
              <a:avLst/>
              <a:gdLst>
                <a:gd name="connsiteX0" fmla="*/ -2189 w 213376"/>
                <a:gd name="connsiteY0" fmla="*/ 117436 h 117918"/>
                <a:gd name="connsiteX1" fmla="*/ -2189 w 213376"/>
                <a:gd name="connsiteY1" fmla="*/ -483 h 117918"/>
                <a:gd name="connsiteX2" fmla="*/ 211188 w 213376"/>
                <a:gd name="connsiteY2" fmla="*/ 117436 h 117918"/>
                <a:gd name="connsiteX3" fmla="*/ -2189 w 21337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211188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54" name="Freeform: Shape 2353">
              <a:extLst>
                <a:ext uri="{FF2B5EF4-FFF2-40B4-BE49-F238E27FC236}">
                  <a16:creationId xmlns:a16="http://schemas.microsoft.com/office/drawing/2014/main" id="{E46B3B45-7256-4DFC-9A28-8999358FE2B7}"/>
                </a:ext>
              </a:extLst>
            </p:cNvPr>
            <p:cNvSpPr/>
            <p:nvPr/>
          </p:nvSpPr>
          <p:spPr>
            <a:xfrm>
              <a:off x="5891565" y="249875"/>
              <a:ext cx="213376" cy="117918"/>
            </a:xfrm>
            <a:custGeom>
              <a:avLst/>
              <a:gdLst>
                <a:gd name="connsiteX0" fmla="*/ 211188 w 213376"/>
                <a:gd name="connsiteY0" fmla="*/ 117436 h 117918"/>
                <a:gd name="connsiteX1" fmla="*/ -2189 w 213376"/>
                <a:gd name="connsiteY1" fmla="*/ -483 h 117918"/>
                <a:gd name="connsiteX2" fmla="*/ 211188 w 213376"/>
                <a:gd name="connsiteY2" fmla="*/ -483 h 117918"/>
                <a:gd name="connsiteX3" fmla="*/ 211188 w 21337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17918">
                  <a:moveTo>
                    <a:pt x="211188" y="117436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55" name="Freeform: Shape 2354">
              <a:extLst>
                <a:ext uri="{FF2B5EF4-FFF2-40B4-BE49-F238E27FC236}">
                  <a16:creationId xmlns:a16="http://schemas.microsoft.com/office/drawing/2014/main" id="{32C83936-F757-47DD-901D-2A1A87641A2A}"/>
                </a:ext>
              </a:extLst>
            </p:cNvPr>
            <p:cNvSpPr/>
            <p:nvPr/>
          </p:nvSpPr>
          <p:spPr>
            <a:xfrm>
              <a:off x="6104942" y="249875"/>
              <a:ext cx="106688" cy="628899"/>
            </a:xfrm>
            <a:custGeom>
              <a:avLst/>
              <a:gdLst>
                <a:gd name="connsiteX0" fmla="*/ -2189 w 106688"/>
                <a:gd name="connsiteY0" fmla="*/ 121220 h 628899"/>
                <a:gd name="connsiteX1" fmla="*/ -2189 w 106688"/>
                <a:gd name="connsiteY1" fmla="*/ -483 h 628899"/>
                <a:gd name="connsiteX2" fmla="*/ 104499 w 106688"/>
                <a:gd name="connsiteY2" fmla="*/ 628417 h 628899"/>
                <a:gd name="connsiteX3" fmla="*/ -2189 w 106688"/>
                <a:gd name="connsiteY3" fmla="*/ 121220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628899">
                  <a:moveTo>
                    <a:pt x="-2189" y="121220"/>
                  </a:moveTo>
                  <a:lnTo>
                    <a:pt x="-2189" y="-483"/>
                  </a:lnTo>
                  <a:lnTo>
                    <a:pt x="104499" y="628417"/>
                  </a:lnTo>
                  <a:lnTo>
                    <a:pt x="-2189" y="1212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56" name="Freeform: Shape 2355">
              <a:extLst>
                <a:ext uri="{FF2B5EF4-FFF2-40B4-BE49-F238E27FC236}">
                  <a16:creationId xmlns:a16="http://schemas.microsoft.com/office/drawing/2014/main" id="{DFC2D2A9-C8F2-410F-9E99-FEB92CB37472}"/>
                </a:ext>
              </a:extLst>
            </p:cNvPr>
            <p:cNvSpPr/>
            <p:nvPr/>
          </p:nvSpPr>
          <p:spPr>
            <a:xfrm>
              <a:off x="6104942" y="249875"/>
              <a:ext cx="106688" cy="117918"/>
            </a:xfrm>
            <a:custGeom>
              <a:avLst/>
              <a:gdLst>
                <a:gd name="connsiteX0" fmla="*/ 104499 w 106688"/>
                <a:gd name="connsiteY0" fmla="*/ 117436 h 117918"/>
                <a:gd name="connsiteX1" fmla="*/ -2189 w 106688"/>
                <a:gd name="connsiteY1" fmla="*/ -483 h 117918"/>
                <a:gd name="connsiteX2" fmla="*/ 104499 w 106688"/>
                <a:gd name="connsiteY2" fmla="*/ -483 h 117918"/>
                <a:gd name="connsiteX3" fmla="*/ 104499 w 10668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117918">
                  <a:moveTo>
                    <a:pt x="104499" y="117436"/>
                  </a:moveTo>
                  <a:lnTo>
                    <a:pt x="-2189" y="-483"/>
                  </a:lnTo>
                  <a:lnTo>
                    <a:pt x="104499" y="-483"/>
                  </a:lnTo>
                  <a:lnTo>
                    <a:pt x="10449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57" name="Freeform: Shape 2356">
              <a:extLst>
                <a:ext uri="{FF2B5EF4-FFF2-40B4-BE49-F238E27FC236}">
                  <a16:creationId xmlns:a16="http://schemas.microsoft.com/office/drawing/2014/main" id="{EC60395A-4247-4FAE-B72C-FBF6BC1BC4B5}"/>
                </a:ext>
              </a:extLst>
            </p:cNvPr>
            <p:cNvSpPr/>
            <p:nvPr/>
          </p:nvSpPr>
          <p:spPr>
            <a:xfrm>
              <a:off x="6211630" y="755240"/>
              <a:ext cx="224606" cy="123533"/>
            </a:xfrm>
            <a:custGeom>
              <a:avLst/>
              <a:gdLst>
                <a:gd name="connsiteX0" fmla="*/ -2189 w 224606"/>
                <a:gd name="connsiteY0" fmla="*/ 123051 h 123533"/>
                <a:gd name="connsiteX1" fmla="*/ -2189 w 224606"/>
                <a:gd name="connsiteY1" fmla="*/ -483 h 123533"/>
                <a:gd name="connsiteX2" fmla="*/ 222418 w 224606"/>
                <a:gd name="connsiteY2" fmla="*/ 123051 h 123533"/>
                <a:gd name="connsiteX3" fmla="*/ -2189 w 22460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2241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58" name="Freeform: Shape 2357">
              <a:extLst>
                <a:ext uri="{FF2B5EF4-FFF2-40B4-BE49-F238E27FC236}">
                  <a16:creationId xmlns:a16="http://schemas.microsoft.com/office/drawing/2014/main" id="{C7FEEB28-0429-462D-A671-9CA90B282318}"/>
                </a:ext>
              </a:extLst>
            </p:cNvPr>
            <p:cNvSpPr/>
            <p:nvPr/>
          </p:nvSpPr>
          <p:spPr>
            <a:xfrm>
              <a:off x="6211630" y="755240"/>
              <a:ext cx="224606" cy="123533"/>
            </a:xfrm>
            <a:custGeom>
              <a:avLst/>
              <a:gdLst>
                <a:gd name="connsiteX0" fmla="*/ 222418 w 224606"/>
                <a:gd name="connsiteY0" fmla="*/ 123051 h 123533"/>
                <a:gd name="connsiteX1" fmla="*/ -2189 w 224606"/>
                <a:gd name="connsiteY1" fmla="*/ -483 h 123533"/>
                <a:gd name="connsiteX2" fmla="*/ 222418 w 224606"/>
                <a:gd name="connsiteY2" fmla="*/ -483 h 123533"/>
                <a:gd name="connsiteX3" fmla="*/ 222418 w 22460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6" h="123533">
                  <a:moveTo>
                    <a:pt x="222418" y="123051"/>
                  </a:moveTo>
                  <a:lnTo>
                    <a:pt x="-2189" y="-483"/>
                  </a:lnTo>
                  <a:lnTo>
                    <a:pt x="222418" y="-483"/>
                  </a:lnTo>
                  <a:lnTo>
                    <a:pt x="22241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59" name="Freeform: Shape 2358">
              <a:extLst>
                <a:ext uri="{FF2B5EF4-FFF2-40B4-BE49-F238E27FC236}">
                  <a16:creationId xmlns:a16="http://schemas.microsoft.com/office/drawing/2014/main" id="{2DA280B6-2FF5-48D0-887A-03F02FBCDD0F}"/>
                </a:ext>
              </a:extLst>
            </p:cNvPr>
            <p:cNvSpPr/>
            <p:nvPr/>
          </p:nvSpPr>
          <p:spPr>
            <a:xfrm>
              <a:off x="6211630" y="502558"/>
              <a:ext cx="224606" cy="123533"/>
            </a:xfrm>
            <a:custGeom>
              <a:avLst/>
              <a:gdLst>
                <a:gd name="connsiteX0" fmla="*/ -2189 w 224606"/>
                <a:gd name="connsiteY0" fmla="*/ 123051 h 123533"/>
                <a:gd name="connsiteX1" fmla="*/ -2189 w 224606"/>
                <a:gd name="connsiteY1" fmla="*/ -483 h 123533"/>
                <a:gd name="connsiteX2" fmla="*/ 222418 w 224606"/>
                <a:gd name="connsiteY2" fmla="*/ 123051 h 123533"/>
                <a:gd name="connsiteX3" fmla="*/ -2189 w 22460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2241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60" name="Freeform: Shape 2359">
              <a:extLst>
                <a:ext uri="{FF2B5EF4-FFF2-40B4-BE49-F238E27FC236}">
                  <a16:creationId xmlns:a16="http://schemas.microsoft.com/office/drawing/2014/main" id="{39CE891E-EC0E-43E6-8280-CD13011E46C7}"/>
                </a:ext>
              </a:extLst>
            </p:cNvPr>
            <p:cNvSpPr/>
            <p:nvPr/>
          </p:nvSpPr>
          <p:spPr>
            <a:xfrm>
              <a:off x="6211630" y="502558"/>
              <a:ext cx="224606" cy="123533"/>
            </a:xfrm>
            <a:custGeom>
              <a:avLst/>
              <a:gdLst>
                <a:gd name="connsiteX0" fmla="*/ 222418 w 224606"/>
                <a:gd name="connsiteY0" fmla="*/ 123051 h 123533"/>
                <a:gd name="connsiteX1" fmla="*/ -2189 w 224606"/>
                <a:gd name="connsiteY1" fmla="*/ -483 h 123533"/>
                <a:gd name="connsiteX2" fmla="*/ 222418 w 224606"/>
                <a:gd name="connsiteY2" fmla="*/ -483 h 123533"/>
                <a:gd name="connsiteX3" fmla="*/ 222418 w 22460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6" h="123533">
                  <a:moveTo>
                    <a:pt x="222418" y="123051"/>
                  </a:moveTo>
                  <a:lnTo>
                    <a:pt x="-2189" y="-483"/>
                  </a:lnTo>
                  <a:lnTo>
                    <a:pt x="222418" y="-483"/>
                  </a:lnTo>
                  <a:lnTo>
                    <a:pt x="22241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61" name="Freeform: Shape 2360">
              <a:extLst>
                <a:ext uri="{FF2B5EF4-FFF2-40B4-BE49-F238E27FC236}">
                  <a16:creationId xmlns:a16="http://schemas.microsoft.com/office/drawing/2014/main" id="{393C727D-7A78-441F-B4BF-EE8E63F07182}"/>
                </a:ext>
              </a:extLst>
            </p:cNvPr>
            <p:cNvSpPr/>
            <p:nvPr/>
          </p:nvSpPr>
          <p:spPr>
            <a:xfrm>
              <a:off x="6211630" y="249875"/>
              <a:ext cx="224606" cy="117918"/>
            </a:xfrm>
            <a:custGeom>
              <a:avLst/>
              <a:gdLst>
                <a:gd name="connsiteX0" fmla="*/ -2189 w 224606"/>
                <a:gd name="connsiteY0" fmla="*/ 117436 h 117918"/>
                <a:gd name="connsiteX1" fmla="*/ -2189 w 224606"/>
                <a:gd name="connsiteY1" fmla="*/ -483 h 117918"/>
                <a:gd name="connsiteX2" fmla="*/ 222418 w 224606"/>
                <a:gd name="connsiteY2" fmla="*/ 117436 h 117918"/>
                <a:gd name="connsiteX3" fmla="*/ -2189 w 22460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6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222418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62" name="Freeform: Shape 2361">
              <a:extLst>
                <a:ext uri="{FF2B5EF4-FFF2-40B4-BE49-F238E27FC236}">
                  <a16:creationId xmlns:a16="http://schemas.microsoft.com/office/drawing/2014/main" id="{6062E12B-C608-4485-AB29-5F8C2127471B}"/>
                </a:ext>
              </a:extLst>
            </p:cNvPr>
            <p:cNvSpPr/>
            <p:nvPr/>
          </p:nvSpPr>
          <p:spPr>
            <a:xfrm>
              <a:off x="6211630" y="249875"/>
              <a:ext cx="224606" cy="117918"/>
            </a:xfrm>
            <a:custGeom>
              <a:avLst/>
              <a:gdLst>
                <a:gd name="connsiteX0" fmla="*/ 222418 w 224606"/>
                <a:gd name="connsiteY0" fmla="*/ 117436 h 117918"/>
                <a:gd name="connsiteX1" fmla="*/ -2189 w 224606"/>
                <a:gd name="connsiteY1" fmla="*/ -483 h 117918"/>
                <a:gd name="connsiteX2" fmla="*/ 222418 w 224606"/>
                <a:gd name="connsiteY2" fmla="*/ -483 h 117918"/>
                <a:gd name="connsiteX3" fmla="*/ 222418 w 22460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6" h="117918">
                  <a:moveTo>
                    <a:pt x="222418" y="117436"/>
                  </a:moveTo>
                  <a:lnTo>
                    <a:pt x="-2189" y="-483"/>
                  </a:lnTo>
                  <a:lnTo>
                    <a:pt x="222418" y="-483"/>
                  </a:lnTo>
                  <a:lnTo>
                    <a:pt x="222418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63" name="Freeform: Shape 2362">
              <a:extLst>
                <a:ext uri="{FF2B5EF4-FFF2-40B4-BE49-F238E27FC236}">
                  <a16:creationId xmlns:a16="http://schemas.microsoft.com/office/drawing/2014/main" id="{89F0DFD8-9D56-4A98-8B0A-616952CEE990}"/>
                </a:ext>
              </a:extLst>
            </p:cNvPr>
            <p:cNvSpPr/>
            <p:nvPr/>
          </p:nvSpPr>
          <p:spPr>
            <a:xfrm>
              <a:off x="6436237" y="249875"/>
              <a:ext cx="123533" cy="628899"/>
            </a:xfrm>
            <a:custGeom>
              <a:avLst/>
              <a:gdLst>
                <a:gd name="connsiteX0" fmla="*/ -2189 w 123533"/>
                <a:gd name="connsiteY0" fmla="*/ 121220 h 628899"/>
                <a:gd name="connsiteX1" fmla="*/ -2189 w 123533"/>
                <a:gd name="connsiteY1" fmla="*/ -483 h 628899"/>
                <a:gd name="connsiteX2" fmla="*/ 121345 w 123533"/>
                <a:gd name="connsiteY2" fmla="*/ 628417 h 628899"/>
                <a:gd name="connsiteX3" fmla="*/ -2189 w 123533"/>
                <a:gd name="connsiteY3" fmla="*/ 121220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-2189" y="121220"/>
                  </a:moveTo>
                  <a:lnTo>
                    <a:pt x="-2189" y="-483"/>
                  </a:lnTo>
                  <a:lnTo>
                    <a:pt x="121345" y="628417"/>
                  </a:lnTo>
                  <a:lnTo>
                    <a:pt x="-2189" y="1212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64" name="Freeform: Shape 2363">
              <a:extLst>
                <a:ext uri="{FF2B5EF4-FFF2-40B4-BE49-F238E27FC236}">
                  <a16:creationId xmlns:a16="http://schemas.microsoft.com/office/drawing/2014/main" id="{F9644DDB-3572-44F9-8CFB-61661C2C172D}"/>
                </a:ext>
              </a:extLst>
            </p:cNvPr>
            <p:cNvSpPr/>
            <p:nvPr/>
          </p:nvSpPr>
          <p:spPr>
            <a:xfrm>
              <a:off x="6436237" y="249875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65" name="Freeform: Shape 2364">
              <a:extLst>
                <a:ext uri="{FF2B5EF4-FFF2-40B4-BE49-F238E27FC236}">
                  <a16:creationId xmlns:a16="http://schemas.microsoft.com/office/drawing/2014/main" id="{80FFBA7E-1AA7-4776-8AD0-2039207A3983}"/>
                </a:ext>
              </a:extLst>
            </p:cNvPr>
            <p:cNvSpPr/>
            <p:nvPr/>
          </p:nvSpPr>
          <p:spPr>
            <a:xfrm>
              <a:off x="6559771" y="755240"/>
              <a:ext cx="213376" cy="123533"/>
            </a:xfrm>
            <a:custGeom>
              <a:avLst/>
              <a:gdLst>
                <a:gd name="connsiteX0" fmla="*/ -2189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123051 h 123533"/>
                <a:gd name="connsiteX3" fmla="*/ -2189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1118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66" name="Freeform: Shape 2365">
              <a:extLst>
                <a:ext uri="{FF2B5EF4-FFF2-40B4-BE49-F238E27FC236}">
                  <a16:creationId xmlns:a16="http://schemas.microsoft.com/office/drawing/2014/main" id="{CD662268-CEF3-4952-B583-0708547174F9}"/>
                </a:ext>
              </a:extLst>
            </p:cNvPr>
            <p:cNvSpPr/>
            <p:nvPr/>
          </p:nvSpPr>
          <p:spPr>
            <a:xfrm>
              <a:off x="6559771" y="755240"/>
              <a:ext cx="213376" cy="123533"/>
            </a:xfrm>
            <a:custGeom>
              <a:avLst/>
              <a:gdLst>
                <a:gd name="connsiteX0" fmla="*/ 211188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-483 h 123533"/>
                <a:gd name="connsiteX3" fmla="*/ 211188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211188" y="123051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67" name="Freeform: Shape 2366">
              <a:extLst>
                <a:ext uri="{FF2B5EF4-FFF2-40B4-BE49-F238E27FC236}">
                  <a16:creationId xmlns:a16="http://schemas.microsoft.com/office/drawing/2014/main" id="{653A7390-725E-4F6A-A162-3D8F92DD4C1E}"/>
                </a:ext>
              </a:extLst>
            </p:cNvPr>
            <p:cNvSpPr/>
            <p:nvPr/>
          </p:nvSpPr>
          <p:spPr>
            <a:xfrm>
              <a:off x="6559771" y="502558"/>
              <a:ext cx="213376" cy="123533"/>
            </a:xfrm>
            <a:custGeom>
              <a:avLst/>
              <a:gdLst>
                <a:gd name="connsiteX0" fmla="*/ -2189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123051 h 123533"/>
                <a:gd name="connsiteX3" fmla="*/ -2189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1118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68" name="Freeform: Shape 2367">
              <a:extLst>
                <a:ext uri="{FF2B5EF4-FFF2-40B4-BE49-F238E27FC236}">
                  <a16:creationId xmlns:a16="http://schemas.microsoft.com/office/drawing/2014/main" id="{484C2357-5B2C-475B-955A-B8DDCF995222}"/>
                </a:ext>
              </a:extLst>
            </p:cNvPr>
            <p:cNvSpPr/>
            <p:nvPr/>
          </p:nvSpPr>
          <p:spPr>
            <a:xfrm>
              <a:off x="6559771" y="502558"/>
              <a:ext cx="213376" cy="123533"/>
            </a:xfrm>
            <a:custGeom>
              <a:avLst/>
              <a:gdLst>
                <a:gd name="connsiteX0" fmla="*/ 211188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-483 h 123533"/>
                <a:gd name="connsiteX3" fmla="*/ 211188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211188" y="123051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69" name="Freeform: Shape 2368">
              <a:extLst>
                <a:ext uri="{FF2B5EF4-FFF2-40B4-BE49-F238E27FC236}">
                  <a16:creationId xmlns:a16="http://schemas.microsoft.com/office/drawing/2014/main" id="{A08F6613-29A5-4B3F-A8DF-2937E664BA9A}"/>
                </a:ext>
              </a:extLst>
            </p:cNvPr>
            <p:cNvSpPr/>
            <p:nvPr/>
          </p:nvSpPr>
          <p:spPr>
            <a:xfrm>
              <a:off x="6559771" y="249875"/>
              <a:ext cx="213376" cy="117918"/>
            </a:xfrm>
            <a:custGeom>
              <a:avLst/>
              <a:gdLst>
                <a:gd name="connsiteX0" fmla="*/ -2189 w 213376"/>
                <a:gd name="connsiteY0" fmla="*/ 117436 h 117918"/>
                <a:gd name="connsiteX1" fmla="*/ -2189 w 213376"/>
                <a:gd name="connsiteY1" fmla="*/ -483 h 117918"/>
                <a:gd name="connsiteX2" fmla="*/ 211188 w 213376"/>
                <a:gd name="connsiteY2" fmla="*/ 117436 h 117918"/>
                <a:gd name="connsiteX3" fmla="*/ -2189 w 21337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211188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70" name="Freeform: Shape 2369">
              <a:extLst>
                <a:ext uri="{FF2B5EF4-FFF2-40B4-BE49-F238E27FC236}">
                  <a16:creationId xmlns:a16="http://schemas.microsoft.com/office/drawing/2014/main" id="{D5A17DCE-F01B-4285-8328-D6080E7844F5}"/>
                </a:ext>
              </a:extLst>
            </p:cNvPr>
            <p:cNvSpPr/>
            <p:nvPr/>
          </p:nvSpPr>
          <p:spPr>
            <a:xfrm>
              <a:off x="6559771" y="249875"/>
              <a:ext cx="213376" cy="117918"/>
            </a:xfrm>
            <a:custGeom>
              <a:avLst/>
              <a:gdLst>
                <a:gd name="connsiteX0" fmla="*/ 211188 w 213376"/>
                <a:gd name="connsiteY0" fmla="*/ 117436 h 117918"/>
                <a:gd name="connsiteX1" fmla="*/ -2189 w 213376"/>
                <a:gd name="connsiteY1" fmla="*/ -483 h 117918"/>
                <a:gd name="connsiteX2" fmla="*/ 211188 w 213376"/>
                <a:gd name="connsiteY2" fmla="*/ -483 h 117918"/>
                <a:gd name="connsiteX3" fmla="*/ 211188 w 21337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17918">
                  <a:moveTo>
                    <a:pt x="211188" y="117436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71" name="Freeform: Shape 2370">
              <a:extLst>
                <a:ext uri="{FF2B5EF4-FFF2-40B4-BE49-F238E27FC236}">
                  <a16:creationId xmlns:a16="http://schemas.microsoft.com/office/drawing/2014/main" id="{91857D43-1353-42E9-888D-6381EE29690E}"/>
                </a:ext>
              </a:extLst>
            </p:cNvPr>
            <p:cNvSpPr/>
            <p:nvPr/>
          </p:nvSpPr>
          <p:spPr>
            <a:xfrm>
              <a:off x="6773148" y="249875"/>
              <a:ext cx="123533" cy="628899"/>
            </a:xfrm>
            <a:custGeom>
              <a:avLst/>
              <a:gdLst>
                <a:gd name="connsiteX0" fmla="*/ -2189 w 123533"/>
                <a:gd name="connsiteY0" fmla="*/ 121220 h 628899"/>
                <a:gd name="connsiteX1" fmla="*/ -2189 w 123533"/>
                <a:gd name="connsiteY1" fmla="*/ -483 h 628899"/>
                <a:gd name="connsiteX2" fmla="*/ 121345 w 123533"/>
                <a:gd name="connsiteY2" fmla="*/ 628417 h 628899"/>
                <a:gd name="connsiteX3" fmla="*/ -2189 w 123533"/>
                <a:gd name="connsiteY3" fmla="*/ 121220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-2189" y="121220"/>
                  </a:moveTo>
                  <a:lnTo>
                    <a:pt x="-2189" y="-483"/>
                  </a:lnTo>
                  <a:lnTo>
                    <a:pt x="121345" y="628417"/>
                  </a:lnTo>
                  <a:lnTo>
                    <a:pt x="-2189" y="1212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72" name="Freeform: Shape 2371">
              <a:extLst>
                <a:ext uri="{FF2B5EF4-FFF2-40B4-BE49-F238E27FC236}">
                  <a16:creationId xmlns:a16="http://schemas.microsoft.com/office/drawing/2014/main" id="{76B6AF41-AD69-442A-8D8E-FE98EA0EFAD0}"/>
                </a:ext>
              </a:extLst>
            </p:cNvPr>
            <p:cNvSpPr/>
            <p:nvPr/>
          </p:nvSpPr>
          <p:spPr>
            <a:xfrm>
              <a:off x="6773148" y="249875"/>
              <a:ext cx="123533" cy="628899"/>
            </a:xfrm>
            <a:custGeom>
              <a:avLst/>
              <a:gdLst>
                <a:gd name="connsiteX0" fmla="*/ 121345 w 123533"/>
                <a:gd name="connsiteY0" fmla="*/ 628417 h 628899"/>
                <a:gd name="connsiteX1" fmla="*/ -2189 w 123533"/>
                <a:gd name="connsiteY1" fmla="*/ -483 h 628899"/>
                <a:gd name="connsiteX2" fmla="*/ 121345 w 123533"/>
                <a:gd name="connsiteY2" fmla="*/ -483 h 628899"/>
                <a:gd name="connsiteX3" fmla="*/ 121345 w 123533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121345" y="628417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73" name="Freeform: Shape 2372">
              <a:extLst>
                <a:ext uri="{FF2B5EF4-FFF2-40B4-BE49-F238E27FC236}">
                  <a16:creationId xmlns:a16="http://schemas.microsoft.com/office/drawing/2014/main" id="{864F8A2A-174D-4AE2-AC7A-638B9D26560C}"/>
                </a:ext>
              </a:extLst>
            </p:cNvPr>
            <p:cNvSpPr/>
            <p:nvPr/>
          </p:nvSpPr>
          <p:spPr>
            <a:xfrm>
              <a:off x="4571999" y="249875"/>
              <a:ext cx="123533" cy="1358872"/>
            </a:xfrm>
            <a:custGeom>
              <a:avLst/>
              <a:gdLst>
                <a:gd name="connsiteX0" fmla="*/ 121345 w 123533"/>
                <a:gd name="connsiteY0" fmla="*/ 1358389 h 1358872"/>
                <a:gd name="connsiteX1" fmla="*/ -2189 w 123533"/>
                <a:gd name="connsiteY1" fmla="*/ -483 h 1358872"/>
                <a:gd name="connsiteX2" fmla="*/ 121345 w 123533"/>
                <a:gd name="connsiteY2" fmla="*/ 1236602 h 1358872"/>
                <a:gd name="connsiteX3" fmla="*/ 121345 w 123533"/>
                <a:gd name="connsiteY3" fmla="*/ 1358389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58872">
                  <a:moveTo>
                    <a:pt x="121345" y="1358389"/>
                  </a:moveTo>
                  <a:lnTo>
                    <a:pt x="-2189" y="-483"/>
                  </a:lnTo>
                  <a:lnTo>
                    <a:pt x="121345" y="1236602"/>
                  </a:lnTo>
                  <a:lnTo>
                    <a:pt x="121345" y="135838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74" name="Freeform: Shape 2373">
              <a:extLst>
                <a:ext uri="{FF2B5EF4-FFF2-40B4-BE49-F238E27FC236}">
                  <a16:creationId xmlns:a16="http://schemas.microsoft.com/office/drawing/2014/main" id="{7F6F3473-F3CE-4426-9F10-BDD8A96245C4}"/>
                </a:ext>
              </a:extLst>
            </p:cNvPr>
            <p:cNvSpPr/>
            <p:nvPr/>
          </p:nvSpPr>
          <p:spPr>
            <a:xfrm>
              <a:off x="4571999" y="249875"/>
              <a:ext cx="123533" cy="1240953"/>
            </a:xfrm>
            <a:custGeom>
              <a:avLst/>
              <a:gdLst>
                <a:gd name="connsiteX0" fmla="*/ 121345 w 123533"/>
                <a:gd name="connsiteY0" fmla="*/ 1240471 h 1240953"/>
                <a:gd name="connsiteX1" fmla="*/ -2189 w 123533"/>
                <a:gd name="connsiteY1" fmla="*/ -483 h 1240953"/>
                <a:gd name="connsiteX2" fmla="*/ 121345 w 123533"/>
                <a:gd name="connsiteY2" fmla="*/ 1118296 h 1240953"/>
                <a:gd name="connsiteX3" fmla="*/ 121345 w 123533"/>
                <a:gd name="connsiteY3" fmla="*/ 1240471 h 124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40953">
                  <a:moveTo>
                    <a:pt x="121345" y="1240471"/>
                  </a:moveTo>
                  <a:lnTo>
                    <a:pt x="-2189" y="-483"/>
                  </a:lnTo>
                  <a:lnTo>
                    <a:pt x="121345" y="1118296"/>
                  </a:lnTo>
                  <a:lnTo>
                    <a:pt x="121345" y="124047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75" name="Freeform: Shape 2374">
              <a:extLst>
                <a:ext uri="{FF2B5EF4-FFF2-40B4-BE49-F238E27FC236}">
                  <a16:creationId xmlns:a16="http://schemas.microsoft.com/office/drawing/2014/main" id="{872405AC-4BD8-4B51-A5D0-EAE76162651E}"/>
                </a:ext>
              </a:extLst>
            </p:cNvPr>
            <p:cNvSpPr/>
            <p:nvPr/>
          </p:nvSpPr>
          <p:spPr>
            <a:xfrm>
              <a:off x="4571999" y="249875"/>
              <a:ext cx="123533" cy="1117419"/>
            </a:xfrm>
            <a:custGeom>
              <a:avLst/>
              <a:gdLst>
                <a:gd name="connsiteX0" fmla="*/ 121345 w 123533"/>
                <a:gd name="connsiteY0" fmla="*/ 1116937 h 1117419"/>
                <a:gd name="connsiteX1" fmla="*/ -2189 w 123533"/>
                <a:gd name="connsiteY1" fmla="*/ -483 h 1117419"/>
                <a:gd name="connsiteX2" fmla="*/ 121345 w 123533"/>
                <a:gd name="connsiteY2" fmla="*/ 994919 h 1117419"/>
                <a:gd name="connsiteX3" fmla="*/ 121345 w 123533"/>
                <a:gd name="connsiteY3" fmla="*/ 1116937 h 111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17419">
                  <a:moveTo>
                    <a:pt x="121345" y="1116937"/>
                  </a:moveTo>
                  <a:lnTo>
                    <a:pt x="-2189" y="-483"/>
                  </a:lnTo>
                  <a:lnTo>
                    <a:pt x="121345" y="994919"/>
                  </a:lnTo>
                  <a:lnTo>
                    <a:pt x="121345" y="11169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76" name="Freeform: Shape 2375">
              <a:extLst>
                <a:ext uri="{FF2B5EF4-FFF2-40B4-BE49-F238E27FC236}">
                  <a16:creationId xmlns:a16="http://schemas.microsoft.com/office/drawing/2014/main" id="{CD2EE352-FAA7-4017-B7F2-4A636985233A}"/>
                </a:ext>
              </a:extLst>
            </p:cNvPr>
            <p:cNvSpPr/>
            <p:nvPr/>
          </p:nvSpPr>
          <p:spPr>
            <a:xfrm>
              <a:off x="4571999" y="249875"/>
              <a:ext cx="123533" cy="993885"/>
            </a:xfrm>
            <a:custGeom>
              <a:avLst/>
              <a:gdLst>
                <a:gd name="connsiteX0" fmla="*/ 121345 w 123533"/>
                <a:gd name="connsiteY0" fmla="*/ 993392 h 993885"/>
                <a:gd name="connsiteX1" fmla="*/ -2189 w 123533"/>
                <a:gd name="connsiteY1" fmla="*/ -483 h 993885"/>
                <a:gd name="connsiteX2" fmla="*/ 121345 w 123533"/>
                <a:gd name="connsiteY2" fmla="*/ 872783 h 993885"/>
                <a:gd name="connsiteX3" fmla="*/ 121345 w 123533"/>
                <a:gd name="connsiteY3" fmla="*/ 993403 h 99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993885">
                  <a:moveTo>
                    <a:pt x="121345" y="993392"/>
                  </a:moveTo>
                  <a:lnTo>
                    <a:pt x="-2189" y="-483"/>
                  </a:lnTo>
                  <a:lnTo>
                    <a:pt x="121345" y="872783"/>
                  </a:lnTo>
                  <a:lnTo>
                    <a:pt x="121345" y="99340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77" name="Freeform: Shape 2376">
              <a:extLst>
                <a:ext uri="{FF2B5EF4-FFF2-40B4-BE49-F238E27FC236}">
                  <a16:creationId xmlns:a16="http://schemas.microsoft.com/office/drawing/2014/main" id="{D5B1366D-3DB6-4D3E-A871-E06DE91EE8AC}"/>
                </a:ext>
              </a:extLst>
            </p:cNvPr>
            <p:cNvSpPr/>
            <p:nvPr/>
          </p:nvSpPr>
          <p:spPr>
            <a:xfrm>
              <a:off x="4571999" y="249875"/>
              <a:ext cx="123533" cy="875967"/>
            </a:xfrm>
            <a:custGeom>
              <a:avLst/>
              <a:gdLst>
                <a:gd name="connsiteX0" fmla="*/ 121345 w 123533"/>
                <a:gd name="connsiteY0" fmla="*/ 875484 h 875967"/>
                <a:gd name="connsiteX1" fmla="*/ -2189 w 123533"/>
                <a:gd name="connsiteY1" fmla="*/ -483 h 875967"/>
                <a:gd name="connsiteX2" fmla="*/ 121345 w 123533"/>
                <a:gd name="connsiteY2" fmla="*/ 753264 h 875967"/>
                <a:gd name="connsiteX3" fmla="*/ 121345 w 123533"/>
                <a:gd name="connsiteY3" fmla="*/ 875484 h 87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75967">
                  <a:moveTo>
                    <a:pt x="121345" y="875484"/>
                  </a:moveTo>
                  <a:lnTo>
                    <a:pt x="-2189" y="-483"/>
                  </a:lnTo>
                  <a:lnTo>
                    <a:pt x="121345" y="753264"/>
                  </a:lnTo>
                  <a:lnTo>
                    <a:pt x="121345" y="87548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78" name="Freeform: Shape 2377">
              <a:extLst>
                <a:ext uri="{FF2B5EF4-FFF2-40B4-BE49-F238E27FC236}">
                  <a16:creationId xmlns:a16="http://schemas.microsoft.com/office/drawing/2014/main" id="{311E8463-904D-4E88-B1C0-1306FA5777E8}"/>
                </a:ext>
              </a:extLst>
            </p:cNvPr>
            <p:cNvSpPr/>
            <p:nvPr/>
          </p:nvSpPr>
          <p:spPr>
            <a:xfrm>
              <a:off x="4571999" y="249875"/>
              <a:ext cx="123533" cy="752433"/>
            </a:xfrm>
            <a:custGeom>
              <a:avLst/>
              <a:gdLst>
                <a:gd name="connsiteX0" fmla="*/ 121345 w 123533"/>
                <a:gd name="connsiteY0" fmla="*/ 751950 h 752433"/>
                <a:gd name="connsiteX1" fmla="*/ -2189 w 123533"/>
                <a:gd name="connsiteY1" fmla="*/ -483 h 752433"/>
                <a:gd name="connsiteX2" fmla="*/ 121345 w 123533"/>
                <a:gd name="connsiteY2" fmla="*/ 629955 h 752433"/>
                <a:gd name="connsiteX3" fmla="*/ 121345 w 123533"/>
                <a:gd name="connsiteY3" fmla="*/ 751950 h 75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52433">
                  <a:moveTo>
                    <a:pt x="121345" y="751950"/>
                  </a:moveTo>
                  <a:lnTo>
                    <a:pt x="-2189" y="-483"/>
                  </a:lnTo>
                  <a:lnTo>
                    <a:pt x="121345" y="629955"/>
                  </a:lnTo>
                  <a:lnTo>
                    <a:pt x="121345" y="75195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79" name="Freeform: Shape 2378">
              <a:extLst>
                <a:ext uri="{FF2B5EF4-FFF2-40B4-BE49-F238E27FC236}">
                  <a16:creationId xmlns:a16="http://schemas.microsoft.com/office/drawing/2014/main" id="{A8DFEA95-CCD8-42EE-8335-2AAF0D298A83}"/>
                </a:ext>
              </a:extLst>
            </p:cNvPr>
            <p:cNvSpPr/>
            <p:nvPr/>
          </p:nvSpPr>
          <p:spPr>
            <a:xfrm>
              <a:off x="4571999" y="249875"/>
              <a:ext cx="123533" cy="628899"/>
            </a:xfrm>
            <a:custGeom>
              <a:avLst/>
              <a:gdLst>
                <a:gd name="connsiteX0" fmla="*/ 121345 w 123533"/>
                <a:gd name="connsiteY0" fmla="*/ 628417 h 628899"/>
                <a:gd name="connsiteX1" fmla="*/ -2189 w 123533"/>
                <a:gd name="connsiteY1" fmla="*/ -483 h 628899"/>
                <a:gd name="connsiteX2" fmla="*/ 121345 w 123533"/>
                <a:gd name="connsiteY2" fmla="*/ 506719 h 628899"/>
                <a:gd name="connsiteX3" fmla="*/ 121345 w 123533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121345" y="628417"/>
                  </a:moveTo>
                  <a:lnTo>
                    <a:pt x="-2189" y="-483"/>
                  </a:lnTo>
                  <a:lnTo>
                    <a:pt x="121345" y="506719"/>
                  </a:lnTo>
                  <a:lnTo>
                    <a:pt x="121345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80" name="Freeform: Shape 2379">
              <a:extLst>
                <a:ext uri="{FF2B5EF4-FFF2-40B4-BE49-F238E27FC236}">
                  <a16:creationId xmlns:a16="http://schemas.microsoft.com/office/drawing/2014/main" id="{F85B46A8-1ED7-453D-9AC6-D604D89D0FD5}"/>
                </a:ext>
              </a:extLst>
            </p:cNvPr>
            <p:cNvSpPr/>
            <p:nvPr/>
          </p:nvSpPr>
          <p:spPr>
            <a:xfrm>
              <a:off x="4571999" y="249875"/>
              <a:ext cx="123533" cy="505365"/>
            </a:xfrm>
            <a:custGeom>
              <a:avLst/>
              <a:gdLst>
                <a:gd name="connsiteX0" fmla="*/ 121345 w 123533"/>
                <a:gd name="connsiteY0" fmla="*/ 504883 h 505365"/>
                <a:gd name="connsiteX1" fmla="*/ -2189 w 123533"/>
                <a:gd name="connsiteY1" fmla="*/ -483 h 505365"/>
                <a:gd name="connsiteX2" fmla="*/ 121345 w 123533"/>
                <a:gd name="connsiteY2" fmla="*/ 373465 h 505365"/>
                <a:gd name="connsiteX3" fmla="*/ 121345 w 123533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05365">
                  <a:moveTo>
                    <a:pt x="121345" y="504883"/>
                  </a:moveTo>
                  <a:lnTo>
                    <a:pt x="-2189" y="-483"/>
                  </a:lnTo>
                  <a:lnTo>
                    <a:pt x="121345" y="373465"/>
                  </a:lnTo>
                  <a:lnTo>
                    <a:pt x="121345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81" name="Freeform: Shape 2380">
              <a:extLst>
                <a:ext uri="{FF2B5EF4-FFF2-40B4-BE49-F238E27FC236}">
                  <a16:creationId xmlns:a16="http://schemas.microsoft.com/office/drawing/2014/main" id="{19508593-2523-42F1-B5B2-6A7BC3DADA3A}"/>
                </a:ext>
              </a:extLst>
            </p:cNvPr>
            <p:cNvSpPr/>
            <p:nvPr/>
          </p:nvSpPr>
          <p:spPr>
            <a:xfrm>
              <a:off x="4571999" y="249875"/>
              <a:ext cx="123533" cy="376216"/>
            </a:xfrm>
            <a:custGeom>
              <a:avLst/>
              <a:gdLst>
                <a:gd name="connsiteX0" fmla="*/ 121345 w 123533"/>
                <a:gd name="connsiteY0" fmla="*/ 375734 h 376216"/>
                <a:gd name="connsiteX1" fmla="*/ -2189 w 123533"/>
                <a:gd name="connsiteY1" fmla="*/ -483 h 376216"/>
                <a:gd name="connsiteX2" fmla="*/ 121345 w 123533"/>
                <a:gd name="connsiteY2" fmla="*/ 253727 h 376216"/>
                <a:gd name="connsiteX3" fmla="*/ 121345 w 123533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121345" y="375734"/>
                  </a:moveTo>
                  <a:lnTo>
                    <a:pt x="-2189" y="-483"/>
                  </a:lnTo>
                  <a:lnTo>
                    <a:pt x="121345" y="253727"/>
                  </a:lnTo>
                  <a:lnTo>
                    <a:pt x="121345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82" name="Freeform: Shape 2381">
              <a:extLst>
                <a:ext uri="{FF2B5EF4-FFF2-40B4-BE49-F238E27FC236}">
                  <a16:creationId xmlns:a16="http://schemas.microsoft.com/office/drawing/2014/main" id="{30668470-3F6F-4DBA-84BD-E2B404DD29F1}"/>
                </a:ext>
              </a:extLst>
            </p:cNvPr>
            <p:cNvSpPr/>
            <p:nvPr/>
          </p:nvSpPr>
          <p:spPr>
            <a:xfrm>
              <a:off x="4571999" y="249875"/>
              <a:ext cx="123533" cy="252682"/>
            </a:xfrm>
            <a:custGeom>
              <a:avLst/>
              <a:gdLst>
                <a:gd name="connsiteX0" fmla="*/ 121345 w 123533"/>
                <a:gd name="connsiteY0" fmla="*/ 252200 h 252682"/>
                <a:gd name="connsiteX1" fmla="*/ -2189 w 123533"/>
                <a:gd name="connsiteY1" fmla="*/ -483 h 252682"/>
                <a:gd name="connsiteX2" fmla="*/ 121345 w 123533"/>
                <a:gd name="connsiteY2" fmla="*/ 120777 h 252682"/>
                <a:gd name="connsiteX3" fmla="*/ 121345 w 123533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121345" y="252200"/>
                  </a:moveTo>
                  <a:lnTo>
                    <a:pt x="-2189" y="-483"/>
                  </a:lnTo>
                  <a:lnTo>
                    <a:pt x="121345" y="120777"/>
                  </a:lnTo>
                  <a:lnTo>
                    <a:pt x="121345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83" name="Freeform: Shape 2382">
              <a:extLst>
                <a:ext uri="{FF2B5EF4-FFF2-40B4-BE49-F238E27FC236}">
                  <a16:creationId xmlns:a16="http://schemas.microsoft.com/office/drawing/2014/main" id="{5CC41119-3EBF-48A0-AA27-65B079A48477}"/>
                </a:ext>
              </a:extLst>
            </p:cNvPr>
            <p:cNvSpPr/>
            <p:nvPr/>
          </p:nvSpPr>
          <p:spPr>
            <a:xfrm>
              <a:off x="4819067" y="1490828"/>
              <a:ext cx="117918" cy="117918"/>
            </a:xfrm>
            <a:custGeom>
              <a:avLst/>
              <a:gdLst>
                <a:gd name="connsiteX0" fmla="*/ -2189 w 117918"/>
                <a:gd name="connsiteY0" fmla="*/ 117436 h 117918"/>
                <a:gd name="connsiteX1" fmla="*/ -2189 w 117918"/>
                <a:gd name="connsiteY1" fmla="*/ -483 h 117918"/>
                <a:gd name="connsiteX2" fmla="*/ 115730 w 117918"/>
                <a:gd name="connsiteY2" fmla="*/ 117436 h 117918"/>
                <a:gd name="connsiteX3" fmla="*/ -2189 w 11791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15730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84" name="Freeform: Shape 2383">
              <a:extLst>
                <a:ext uri="{FF2B5EF4-FFF2-40B4-BE49-F238E27FC236}">
                  <a16:creationId xmlns:a16="http://schemas.microsoft.com/office/drawing/2014/main" id="{FF189BE8-9006-4C1F-A535-93C5370B0E74}"/>
                </a:ext>
              </a:extLst>
            </p:cNvPr>
            <p:cNvSpPr/>
            <p:nvPr/>
          </p:nvSpPr>
          <p:spPr>
            <a:xfrm>
              <a:off x="4819067" y="1367295"/>
              <a:ext cx="117918" cy="241452"/>
            </a:xfrm>
            <a:custGeom>
              <a:avLst/>
              <a:gdLst>
                <a:gd name="connsiteX0" fmla="*/ -2189 w 117918"/>
                <a:gd name="connsiteY0" fmla="*/ 120255 h 241452"/>
                <a:gd name="connsiteX1" fmla="*/ -2189 w 117918"/>
                <a:gd name="connsiteY1" fmla="*/ -483 h 241452"/>
                <a:gd name="connsiteX2" fmla="*/ 115730 w 117918"/>
                <a:gd name="connsiteY2" fmla="*/ 240970 h 241452"/>
                <a:gd name="connsiteX3" fmla="*/ -2189 w 117918"/>
                <a:gd name="connsiteY3" fmla="*/ 120243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41452">
                  <a:moveTo>
                    <a:pt x="-2189" y="120255"/>
                  </a:moveTo>
                  <a:lnTo>
                    <a:pt x="-2189" y="-483"/>
                  </a:lnTo>
                  <a:lnTo>
                    <a:pt x="115730" y="240970"/>
                  </a:lnTo>
                  <a:lnTo>
                    <a:pt x="-2189" y="12024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85" name="Freeform: Shape 2384">
              <a:extLst>
                <a:ext uri="{FF2B5EF4-FFF2-40B4-BE49-F238E27FC236}">
                  <a16:creationId xmlns:a16="http://schemas.microsoft.com/office/drawing/2014/main" id="{241FC6A0-9204-468C-BBB1-51001E1AC31F}"/>
                </a:ext>
              </a:extLst>
            </p:cNvPr>
            <p:cNvSpPr/>
            <p:nvPr/>
          </p:nvSpPr>
          <p:spPr>
            <a:xfrm>
              <a:off x="4819067" y="1243761"/>
              <a:ext cx="117918" cy="364986"/>
            </a:xfrm>
            <a:custGeom>
              <a:avLst/>
              <a:gdLst>
                <a:gd name="connsiteX0" fmla="*/ -2189 w 117918"/>
                <a:gd name="connsiteY0" fmla="*/ 121181 h 364986"/>
                <a:gd name="connsiteX1" fmla="*/ -2189 w 117918"/>
                <a:gd name="connsiteY1" fmla="*/ -483 h 364986"/>
                <a:gd name="connsiteX2" fmla="*/ 115730 w 117918"/>
                <a:gd name="connsiteY2" fmla="*/ 364503 h 364986"/>
                <a:gd name="connsiteX3" fmla="*/ -2189 w 117918"/>
                <a:gd name="connsiteY3" fmla="*/ 121181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64986">
                  <a:moveTo>
                    <a:pt x="-2189" y="121181"/>
                  </a:moveTo>
                  <a:lnTo>
                    <a:pt x="-2189" y="-483"/>
                  </a:lnTo>
                  <a:lnTo>
                    <a:pt x="115730" y="364503"/>
                  </a:lnTo>
                  <a:lnTo>
                    <a:pt x="-2189" y="1211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86" name="Freeform: Shape 2385">
              <a:extLst>
                <a:ext uri="{FF2B5EF4-FFF2-40B4-BE49-F238E27FC236}">
                  <a16:creationId xmlns:a16="http://schemas.microsoft.com/office/drawing/2014/main" id="{9FE7BC0D-E8CB-4183-B0D0-635466935908}"/>
                </a:ext>
              </a:extLst>
            </p:cNvPr>
            <p:cNvSpPr/>
            <p:nvPr/>
          </p:nvSpPr>
          <p:spPr>
            <a:xfrm>
              <a:off x="4819067" y="1125842"/>
              <a:ext cx="117918" cy="482910"/>
            </a:xfrm>
            <a:custGeom>
              <a:avLst/>
              <a:gdLst>
                <a:gd name="connsiteX0" fmla="*/ -2189 w 117918"/>
                <a:gd name="connsiteY0" fmla="*/ 119339 h 482910"/>
                <a:gd name="connsiteX1" fmla="*/ -2189 w 117918"/>
                <a:gd name="connsiteY1" fmla="*/ -483 h 482910"/>
                <a:gd name="connsiteX2" fmla="*/ 115730 w 117918"/>
                <a:gd name="connsiteY2" fmla="*/ 482428 h 482910"/>
                <a:gd name="connsiteX3" fmla="*/ -2189 w 117918"/>
                <a:gd name="connsiteY3" fmla="*/ 119339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482910">
                  <a:moveTo>
                    <a:pt x="-2189" y="119339"/>
                  </a:moveTo>
                  <a:lnTo>
                    <a:pt x="-2189" y="-483"/>
                  </a:lnTo>
                  <a:lnTo>
                    <a:pt x="115730" y="482428"/>
                  </a:lnTo>
                  <a:lnTo>
                    <a:pt x="-2189" y="11933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87" name="Freeform: Shape 2386">
              <a:extLst>
                <a:ext uri="{FF2B5EF4-FFF2-40B4-BE49-F238E27FC236}">
                  <a16:creationId xmlns:a16="http://schemas.microsoft.com/office/drawing/2014/main" id="{7C399584-4921-4C63-8918-2FDB72BEE4F8}"/>
                </a:ext>
              </a:extLst>
            </p:cNvPr>
            <p:cNvSpPr/>
            <p:nvPr/>
          </p:nvSpPr>
          <p:spPr>
            <a:xfrm>
              <a:off x="4819067" y="1002308"/>
              <a:ext cx="117918" cy="606444"/>
            </a:xfrm>
            <a:custGeom>
              <a:avLst/>
              <a:gdLst>
                <a:gd name="connsiteX0" fmla="*/ -2189 w 117918"/>
                <a:gd name="connsiteY0" fmla="*/ 121052 h 606444"/>
                <a:gd name="connsiteX1" fmla="*/ -2189 w 117918"/>
                <a:gd name="connsiteY1" fmla="*/ -483 h 606444"/>
                <a:gd name="connsiteX2" fmla="*/ 115730 w 117918"/>
                <a:gd name="connsiteY2" fmla="*/ 605961 h 606444"/>
                <a:gd name="connsiteX3" fmla="*/ -2189 w 117918"/>
                <a:gd name="connsiteY3" fmla="*/ 121052 h 606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606444">
                  <a:moveTo>
                    <a:pt x="-2189" y="121052"/>
                  </a:moveTo>
                  <a:lnTo>
                    <a:pt x="-2189" y="-483"/>
                  </a:lnTo>
                  <a:lnTo>
                    <a:pt x="115730" y="605961"/>
                  </a:lnTo>
                  <a:lnTo>
                    <a:pt x="-2189" y="12105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88" name="Freeform: Shape 2387">
              <a:extLst>
                <a:ext uri="{FF2B5EF4-FFF2-40B4-BE49-F238E27FC236}">
                  <a16:creationId xmlns:a16="http://schemas.microsoft.com/office/drawing/2014/main" id="{81802BED-36DD-4E06-93E0-BA49E1E2D472}"/>
                </a:ext>
              </a:extLst>
            </p:cNvPr>
            <p:cNvSpPr/>
            <p:nvPr/>
          </p:nvSpPr>
          <p:spPr>
            <a:xfrm>
              <a:off x="4819067" y="878774"/>
              <a:ext cx="117918" cy="729972"/>
            </a:xfrm>
            <a:custGeom>
              <a:avLst/>
              <a:gdLst>
                <a:gd name="connsiteX0" fmla="*/ -2189 w 117918"/>
                <a:gd name="connsiteY0" fmla="*/ 121383 h 729972"/>
                <a:gd name="connsiteX1" fmla="*/ -2189 w 117918"/>
                <a:gd name="connsiteY1" fmla="*/ -483 h 729972"/>
                <a:gd name="connsiteX2" fmla="*/ 115730 w 117918"/>
                <a:gd name="connsiteY2" fmla="*/ 729490 h 729972"/>
                <a:gd name="connsiteX3" fmla="*/ -2189 w 117918"/>
                <a:gd name="connsiteY3" fmla="*/ 121372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729972">
                  <a:moveTo>
                    <a:pt x="-2189" y="121383"/>
                  </a:moveTo>
                  <a:lnTo>
                    <a:pt x="-2189" y="-483"/>
                  </a:lnTo>
                  <a:lnTo>
                    <a:pt x="115730" y="729490"/>
                  </a:lnTo>
                  <a:lnTo>
                    <a:pt x="-2189" y="1213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89" name="Freeform: Shape 2388">
              <a:extLst>
                <a:ext uri="{FF2B5EF4-FFF2-40B4-BE49-F238E27FC236}">
                  <a16:creationId xmlns:a16="http://schemas.microsoft.com/office/drawing/2014/main" id="{3384994C-C4C8-41A3-9016-F918AE56FD7A}"/>
                </a:ext>
              </a:extLst>
            </p:cNvPr>
            <p:cNvSpPr/>
            <p:nvPr/>
          </p:nvSpPr>
          <p:spPr>
            <a:xfrm>
              <a:off x="4819067" y="755240"/>
              <a:ext cx="117918" cy="853506"/>
            </a:xfrm>
            <a:custGeom>
              <a:avLst/>
              <a:gdLst>
                <a:gd name="connsiteX0" fmla="*/ -2189 w 117918"/>
                <a:gd name="connsiteY0" fmla="*/ 121619 h 853506"/>
                <a:gd name="connsiteX1" fmla="*/ -2189 w 117918"/>
                <a:gd name="connsiteY1" fmla="*/ -483 h 853506"/>
                <a:gd name="connsiteX2" fmla="*/ 115730 w 117918"/>
                <a:gd name="connsiteY2" fmla="*/ 853024 h 853506"/>
                <a:gd name="connsiteX3" fmla="*/ -2189 w 117918"/>
                <a:gd name="connsiteY3" fmla="*/ 121619 h 853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853506">
                  <a:moveTo>
                    <a:pt x="-2189" y="121619"/>
                  </a:moveTo>
                  <a:lnTo>
                    <a:pt x="-2189" y="-483"/>
                  </a:lnTo>
                  <a:lnTo>
                    <a:pt x="115730" y="853024"/>
                  </a:lnTo>
                  <a:lnTo>
                    <a:pt x="-2189" y="1216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90" name="Freeform: Shape 2389">
              <a:extLst>
                <a:ext uri="{FF2B5EF4-FFF2-40B4-BE49-F238E27FC236}">
                  <a16:creationId xmlns:a16="http://schemas.microsoft.com/office/drawing/2014/main" id="{D3D179F9-76AC-4AC5-9A96-18F68DBF7064}"/>
                </a:ext>
              </a:extLst>
            </p:cNvPr>
            <p:cNvSpPr/>
            <p:nvPr/>
          </p:nvSpPr>
          <p:spPr>
            <a:xfrm>
              <a:off x="4819067" y="626091"/>
              <a:ext cx="117918" cy="982655"/>
            </a:xfrm>
            <a:custGeom>
              <a:avLst/>
              <a:gdLst>
                <a:gd name="connsiteX0" fmla="*/ -2189 w 117918"/>
                <a:gd name="connsiteY0" fmla="*/ 131423 h 982655"/>
                <a:gd name="connsiteX1" fmla="*/ -2189 w 117918"/>
                <a:gd name="connsiteY1" fmla="*/ -483 h 982655"/>
                <a:gd name="connsiteX2" fmla="*/ 115730 w 117918"/>
                <a:gd name="connsiteY2" fmla="*/ 982173 h 982655"/>
                <a:gd name="connsiteX3" fmla="*/ -2189 w 117918"/>
                <a:gd name="connsiteY3" fmla="*/ 131429 h 982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982655">
                  <a:moveTo>
                    <a:pt x="-2189" y="131423"/>
                  </a:moveTo>
                  <a:lnTo>
                    <a:pt x="-2189" y="-483"/>
                  </a:lnTo>
                  <a:lnTo>
                    <a:pt x="115730" y="982173"/>
                  </a:lnTo>
                  <a:lnTo>
                    <a:pt x="-2189" y="13142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91" name="Freeform: Shape 2390">
              <a:extLst>
                <a:ext uri="{FF2B5EF4-FFF2-40B4-BE49-F238E27FC236}">
                  <a16:creationId xmlns:a16="http://schemas.microsoft.com/office/drawing/2014/main" id="{D0F75D1E-7F8C-44D0-8B98-CF749A4188DB}"/>
                </a:ext>
              </a:extLst>
            </p:cNvPr>
            <p:cNvSpPr/>
            <p:nvPr/>
          </p:nvSpPr>
          <p:spPr>
            <a:xfrm>
              <a:off x="4819067" y="502558"/>
              <a:ext cx="117918" cy="1106189"/>
            </a:xfrm>
            <a:custGeom>
              <a:avLst/>
              <a:gdLst>
                <a:gd name="connsiteX0" fmla="*/ -2189 w 117918"/>
                <a:gd name="connsiteY0" fmla="*/ 121434 h 1106189"/>
                <a:gd name="connsiteX1" fmla="*/ -2189 w 117918"/>
                <a:gd name="connsiteY1" fmla="*/ -483 h 1106189"/>
                <a:gd name="connsiteX2" fmla="*/ 115730 w 117918"/>
                <a:gd name="connsiteY2" fmla="*/ 1105706 h 1106189"/>
                <a:gd name="connsiteX3" fmla="*/ -2189 w 117918"/>
                <a:gd name="connsiteY3" fmla="*/ 121428 h 110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06189">
                  <a:moveTo>
                    <a:pt x="-2189" y="121434"/>
                  </a:moveTo>
                  <a:lnTo>
                    <a:pt x="-2189" y="-483"/>
                  </a:lnTo>
                  <a:lnTo>
                    <a:pt x="115730" y="1105706"/>
                  </a:lnTo>
                  <a:lnTo>
                    <a:pt x="-2189" y="12142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92" name="Freeform: Shape 2391">
              <a:extLst>
                <a:ext uri="{FF2B5EF4-FFF2-40B4-BE49-F238E27FC236}">
                  <a16:creationId xmlns:a16="http://schemas.microsoft.com/office/drawing/2014/main" id="{0138E075-7AE3-4CC9-A4BA-9DDC0A43D9E5}"/>
                </a:ext>
              </a:extLst>
            </p:cNvPr>
            <p:cNvSpPr/>
            <p:nvPr/>
          </p:nvSpPr>
          <p:spPr>
            <a:xfrm>
              <a:off x="4819067" y="367793"/>
              <a:ext cx="117918" cy="1240953"/>
            </a:xfrm>
            <a:custGeom>
              <a:avLst/>
              <a:gdLst>
                <a:gd name="connsiteX0" fmla="*/ -2189 w 117918"/>
                <a:gd name="connsiteY0" fmla="*/ 131923 h 1240953"/>
                <a:gd name="connsiteX1" fmla="*/ -2189 w 117918"/>
                <a:gd name="connsiteY1" fmla="*/ -483 h 1240953"/>
                <a:gd name="connsiteX2" fmla="*/ 115730 w 117918"/>
                <a:gd name="connsiteY2" fmla="*/ 1240471 h 1240953"/>
                <a:gd name="connsiteX3" fmla="*/ -2189 w 117918"/>
                <a:gd name="connsiteY3" fmla="*/ 131928 h 124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40953">
                  <a:moveTo>
                    <a:pt x="-2189" y="131923"/>
                  </a:moveTo>
                  <a:lnTo>
                    <a:pt x="-2189" y="-483"/>
                  </a:lnTo>
                  <a:lnTo>
                    <a:pt x="115730" y="1240471"/>
                  </a:lnTo>
                  <a:lnTo>
                    <a:pt x="-2189" y="13192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93" name="Freeform: Shape 2392">
              <a:extLst>
                <a:ext uri="{FF2B5EF4-FFF2-40B4-BE49-F238E27FC236}">
                  <a16:creationId xmlns:a16="http://schemas.microsoft.com/office/drawing/2014/main" id="{3B2D1D5B-7E5C-4A89-A239-3A78F2CF3844}"/>
                </a:ext>
              </a:extLst>
            </p:cNvPr>
            <p:cNvSpPr/>
            <p:nvPr/>
          </p:nvSpPr>
          <p:spPr>
            <a:xfrm>
              <a:off x="4819067" y="249875"/>
              <a:ext cx="117918" cy="1358872"/>
            </a:xfrm>
            <a:custGeom>
              <a:avLst/>
              <a:gdLst>
                <a:gd name="connsiteX0" fmla="*/ 115730 w 117918"/>
                <a:gd name="connsiteY0" fmla="*/ 1358389 h 1358872"/>
                <a:gd name="connsiteX1" fmla="*/ -2189 w 117918"/>
                <a:gd name="connsiteY1" fmla="*/ -483 h 1358872"/>
                <a:gd name="connsiteX2" fmla="*/ 115730 w 117918"/>
                <a:gd name="connsiteY2" fmla="*/ 1236602 h 1358872"/>
                <a:gd name="connsiteX3" fmla="*/ 115730 w 117918"/>
                <a:gd name="connsiteY3" fmla="*/ 1358389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358872">
                  <a:moveTo>
                    <a:pt x="115730" y="1358389"/>
                  </a:moveTo>
                  <a:lnTo>
                    <a:pt x="-2189" y="-483"/>
                  </a:lnTo>
                  <a:lnTo>
                    <a:pt x="115730" y="1236602"/>
                  </a:lnTo>
                  <a:lnTo>
                    <a:pt x="115730" y="135838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94" name="Freeform: Shape 2393">
              <a:extLst>
                <a:ext uri="{FF2B5EF4-FFF2-40B4-BE49-F238E27FC236}">
                  <a16:creationId xmlns:a16="http://schemas.microsoft.com/office/drawing/2014/main" id="{8CA2A174-3F43-4A7A-A22E-E17A06194618}"/>
                </a:ext>
              </a:extLst>
            </p:cNvPr>
            <p:cNvSpPr/>
            <p:nvPr/>
          </p:nvSpPr>
          <p:spPr>
            <a:xfrm>
              <a:off x="4819067" y="249875"/>
              <a:ext cx="117918" cy="1240953"/>
            </a:xfrm>
            <a:custGeom>
              <a:avLst/>
              <a:gdLst>
                <a:gd name="connsiteX0" fmla="*/ 115730 w 117918"/>
                <a:gd name="connsiteY0" fmla="*/ 1240471 h 1240953"/>
                <a:gd name="connsiteX1" fmla="*/ -2189 w 117918"/>
                <a:gd name="connsiteY1" fmla="*/ -483 h 1240953"/>
                <a:gd name="connsiteX2" fmla="*/ 115730 w 117918"/>
                <a:gd name="connsiteY2" fmla="*/ 1118296 h 1240953"/>
                <a:gd name="connsiteX3" fmla="*/ 115730 w 117918"/>
                <a:gd name="connsiteY3" fmla="*/ 1240471 h 124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40953">
                  <a:moveTo>
                    <a:pt x="115730" y="1240471"/>
                  </a:moveTo>
                  <a:lnTo>
                    <a:pt x="-2189" y="-483"/>
                  </a:lnTo>
                  <a:lnTo>
                    <a:pt x="115730" y="1118296"/>
                  </a:lnTo>
                  <a:lnTo>
                    <a:pt x="115730" y="124047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95" name="Freeform: Shape 2394">
              <a:extLst>
                <a:ext uri="{FF2B5EF4-FFF2-40B4-BE49-F238E27FC236}">
                  <a16:creationId xmlns:a16="http://schemas.microsoft.com/office/drawing/2014/main" id="{2B328742-9271-4B94-9770-D79BF1A53A7D}"/>
                </a:ext>
              </a:extLst>
            </p:cNvPr>
            <p:cNvSpPr/>
            <p:nvPr/>
          </p:nvSpPr>
          <p:spPr>
            <a:xfrm>
              <a:off x="4819067" y="249875"/>
              <a:ext cx="117918" cy="1117419"/>
            </a:xfrm>
            <a:custGeom>
              <a:avLst/>
              <a:gdLst>
                <a:gd name="connsiteX0" fmla="*/ 115730 w 117918"/>
                <a:gd name="connsiteY0" fmla="*/ 1116937 h 1117419"/>
                <a:gd name="connsiteX1" fmla="*/ -2189 w 117918"/>
                <a:gd name="connsiteY1" fmla="*/ -483 h 1117419"/>
                <a:gd name="connsiteX2" fmla="*/ 115730 w 117918"/>
                <a:gd name="connsiteY2" fmla="*/ 994919 h 1117419"/>
                <a:gd name="connsiteX3" fmla="*/ 115730 w 117918"/>
                <a:gd name="connsiteY3" fmla="*/ 1116937 h 111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17419">
                  <a:moveTo>
                    <a:pt x="115730" y="1116937"/>
                  </a:moveTo>
                  <a:lnTo>
                    <a:pt x="-2189" y="-483"/>
                  </a:lnTo>
                  <a:lnTo>
                    <a:pt x="115730" y="994919"/>
                  </a:lnTo>
                  <a:lnTo>
                    <a:pt x="115730" y="11169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96" name="Freeform: Shape 2395">
              <a:extLst>
                <a:ext uri="{FF2B5EF4-FFF2-40B4-BE49-F238E27FC236}">
                  <a16:creationId xmlns:a16="http://schemas.microsoft.com/office/drawing/2014/main" id="{6792B4AF-1637-4A2F-83D2-32D8C429817B}"/>
                </a:ext>
              </a:extLst>
            </p:cNvPr>
            <p:cNvSpPr/>
            <p:nvPr/>
          </p:nvSpPr>
          <p:spPr>
            <a:xfrm>
              <a:off x="4819067" y="249875"/>
              <a:ext cx="117918" cy="993885"/>
            </a:xfrm>
            <a:custGeom>
              <a:avLst/>
              <a:gdLst>
                <a:gd name="connsiteX0" fmla="*/ 115730 w 117918"/>
                <a:gd name="connsiteY0" fmla="*/ 993392 h 993885"/>
                <a:gd name="connsiteX1" fmla="*/ -2189 w 117918"/>
                <a:gd name="connsiteY1" fmla="*/ -483 h 993885"/>
                <a:gd name="connsiteX2" fmla="*/ 115730 w 117918"/>
                <a:gd name="connsiteY2" fmla="*/ 872783 h 993885"/>
                <a:gd name="connsiteX3" fmla="*/ 115730 w 117918"/>
                <a:gd name="connsiteY3" fmla="*/ 993403 h 99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993885">
                  <a:moveTo>
                    <a:pt x="115730" y="993392"/>
                  </a:moveTo>
                  <a:lnTo>
                    <a:pt x="-2189" y="-483"/>
                  </a:lnTo>
                  <a:lnTo>
                    <a:pt x="115730" y="872783"/>
                  </a:lnTo>
                  <a:lnTo>
                    <a:pt x="115730" y="99340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97" name="Freeform: Shape 2396">
              <a:extLst>
                <a:ext uri="{FF2B5EF4-FFF2-40B4-BE49-F238E27FC236}">
                  <a16:creationId xmlns:a16="http://schemas.microsoft.com/office/drawing/2014/main" id="{5E3DBC55-AE4B-44B2-A0F6-630CECC1176E}"/>
                </a:ext>
              </a:extLst>
            </p:cNvPr>
            <p:cNvSpPr/>
            <p:nvPr/>
          </p:nvSpPr>
          <p:spPr>
            <a:xfrm>
              <a:off x="4819067" y="249875"/>
              <a:ext cx="117918" cy="875967"/>
            </a:xfrm>
            <a:custGeom>
              <a:avLst/>
              <a:gdLst>
                <a:gd name="connsiteX0" fmla="*/ 115730 w 117918"/>
                <a:gd name="connsiteY0" fmla="*/ 875484 h 875967"/>
                <a:gd name="connsiteX1" fmla="*/ -2189 w 117918"/>
                <a:gd name="connsiteY1" fmla="*/ -483 h 875967"/>
                <a:gd name="connsiteX2" fmla="*/ 115730 w 117918"/>
                <a:gd name="connsiteY2" fmla="*/ 753264 h 875967"/>
                <a:gd name="connsiteX3" fmla="*/ 115730 w 117918"/>
                <a:gd name="connsiteY3" fmla="*/ 875484 h 87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875967">
                  <a:moveTo>
                    <a:pt x="115730" y="875484"/>
                  </a:moveTo>
                  <a:lnTo>
                    <a:pt x="-2189" y="-483"/>
                  </a:lnTo>
                  <a:lnTo>
                    <a:pt x="115730" y="753264"/>
                  </a:lnTo>
                  <a:lnTo>
                    <a:pt x="115730" y="87548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98" name="Freeform: Shape 2397">
              <a:extLst>
                <a:ext uri="{FF2B5EF4-FFF2-40B4-BE49-F238E27FC236}">
                  <a16:creationId xmlns:a16="http://schemas.microsoft.com/office/drawing/2014/main" id="{D1748B50-1AF1-4E8D-9C0F-A2F45A2D9D9A}"/>
                </a:ext>
              </a:extLst>
            </p:cNvPr>
            <p:cNvSpPr/>
            <p:nvPr/>
          </p:nvSpPr>
          <p:spPr>
            <a:xfrm>
              <a:off x="4819067" y="249875"/>
              <a:ext cx="117918" cy="752433"/>
            </a:xfrm>
            <a:custGeom>
              <a:avLst/>
              <a:gdLst>
                <a:gd name="connsiteX0" fmla="*/ 115730 w 117918"/>
                <a:gd name="connsiteY0" fmla="*/ 751950 h 752433"/>
                <a:gd name="connsiteX1" fmla="*/ -2189 w 117918"/>
                <a:gd name="connsiteY1" fmla="*/ -483 h 752433"/>
                <a:gd name="connsiteX2" fmla="*/ 115730 w 117918"/>
                <a:gd name="connsiteY2" fmla="*/ 629955 h 752433"/>
                <a:gd name="connsiteX3" fmla="*/ 115730 w 117918"/>
                <a:gd name="connsiteY3" fmla="*/ 751950 h 75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752433">
                  <a:moveTo>
                    <a:pt x="115730" y="751950"/>
                  </a:moveTo>
                  <a:lnTo>
                    <a:pt x="-2189" y="-483"/>
                  </a:lnTo>
                  <a:lnTo>
                    <a:pt x="115730" y="629955"/>
                  </a:lnTo>
                  <a:lnTo>
                    <a:pt x="115730" y="75195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99" name="Freeform: Shape 2398">
              <a:extLst>
                <a:ext uri="{FF2B5EF4-FFF2-40B4-BE49-F238E27FC236}">
                  <a16:creationId xmlns:a16="http://schemas.microsoft.com/office/drawing/2014/main" id="{33D804CB-48C2-420E-BF47-D51F7D084DD1}"/>
                </a:ext>
              </a:extLst>
            </p:cNvPr>
            <p:cNvSpPr/>
            <p:nvPr/>
          </p:nvSpPr>
          <p:spPr>
            <a:xfrm>
              <a:off x="4819067" y="249875"/>
              <a:ext cx="117918" cy="628899"/>
            </a:xfrm>
            <a:custGeom>
              <a:avLst/>
              <a:gdLst>
                <a:gd name="connsiteX0" fmla="*/ 115730 w 117918"/>
                <a:gd name="connsiteY0" fmla="*/ 628417 h 628899"/>
                <a:gd name="connsiteX1" fmla="*/ -2189 w 117918"/>
                <a:gd name="connsiteY1" fmla="*/ -483 h 628899"/>
                <a:gd name="connsiteX2" fmla="*/ 115730 w 117918"/>
                <a:gd name="connsiteY2" fmla="*/ 506719 h 628899"/>
                <a:gd name="connsiteX3" fmla="*/ 115730 w 117918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628899">
                  <a:moveTo>
                    <a:pt x="115730" y="628417"/>
                  </a:moveTo>
                  <a:lnTo>
                    <a:pt x="-2189" y="-483"/>
                  </a:lnTo>
                  <a:lnTo>
                    <a:pt x="115730" y="506719"/>
                  </a:lnTo>
                  <a:lnTo>
                    <a:pt x="115730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00" name="Freeform: Shape 2399">
              <a:extLst>
                <a:ext uri="{FF2B5EF4-FFF2-40B4-BE49-F238E27FC236}">
                  <a16:creationId xmlns:a16="http://schemas.microsoft.com/office/drawing/2014/main" id="{060DD695-0816-41E7-B7AC-1601E4D94F9A}"/>
                </a:ext>
              </a:extLst>
            </p:cNvPr>
            <p:cNvSpPr/>
            <p:nvPr/>
          </p:nvSpPr>
          <p:spPr>
            <a:xfrm>
              <a:off x="4819067" y="249875"/>
              <a:ext cx="117918" cy="505365"/>
            </a:xfrm>
            <a:custGeom>
              <a:avLst/>
              <a:gdLst>
                <a:gd name="connsiteX0" fmla="*/ 115730 w 117918"/>
                <a:gd name="connsiteY0" fmla="*/ 504883 h 505365"/>
                <a:gd name="connsiteX1" fmla="*/ -2189 w 117918"/>
                <a:gd name="connsiteY1" fmla="*/ -483 h 505365"/>
                <a:gd name="connsiteX2" fmla="*/ 115730 w 117918"/>
                <a:gd name="connsiteY2" fmla="*/ 373465 h 505365"/>
                <a:gd name="connsiteX3" fmla="*/ 115730 w 117918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505365">
                  <a:moveTo>
                    <a:pt x="115730" y="504883"/>
                  </a:moveTo>
                  <a:lnTo>
                    <a:pt x="-2189" y="-483"/>
                  </a:lnTo>
                  <a:lnTo>
                    <a:pt x="115730" y="373465"/>
                  </a:lnTo>
                  <a:lnTo>
                    <a:pt x="115730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01" name="Freeform: Shape 2400">
              <a:extLst>
                <a:ext uri="{FF2B5EF4-FFF2-40B4-BE49-F238E27FC236}">
                  <a16:creationId xmlns:a16="http://schemas.microsoft.com/office/drawing/2014/main" id="{084BFBE3-5535-45B5-9294-406B0EA214A0}"/>
                </a:ext>
              </a:extLst>
            </p:cNvPr>
            <p:cNvSpPr/>
            <p:nvPr/>
          </p:nvSpPr>
          <p:spPr>
            <a:xfrm>
              <a:off x="4819067" y="249875"/>
              <a:ext cx="117918" cy="376216"/>
            </a:xfrm>
            <a:custGeom>
              <a:avLst/>
              <a:gdLst>
                <a:gd name="connsiteX0" fmla="*/ 115730 w 117918"/>
                <a:gd name="connsiteY0" fmla="*/ 375734 h 376216"/>
                <a:gd name="connsiteX1" fmla="*/ -2189 w 117918"/>
                <a:gd name="connsiteY1" fmla="*/ -483 h 376216"/>
                <a:gd name="connsiteX2" fmla="*/ 115730 w 117918"/>
                <a:gd name="connsiteY2" fmla="*/ 253727 h 376216"/>
                <a:gd name="connsiteX3" fmla="*/ 115730 w 117918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76216">
                  <a:moveTo>
                    <a:pt x="115730" y="375734"/>
                  </a:moveTo>
                  <a:lnTo>
                    <a:pt x="-2189" y="-483"/>
                  </a:lnTo>
                  <a:lnTo>
                    <a:pt x="115730" y="253727"/>
                  </a:lnTo>
                  <a:lnTo>
                    <a:pt x="115730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02" name="Freeform: Shape 2401">
              <a:extLst>
                <a:ext uri="{FF2B5EF4-FFF2-40B4-BE49-F238E27FC236}">
                  <a16:creationId xmlns:a16="http://schemas.microsoft.com/office/drawing/2014/main" id="{ECD94FD4-EA4D-4CAF-A37A-248C17534494}"/>
                </a:ext>
              </a:extLst>
            </p:cNvPr>
            <p:cNvSpPr/>
            <p:nvPr/>
          </p:nvSpPr>
          <p:spPr>
            <a:xfrm>
              <a:off x="4819067" y="249875"/>
              <a:ext cx="117918" cy="252682"/>
            </a:xfrm>
            <a:custGeom>
              <a:avLst/>
              <a:gdLst>
                <a:gd name="connsiteX0" fmla="*/ 115730 w 117918"/>
                <a:gd name="connsiteY0" fmla="*/ 252200 h 252682"/>
                <a:gd name="connsiteX1" fmla="*/ -2189 w 117918"/>
                <a:gd name="connsiteY1" fmla="*/ -483 h 252682"/>
                <a:gd name="connsiteX2" fmla="*/ 115730 w 117918"/>
                <a:gd name="connsiteY2" fmla="*/ 120777 h 252682"/>
                <a:gd name="connsiteX3" fmla="*/ 115730 w 117918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52682">
                  <a:moveTo>
                    <a:pt x="115730" y="252200"/>
                  </a:moveTo>
                  <a:lnTo>
                    <a:pt x="-2189" y="-483"/>
                  </a:lnTo>
                  <a:lnTo>
                    <a:pt x="115730" y="120777"/>
                  </a:lnTo>
                  <a:lnTo>
                    <a:pt x="115730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03" name="Freeform: Shape 2402">
              <a:extLst>
                <a:ext uri="{FF2B5EF4-FFF2-40B4-BE49-F238E27FC236}">
                  <a16:creationId xmlns:a16="http://schemas.microsoft.com/office/drawing/2014/main" id="{DA54A89E-BCF5-4DF9-BBEE-C8B14715D8F6}"/>
                </a:ext>
              </a:extLst>
            </p:cNvPr>
            <p:cNvSpPr/>
            <p:nvPr/>
          </p:nvSpPr>
          <p:spPr>
            <a:xfrm>
              <a:off x="5279511" y="1490828"/>
              <a:ext cx="123533" cy="117918"/>
            </a:xfrm>
            <a:custGeom>
              <a:avLst/>
              <a:gdLst>
                <a:gd name="connsiteX0" fmla="*/ -2189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117436 h 117918"/>
                <a:gd name="connsiteX3" fmla="*/ -2189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1345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04" name="Freeform: Shape 2403">
              <a:extLst>
                <a:ext uri="{FF2B5EF4-FFF2-40B4-BE49-F238E27FC236}">
                  <a16:creationId xmlns:a16="http://schemas.microsoft.com/office/drawing/2014/main" id="{9ED5553C-FE52-4483-9ECF-7B89CA4F0409}"/>
                </a:ext>
              </a:extLst>
            </p:cNvPr>
            <p:cNvSpPr/>
            <p:nvPr/>
          </p:nvSpPr>
          <p:spPr>
            <a:xfrm>
              <a:off x="5279511" y="1367295"/>
              <a:ext cx="123533" cy="241452"/>
            </a:xfrm>
            <a:custGeom>
              <a:avLst/>
              <a:gdLst>
                <a:gd name="connsiteX0" fmla="*/ -2189 w 123533"/>
                <a:gd name="connsiteY0" fmla="*/ 120255 h 241452"/>
                <a:gd name="connsiteX1" fmla="*/ -2189 w 123533"/>
                <a:gd name="connsiteY1" fmla="*/ -483 h 241452"/>
                <a:gd name="connsiteX2" fmla="*/ 121345 w 123533"/>
                <a:gd name="connsiteY2" fmla="*/ 240970 h 241452"/>
                <a:gd name="connsiteX3" fmla="*/ -2189 w 123533"/>
                <a:gd name="connsiteY3" fmla="*/ 120243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1452">
                  <a:moveTo>
                    <a:pt x="-2189" y="120255"/>
                  </a:moveTo>
                  <a:lnTo>
                    <a:pt x="-2189" y="-483"/>
                  </a:lnTo>
                  <a:lnTo>
                    <a:pt x="121345" y="240970"/>
                  </a:lnTo>
                  <a:lnTo>
                    <a:pt x="-2189" y="12024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05" name="Freeform: Shape 2404">
              <a:extLst>
                <a:ext uri="{FF2B5EF4-FFF2-40B4-BE49-F238E27FC236}">
                  <a16:creationId xmlns:a16="http://schemas.microsoft.com/office/drawing/2014/main" id="{505B32BE-7956-4E72-9129-F690F804C259}"/>
                </a:ext>
              </a:extLst>
            </p:cNvPr>
            <p:cNvSpPr/>
            <p:nvPr/>
          </p:nvSpPr>
          <p:spPr>
            <a:xfrm>
              <a:off x="5279511" y="1243761"/>
              <a:ext cx="123533" cy="364986"/>
            </a:xfrm>
            <a:custGeom>
              <a:avLst/>
              <a:gdLst>
                <a:gd name="connsiteX0" fmla="*/ -2189 w 123533"/>
                <a:gd name="connsiteY0" fmla="*/ 121181 h 364986"/>
                <a:gd name="connsiteX1" fmla="*/ -2189 w 123533"/>
                <a:gd name="connsiteY1" fmla="*/ -483 h 364986"/>
                <a:gd name="connsiteX2" fmla="*/ 121345 w 123533"/>
                <a:gd name="connsiteY2" fmla="*/ 364503 h 364986"/>
                <a:gd name="connsiteX3" fmla="*/ -2189 w 123533"/>
                <a:gd name="connsiteY3" fmla="*/ 121181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64986">
                  <a:moveTo>
                    <a:pt x="-2189" y="121181"/>
                  </a:moveTo>
                  <a:lnTo>
                    <a:pt x="-2189" y="-483"/>
                  </a:lnTo>
                  <a:lnTo>
                    <a:pt x="121345" y="364503"/>
                  </a:lnTo>
                  <a:lnTo>
                    <a:pt x="-2189" y="1211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06" name="Freeform: Shape 2405">
              <a:extLst>
                <a:ext uri="{FF2B5EF4-FFF2-40B4-BE49-F238E27FC236}">
                  <a16:creationId xmlns:a16="http://schemas.microsoft.com/office/drawing/2014/main" id="{D4AAF5D6-1822-4E24-A6E3-AB2B390A6B6C}"/>
                </a:ext>
              </a:extLst>
            </p:cNvPr>
            <p:cNvSpPr/>
            <p:nvPr/>
          </p:nvSpPr>
          <p:spPr>
            <a:xfrm>
              <a:off x="5279511" y="1125842"/>
              <a:ext cx="123533" cy="482910"/>
            </a:xfrm>
            <a:custGeom>
              <a:avLst/>
              <a:gdLst>
                <a:gd name="connsiteX0" fmla="*/ -2189 w 123533"/>
                <a:gd name="connsiteY0" fmla="*/ 119339 h 482910"/>
                <a:gd name="connsiteX1" fmla="*/ -2189 w 123533"/>
                <a:gd name="connsiteY1" fmla="*/ -483 h 482910"/>
                <a:gd name="connsiteX2" fmla="*/ 121345 w 123533"/>
                <a:gd name="connsiteY2" fmla="*/ 482428 h 482910"/>
                <a:gd name="connsiteX3" fmla="*/ -2189 w 123533"/>
                <a:gd name="connsiteY3" fmla="*/ 119339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482910">
                  <a:moveTo>
                    <a:pt x="-2189" y="119339"/>
                  </a:moveTo>
                  <a:lnTo>
                    <a:pt x="-2189" y="-483"/>
                  </a:lnTo>
                  <a:lnTo>
                    <a:pt x="121345" y="482428"/>
                  </a:lnTo>
                  <a:lnTo>
                    <a:pt x="-2189" y="11933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07" name="Freeform: Shape 2406">
              <a:extLst>
                <a:ext uri="{FF2B5EF4-FFF2-40B4-BE49-F238E27FC236}">
                  <a16:creationId xmlns:a16="http://schemas.microsoft.com/office/drawing/2014/main" id="{E7EB7C28-C47E-4191-AEC1-CA244A1D2529}"/>
                </a:ext>
              </a:extLst>
            </p:cNvPr>
            <p:cNvSpPr/>
            <p:nvPr/>
          </p:nvSpPr>
          <p:spPr>
            <a:xfrm>
              <a:off x="5279511" y="1002308"/>
              <a:ext cx="123533" cy="606444"/>
            </a:xfrm>
            <a:custGeom>
              <a:avLst/>
              <a:gdLst>
                <a:gd name="connsiteX0" fmla="*/ -2189 w 123533"/>
                <a:gd name="connsiteY0" fmla="*/ 121052 h 606444"/>
                <a:gd name="connsiteX1" fmla="*/ -2189 w 123533"/>
                <a:gd name="connsiteY1" fmla="*/ -483 h 606444"/>
                <a:gd name="connsiteX2" fmla="*/ 121345 w 123533"/>
                <a:gd name="connsiteY2" fmla="*/ 605961 h 606444"/>
                <a:gd name="connsiteX3" fmla="*/ -2189 w 123533"/>
                <a:gd name="connsiteY3" fmla="*/ 121052 h 606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06444">
                  <a:moveTo>
                    <a:pt x="-2189" y="121052"/>
                  </a:moveTo>
                  <a:lnTo>
                    <a:pt x="-2189" y="-483"/>
                  </a:lnTo>
                  <a:lnTo>
                    <a:pt x="121345" y="605961"/>
                  </a:lnTo>
                  <a:lnTo>
                    <a:pt x="-2189" y="12105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08" name="Freeform: Shape 2407">
              <a:extLst>
                <a:ext uri="{FF2B5EF4-FFF2-40B4-BE49-F238E27FC236}">
                  <a16:creationId xmlns:a16="http://schemas.microsoft.com/office/drawing/2014/main" id="{0839B516-B4C0-4ACD-AEA9-487C8376C82C}"/>
                </a:ext>
              </a:extLst>
            </p:cNvPr>
            <p:cNvSpPr/>
            <p:nvPr/>
          </p:nvSpPr>
          <p:spPr>
            <a:xfrm>
              <a:off x="5279511" y="878774"/>
              <a:ext cx="123533" cy="729972"/>
            </a:xfrm>
            <a:custGeom>
              <a:avLst/>
              <a:gdLst>
                <a:gd name="connsiteX0" fmla="*/ -2189 w 123533"/>
                <a:gd name="connsiteY0" fmla="*/ 121383 h 729972"/>
                <a:gd name="connsiteX1" fmla="*/ -2189 w 123533"/>
                <a:gd name="connsiteY1" fmla="*/ -483 h 729972"/>
                <a:gd name="connsiteX2" fmla="*/ 121345 w 123533"/>
                <a:gd name="connsiteY2" fmla="*/ 729490 h 729972"/>
                <a:gd name="connsiteX3" fmla="*/ -2189 w 123533"/>
                <a:gd name="connsiteY3" fmla="*/ 121372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29972">
                  <a:moveTo>
                    <a:pt x="-2189" y="121383"/>
                  </a:moveTo>
                  <a:lnTo>
                    <a:pt x="-2189" y="-483"/>
                  </a:lnTo>
                  <a:lnTo>
                    <a:pt x="121345" y="729490"/>
                  </a:lnTo>
                  <a:lnTo>
                    <a:pt x="-2189" y="1213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09" name="Freeform: Shape 2408">
              <a:extLst>
                <a:ext uri="{FF2B5EF4-FFF2-40B4-BE49-F238E27FC236}">
                  <a16:creationId xmlns:a16="http://schemas.microsoft.com/office/drawing/2014/main" id="{4AE460F6-21D3-4B45-A2AA-25032CAB3C85}"/>
                </a:ext>
              </a:extLst>
            </p:cNvPr>
            <p:cNvSpPr/>
            <p:nvPr/>
          </p:nvSpPr>
          <p:spPr>
            <a:xfrm>
              <a:off x="5279511" y="755240"/>
              <a:ext cx="123533" cy="853506"/>
            </a:xfrm>
            <a:custGeom>
              <a:avLst/>
              <a:gdLst>
                <a:gd name="connsiteX0" fmla="*/ -2189 w 123533"/>
                <a:gd name="connsiteY0" fmla="*/ 121619 h 853506"/>
                <a:gd name="connsiteX1" fmla="*/ -2189 w 123533"/>
                <a:gd name="connsiteY1" fmla="*/ -483 h 853506"/>
                <a:gd name="connsiteX2" fmla="*/ 121345 w 123533"/>
                <a:gd name="connsiteY2" fmla="*/ 853024 h 853506"/>
                <a:gd name="connsiteX3" fmla="*/ -2189 w 123533"/>
                <a:gd name="connsiteY3" fmla="*/ 121619 h 853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53506">
                  <a:moveTo>
                    <a:pt x="-2189" y="121619"/>
                  </a:moveTo>
                  <a:lnTo>
                    <a:pt x="-2189" y="-483"/>
                  </a:lnTo>
                  <a:lnTo>
                    <a:pt x="121345" y="853024"/>
                  </a:lnTo>
                  <a:lnTo>
                    <a:pt x="-2189" y="1216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10" name="Freeform: Shape 2409">
              <a:extLst>
                <a:ext uri="{FF2B5EF4-FFF2-40B4-BE49-F238E27FC236}">
                  <a16:creationId xmlns:a16="http://schemas.microsoft.com/office/drawing/2014/main" id="{55AEC2B7-7AF0-4D1B-8C7F-56BD75E70772}"/>
                </a:ext>
              </a:extLst>
            </p:cNvPr>
            <p:cNvSpPr/>
            <p:nvPr/>
          </p:nvSpPr>
          <p:spPr>
            <a:xfrm>
              <a:off x="5279511" y="626091"/>
              <a:ext cx="123533" cy="982655"/>
            </a:xfrm>
            <a:custGeom>
              <a:avLst/>
              <a:gdLst>
                <a:gd name="connsiteX0" fmla="*/ -2189 w 123533"/>
                <a:gd name="connsiteY0" fmla="*/ 131423 h 982655"/>
                <a:gd name="connsiteX1" fmla="*/ -2189 w 123533"/>
                <a:gd name="connsiteY1" fmla="*/ -483 h 982655"/>
                <a:gd name="connsiteX2" fmla="*/ 121345 w 123533"/>
                <a:gd name="connsiteY2" fmla="*/ 982173 h 982655"/>
                <a:gd name="connsiteX3" fmla="*/ -2189 w 123533"/>
                <a:gd name="connsiteY3" fmla="*/ 131429 h 982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982655">
                  <a:moveTo>
                    <a:pt x="-2189" y="131423"/>
                  </a:moveTo>
                  <a:lnTo>
                    <a:pt x="-2189" y="-483"/>
                  </a:lnTo>
                  <a:lnTo>
                    <a:pt x="121345" y="982173"/>
                  </a:lnTo>
                  <a:lnTo>
                    <a:pt x="-2189" y="13142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11" name="Freeform: Shape 2410">
              <a:extLst>
                <a:ext uri="{FF2B5EF4-FFF2-40B4-BE49-F238E27FC236}">
                  <a16:creationId xmlns:a16="http://schemas.microsoft.com/office/drawing/2014/main" id="{88D9B4E4-948F-4F29-B71F-ACD3AA2E3F50}"/>
                </a:ext>
              </a:extLst>
            </p:cNvPr>
            <p:cNvSpPr/>
            <p:nvPr/>
          </p:nvSpPr>
          <p:spPr>
            <a:xfrm>
              <a:off x="5279511" y="502558"/>
              <a:ext cx="123533" cy="1106189"/>
            </a:xfrm>
            <a:custGeom>
              <a:avLst/>
              <a:gdLst>
                <a:gd name="connsiteX0" fmla="*/ -2189 w 123533"/>
                <a:gd name="connsiteY0" fmla="*/ 121434 h 1106189"/>
                <a:gd name="connsiteX1" fmla="*/ -2189 w 123533"/>
                <a:gd name="connsiteY1" fmla="*/ -483 h 1106189"/>
                <a:gd name="connsiteX2" fmla="*/ 121345 w 123533"/>
                <a:gd name="connsiteY2" fmla="*/ 1105706 h 1106189"/>
                <a:gd name="connsiteX3" fmla="*/ -2189 w 123533"/>
                <a:gd name="connsiteY3" fmla="*/ 121428 h 110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06189">
                  <a:moveTo>
                    <a:pt x="-2189" y="121434"/>
                  </a:moveTo>
                  <a:lnTo>
                    <a:pt x="-2189" y="-483"/>
                  </a:lnTo>
                  <a:lnTo>
                    <a:pt x="121345" y="1105706"/>
                  </a:lnTo>
                  <a:lnTo>
                    <a:pt x="-2189" y="12142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12" name="Freeform: Shape 2411">
              <a:extLst>
                <a:ext uri="{FF2B5EF4-FFF2-40B4-BE49-F238E27FC236}">
                  <a16:creationId xmlns:a16="http://schemas.microsoft.com/office/drawing/2014/main" id="{141304BD-5CF8-416C-8772-E58D7E43E1F5}"/>
                </a:ext>
              </a:extLst>
            </p:cNvPr>
            <p:cNvSpPr/>
            <p:nvPr/>
          </p:nvSpPr>
          <p:spPr>
            <a:xfrm>
              <a:off x="5279511" y="367793"/>
              <a:ext cx="123533" cy="1240953"/>
            </a:xfrm>
            <a:custGeom>
              <a:avLst/>
              <a:gdLst>
                <a:gd name="connsiteX0" fmla="*/ -2189 w 123533"/>
                <a:gd name="connsiteY0" fmla="*/ 131923 h 1240953"/>
                <a:gd name="connsiteX1" fmla="*/ -2189 w 123533"/>
                <a:gd name="connsiteY1" fmla="*/ -483 h 1240953"/>
                <a:gd name="connsiteX2" fmla="*/ 121345 w 123533"/>
                <a:gd name="connsiteY2" fmla="*/ 1240471 h 1240953"/>
                <a:gd name="connsiteX3" fmla="*/ -2189 w 123533"/>
                <a:gd name="connsiteY3" fmla="*/ 131928 h 124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40953">
                  <a:moveTo>
                    <a:pt x="-2189" y="131923"/>
                  </a:moveTo>
                  <a:lnTo>
                    <a:pt x="-2189" y="-483"/>
                  </a:lnTo>
                  <a:lnTo>
                    <a:pt x="121345" y="1240471"/>
                  </a:lnTo>
                  <a:lnTo>
                    <a:pt x="-2189" y="13192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13" name="Freeform: Shape 2412">
              <a:extLst>
                <a:ext uri="{FF2B5EF4-FFF2-40B4-BE49-F238E27FC236}">
                  <a16:creationId xmlns:a16="http://schemas.microsoft.com/office/drawing/2014/main" id="{977E928E-0B03-40CB-B128-BF7A2D6BF7FD}"/>
                </a:ext>
              </a:extLst>
            </p:cNvPr>
            <p:cNvSpPr/>
            <p:nvPr/>
          </p:nvSpPr>
          <p:spPr>
            <a:xfrm>
              <a:off x="5279511" y="249875"/>
              <a:ext cx="123533" cy="1358872"/>
            </a:xfrm>
            <a:custGeom>
              <a:avLst/>
              <a:gdLst>
                <a:gd name="connsiteX0" fmla="*/ 121345 w 123533"/>
                <a:gd name="connsiteY0" fmla="*/ 1358389 h 1358872"/>
                <a:gd name="connsiteX1" fmla="*/ -2189 w 123533"/>
                <a:gd name="connsiteY1" fmla="*/ -483 h 1358872"/>
                <a:gd name="connsiteX2" fmla="*/ 121345 w 123533"/>
                <a:gd name="connsiteY2" fmla="*/ 1236602 h 1358872"/>
                <a:gd name="connsiteX3" fmla="*/ 121345 w 123533"/>
                <a:gd name="connsiteY3" fmla="*/ 1358389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58872">
                  <a:moveTo>
                    <a:pt x="121345" y="1358389"/>
                  </a:moveTo>
                  <a:lnTo>
                    <a:pt x="-2189" y="-483"/>
                  </a:lnTo>
                  <a:lnTo>
                    <a:pt x="121345" y="1236602"/>
                  </a:lnTo>
                  <a:lnTo>
                    <a:pt x="121345" y="135838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14" name="Freeform: Shape 2413">
              <a:extLst>
                <a:ext uri="{FF2B5EF4-FFF2-40B4-BE49-F238E27FC236}">
                  <a16:creationId xmlns:a16="http://schemas.microsoft.com/office/drawing/2014/main" id="{666DD04C-8076-40F0-BD2E-487DA5698E00}"/>
                </a:ext>
              </a:extLst>
            </p:cNvPr>
            <p:cNvSpPr/>
            <p:nvPr/>
          </p:nvSpPr>
          <p:spPr>
            <a:xfrm>
              <a:off x="5279511" y="249875"/>
              <a:ext cx="123533" cy="1240953"/>
            </a:xfrm>
            <a:custGeom>
              <a:avLst/>
              <a:gdLst>
                <a:gd name="connsiteX0" fmla="*/ 121345 w 123533"/>
                <a:gd name="connsiteY0" fmla="*/ 1240471 h 1240953"/>
                <a:gd name="connsiteX1" fmla="*/ -2189 w 123533"/>
                <a:gd name="connsiteY1" fmla="*/ -483 h 1240953"/>
                <a:gd name="connsiteX2" fmla="*/ 121345 w 123533"/>
                <a:gd name="connsiteY2" fmla="*/ 1118296 h 1240953"/>
                <a:gd name="connsiteX3" fmla="*/ 121345 w 123533"/>
                <a:gd name="connsiteY3" fmla="*/ 1240471 h 124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40953">
                  <a:moveTo>
                    <a:pt x="121345" y="1240471"/>
                  </a:moveTo>
                  <a:lnTo>
                    <a:pt x="-2189" y="-483"/>
                  </a:lnTo>
                  <a:lnTo>
                    <a:pt x="121345" y="1118296"/>
                  </a:lnTo>
                  <a:lnTo>
                    <a:pt x="121345" y="124047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15" name="Freeform: Shape 2414">
              <a:extLst>
                <a:ext uri="{FF2B5EF4-FFF2-40B4-BE49-F238E27FC236}">
                  <a16:creationId xmlns:a16="http://schemas.microsoft.com/office/drawing/2014/main" id="{3F1D80D4-ACE0-4032-A057-356D5D5C474F}"/>
                </a:ext>
              </a:extLst>
            </p:cNvPr>
            <p:cNvSpPr/>
            <p:nvPr/>
          </p:nvSpPr>
          <p:spPr>
            <a:xfrm>
              <a:off x="5279511" y="249875"/>
              <a:ext cx="123533" cy="1117419"/>
            </a:xfrm>
            <a:custGeom>
              <a:avLst/>
              <a:gdLst>
                <a:gd name="connsiteX0" fmla="*/ 121345 w 123533"/>
                <a:gd name="connsiteY0" fmla="*/ 1116937 h 1117419"/>
                <a:gd name="connsiteX1" fmla="*/ -2189 w 123533"/>
                <a:gd name="connsiteY1" fmla="*/ -483 h 1117419"/>
                <a:gd name="connsiteX2" fmla="*/ 121345 w 123533"/>
                <a:gd name="connsiteY2" fmla="*/ 994919 h 1117419"/>
                <a:gd name="connsiteX3" fmla="*/ 121345 w 123533"/>
                <a:gd name="connsiteY3" fmla="*/ 1116937 h 111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17419">
                  <a:moveTo>
                    <a:pt x="121345" y="1116937"/>
                  </a:moveTo>
                  <a:lnTo>
                    <a:pt x="-2189" y="-483"/>
                  </a:lnTo>
                  <a:lnTo>
                    <a:pt x="121345" y="994919"/>
                  </a:lnTo>
                  <a:lnTo>
                    <a:pt x="121345" y="11169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16" name="Freeform: Shape 2415">
              <a:extLst>
                <a:ext uri="{FF2B5EF4-FFF2-40B4-BE49-F238E27FC236}">
                  <a16:creationId xmlns:a16="http://schemas.microsoft.com/office/drawing/2014/main" id="{354CE55E-F5AF-4051-9B69-823EDD2D7574}"/>
                </a:ext>
              </a:extLst>
            </p:cNvPr>
            <p:cNvSpPr/>
            <p:nvPr/>
          </p:nvSpPr>
          <p:spPr>
            <a:xfrm>
              <a:off x="5279511" y="249875"/>
              <a:ext cx="123533" cy="993885"/>
            </a:xfrm>
            <a:custGeom>
              <a:avLst/>
              <a:gdLst>
                <a:gd name="connsiteX0" fmla="*/ 121345 w 123533"/>
                <a:gd name="connsiteY0" fmla="*/ 993392 h 993885"/>
                <a:gd name="connsiteX1" fmla="*/ -2189 w 123533"/>
                <a:gd name="connsiteY1" fmla="*/ -483 h 993885"/>
                <a:gd name="connsiteX2" fmla="*/ 121345 w 123533"/>
                <a:gd name="connsiteY2" fmla="*/ 872783 h 993885"/>
                <a:gd name="connsiteX3" fmla="*/ 121345 w 123533"/>
                <a:gd name="connsiteY3" fmla="*/ 993403 h 99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993885">
                  <a:moveTo>
                    <a:pt x="121345" y="993392"/>
                  </a:moveTo>
                  <a:lnTo>
                    <a:pt x="-2189" y="-483"/>
                  </a:lnTo>
                  <a:lnTo>
                    <a:pt x="121345" y="872783"/>
                  </a:lnTo>
                  <a:lnTo>
                    <a:pt x="121345" y="99340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17" name="Freeform: Shape 2416">
              <a:extLst>
                <a:ext uri="{FF2B5EF4-FFF2-40B4-BE49-F238E27FC236}">
                  <a16:creationId xmlns:a16="http://schemas.microsoft.com/office/drawing/2014/main" id="{81665CAF-A1B9-46F3-845E-99B39A4EDD94}"/>
                </a:ext>
              </a:extLst>
            </p:cNvPr>
            <p:cNvSpPr/>
            <p:nvPr/>
          </p:nvSpPr>
          <p:spPr>
            <a:xfrm>
              <a:off x="5279511" y="249875"/>
              <a:ext cx="123533" cy="875967"/>
            </a:xfrm>
            <a:custGeom>
              <a:avLst/>
              <a:gdLst>
                <a:gd name="connsiteX0" fmla="*/ 121345 w 123533"/>
                <a:gd name="connsiteY0" fmla="*/ 875484 h 875967"/>
                <a:gd name="connsiteX1" fmla="*/ -2189 w 123533"/>
                <a:gd name="connsiteY1" fmla="*/ -483 h 875967"/>
                <a:gd name="connsiteX2" fmla="*/ 121345 w 123533"/>
                <a:gd name="connsiteY2" fmla="*/ 753264 h 875967"/>
                <a:gd name="connsiteX3" fmla="*/ 121345 w 123533"/>
                <a:gd name="connsiteY3" fmla="*/ 875484 h 87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75967">
                  <a:moveTo>
                    <a:pt x="121345" y="875484"/>
                  </a:moveTo>
                  <a:lnTo>
                    <a:pt x="-2189" y="-483"/>
                  </a:lnTo>
                  <a:lnTo>
                    <a:pt x="121345" y="753264"/>
                  </a:lnTo>
                  <a:lnTo>
                    <a:pt x="121345" y="87548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18" name="Freeform: Shape 2417">
              <a:extLst>
                <a:ext uri="{FF2B5EF4-FFF2-40B4-BE49-F238E27FC236}">
                  <a16:creationId xmlns:a16="http://schemas.microsoft.com/office/drawing/2014/main" id="{547BFF20-808F-479D-9CE9-5E02FB6562E2}"/>
                </a:ext>
              </a:extLst>
            </p:cNvPr>
            <p:cNvSpPr/>
            <p:nvPr/>
          </p:nvSpPr>
          <p:spPr>
            <a:xfrm>
              <a:off x="5279511" y="249875"/>
              <a:ext cx="123533" cy="752433"/>
            </a:xfrm>
            <a:custGeom>
              <a:avLst/>
              <a:gdLst>
                <a:gd name="connsiteX0" fmla="*/ 121345 w 123533"/>
                <a:gd name="connsiteY0" fmla="*/ 751950 h 752433"/>
                <a:gd name="connsiteX1" fmla="*/ -2189 w 123533"/>
                <a:gd name="connsiteY1" fmla="*/ -483 h 752433"/>
                <a:gd name="connsiteX2" fmla="*/ 121345 w 123533"/>
                <a:gd name="connsiteY2" fmla="*/ 629955 h 752433"/>
                <a:gd name="connsiteX3" fmla="*/ 121345 w 123533"/>
                <a:gd name="connsiteY3" fmla="*/ 751950 h 75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52433">
                  <a:moveTo>
                    <a:pt x="121345" y="751950"/>
                  </a:moveTo>
                  <a:lnTo>
                    <a:pt x="-2189" y="-483"/>
                  </a:lnTo>
                  <a:lnTo>
                    <a:pt x="121345" y="629955"/>
                  </a:lnTo>
                  <a:lnTo>
                    <a:pt x="121345" y="75195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19" name="Freeform: Shape 2418">
              <a:extLst>
                <a:ext uri="{FF2B5EF4-FFF2-40B4-BE49-F238E27FC236}">
                  <a16:creationId xmlns:a16="http://schemas.microsoft.com/office/drawing/2014/main" id="{FAF7E036-11C0-4392-BF56-6DE8605D5B64}"/>
                </a:ext>
              </a:extLst>
            </p:cNvPr>
            <p:cNvSpPr/>
            <p:nvPr/>
          </p:nvSpPr>
          <p:spPr>
            <a:xfrm>
              <a:off x="5279511" y="249875"/>
              <a:ext cx="123533" cy="628899"/>
            </a:xfrm>
            <a:custGeom>
              <a:avLst/>
              <a:gdLst>
                <a:gd name="connsiteX0" fmla="*/ 121345 w 123533"/>
                <a:gd name="connsiteY0" fmla="*/ 628417 h 628899"/>
                <a:gd name="connsiteX1" fmla="*/ -2189 w 123533"/>
                <a:gd name="connsiteY1" fmla="*/ -483 h 628899"/>
                <a:gd name="connsiteX2" fmla="*/ 121345 w 123533"/>
                <a:gd name="connsiteY2" fmla="*/ 506719 h 628899"/>
                <a:gd name="connsiteX3" fmla="*/ 121345 w 123533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121345" y="628417"/>
                  </a:moveTo>
                  <a:lnTo>
                    <a:pt x="-2189" y="-483"/>
                  </a:lnTo>
                  <a:lnTo>
                    <a:pt x="121345" y="506719"/>
                  </a:lnTo>
                  <a:lnTo>
                    <a:pt x="121345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20" name="Freeform: Shape 2419">
              <a:extLst>
                <a:ext uri="{FF2B5EF4-FFF2-40B4-BE49-F238E27FC236}">
                  <a16:creationId xmlns:a16="http://schemas.microsoft.com/office/drawing/2014/main" id="{5071A007-1039-4609-9E84-1E34CDE23EFC}"/>
                </a:ext>
              </a:extLst>
            </p:cNvPr>
            <p:cNvSpPr/>
            <p:nvPr/>
          </p:nvSpPr>
          <p:spPr>
            <a:xfrm>
              <a:off x="5279511" y="249875"/>
              <a:ext cx="123533" cy="505365"/>
            </a:xfrm>
            <a:custGeom>
              <a:avLst/>
              <a:gdLst>
                <a:gd name="connsiteX0" fmla="*/ 121345 w 123533"/>
                <a:gd name="connsiteY0" fmla="*/ 504883 h 505365"/>
                <a:gd name="connsiteX1" fmla="*/ -2189 w 123533"/>
                <a:gd name="connsiteY1" fmla="*/ -483 h 505365"/>
                <a:gd name="connsiteX2" fmla="*/ 121345 w 123533"/>
                <a:gd name="connsiteY2" fmla="*/ 373465 h 505365"/>
                <a:gd name="connsiteX3" fmla="*/ 121345 w 123533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05365">
                  <a:moveTo>
                    <a:pt x="121345" y="504883"/>
                  </a:moveTo>
                  <a:lnTo>
                    <a:pt x="-2189" y="-483"/>
                  </a:lnTo>
                  <a:lnTo>
                    <a:pt x="121345" y="373465"/>
                  </a:lnTo>
                  <a:lnTo>
                    <a:pt x="121345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21" name="Freeform: Shape 2420">
              <a:extLst>
                <a:ext uri="{FF2B5EF4-FFF2-40B4-BE49-F238E27FC236}">
                  <a16:creationId xmlns:a16="http://schemas.microsoft.com/office/drawing/2014/main" id="{8C030776-12BD-449A-A6AA-CB2C78A707B5}"/>
                </a:ext>
              </a:extLst>
            </p:cNvPr>
            <p:cNvSpPr/>
            <p:nvPr/>
          </p:nvSpPr>
          <p:spPr>
            <a:xfrm>
              <a:off x="5279511" y="249875"/>
              <a:ext cx="123533" cy="376216"/>
            </a:xfrm>
            <a:custGeom>
              <a:avLst/>
              <a:gdLst>
                <a:gd name="connsiteX0" fmla="*/ 121345 w 123533"/>
                <a:gd name="connsiteY0" fmla="*/ 375734 h 376216"/>
                <a:gd name="connsiteX1" fmla="*/ -2189 w 123533"/>
                <a:gd name="connsiteY1" fmla="*/ -483 h 376216"/>
                <a:gd name="connsiteX2" fmla="*/ 121345 w 123533"/>
                <a:gd name="connsiteY2" fmla="*/ 253727 h 376216"/>
                <a:gd name="connsiteX3" fmla="*/ 121345 w 123533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121345" y="375734"/>
                  </a:moveTo>
                  <a:lnTo>
                    <a:pt x="-2189" y="-483"/>
                  </a:lnTo>
                  <a:lnTo>
                    <a:pt x="121345" y="253727"/>
                  </a:lnTo>
                  <a:lnTo>
                    <a:pt x="121345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22" name="Freeform: Shape 2421">
              <a:extLst>
                <a:ext uri="{FF2B5EF4-FFF2-40B4-BE49-F238E27FC236}">
                  <a16:creationId xmlns:a16="http://schemas.microsoft.com/office/drawing/2014/main" id="{5229BEE0-E018-480A-BD13-6EF6A413AEA1}"/>
                </a:ext>
              </a:extLst>
            </p:cNvPr>
            <p:cNvSpPr/>
            <p:nvPr/>
          </p:nvSpPr>
          <p:spPr>
            <a:xfrm>
              <a:off x="5279511" y="249875"/>
              <a:ext cx="123533" cy="252682"/>
            </a:xfrm>
            <a:custGeom>
              <a:avLst/>
              <a:gdLst>
                <a:gd name="connsiteX0" fmla="*/ 121345 w 123533"/>
                <a:gd name="connsiteY0" fmla="*/ 252200 h 252682"/>
                <a:gd name="connsiteX1" fmla="*/ -2189 w 123533"/>
                <a:gd name="connsiteY1" fmla="*/ -483 h 252682"/>
                <a:gd name="connsiteX2" fmla="*/ 121345 w 123533"/>
                <a:gd name="connsiteY2" fmla="*/ 120777 h 252682"/>
                <a:gd name="connsiteX3" fmla="*/ 121345 w 123533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121345" y="252200"/>
                  </a:moveTo>
                  <a:lnTo>
                    <a:pt x="-2189" y="-483"/>
                  </a:lnTo>
                  <a:lnTo>
                    <a:pt x="121345" y="120777"/>
                  </a:lnTo>
                  <a:lnTo>
                    <a:pt x="121345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23" name="Freeform: Shape 2422">
              <a:extLst>
                <a:ext uri="{FF2B5EF4-FFF2-40B4-BE49-F238E27FC236}">
                  <a16:creationId xmlns:a16="http://schemas.microsoft.com/office/drawing/2014/main" id="{C2EA66D1-34D3-4C9D-9D84-25D76FCEDB04}"/>
                </a:ext>
              </a:extLst>
            </p:cNvPr>
            <p:cNvSpPr/>
            <p:nvPr/>
          </p:nvSpPr>
          <p:spPr>
            <a:xfrm>
              <a:off x="5520964" y="1490828"/>
              <a:ext cx="123533" cy="117918"/>
            </a:xfrm>
            <a:custGeom>
              <a:avLst/>
              <a:gdLst>
                <a:gd name="connsiteX0" fmla="*/ -2189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117436 h 117918"/>
                <a:gd name="connsiteX3" fmla="*/ -2189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1345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24" name="Freeform: Shape 2423">
              <a:extLst>
                <a:ext uri="{FF2B5EF4-FFF2-40B4-BE49-F238E27FC236}">
                  <a16:creationId xmlns:a16="http://schemas.microsoft.com/office/drawing/2014/main" id="{B5BF024A-D370-44D1-8460-46C5E0D2A440}"/>
                </a:ext>
              </a:extLst>
            </p:cNvPr>
            <p:cNvSpPr/>
            <p:nvPr/>
          </p:nvSpPr>
          <p:spPr>
            <a:xfrm>
              <a:off x="5520964" y="1367295"/>
              <a:ext cx="123533" cy="241452"/>
            </a:xfrm>
            <a:custGeom>
              <a:avLst/>
              <a:gdLst>
                <a:gd name="connsiteX0" fmla="*/ -2189 w 123533"/>
                <a:gd name="connsiteY0" fmla="*/ 120255 h 241452"/>
                <a:gd name="connsiteX1" fmla="*/ -2189 w 123533"/>
                <a:gd name="connsiteY1" fmla="*/ -483 h 241452"/>
                <a:gd name="connsiteX2" fmla="*/ 121345 w 123533"/>
                <a:gd name="connsiteY2" fmla="*/ 240970 h 241452"/>
                <a:gd name="connsiteX3" fmla="*/ -2189 w 123533"/>
                <a:gd name="connsiteY3" fmla="*/ 120243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1452">
                  <a:moveTo>
                    <a:pt x="-2189" y="120255"/>
                  </a:moveTo>
                  <a:lnTo>
                    <a:pt x="-2189" y="-483"/>
                  </a:lnTo>
                  <a:lnTo>
                    <a:pt x="121345" y="240970"/>
                  </a:lnTo>
                  <a:lnTo>
                    <a:pt x="-2189" y="12024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25" name="Freeform: Shape 2424">
              <a:extLst>
                <a:ext uri="{FF2B5EF4-FFF2-40B4-BE49-F238E27FC236}">
                  <a16:creationId xmlns:a16="http://schemas.microsoft.com/office/drawing/2014/main" id="{FF35AB54-5FF2-407E-B727-70CE638D2BFD}"/>
                </a:ext>
              </a:extLst>
            </p:cNvPr>
            <p:cNvSpPr/>
            <p:nvPr/>
          </p:nvSpPr>
          <p:spPr>
            <a:xfrm>
              <a:off x="5520964" y="1243761"/>
              <a:ext cx="123533" cy="364986"/>
            </a:xfrm>
            <a:custGeom>
              <a:avLst/>
              <a:gdLst>
                <a:gd name="connsiteX0" fmla="*/ -2189 w 123533"/>
                <a:gd name="connsiteY0" fmla="*/ 121181 h 364986"/>
                <a:gd name="connsiteX1" fmla="*/ -2189 w 123533"/>
                <a:gd name="connsiteY1" fmla="*/ -483 h 364986"/>
                <a:gd name="connsiteX2" fmla="*/ 121345 w 123533"/>
                <a:gd name="connsiteY2" fmla="*/ 364503 h 364986"/>
                <a:gd name="connsiteX3" fmla="*/ -2189 w 123533"/>
                <a:gd name="connsiteY3" fmla="*/ 121181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64986">
                  <a:moveTo>
                    <a:pt x="-2189" y="121181"/>
                  </a:moveTo>
                  <a:lnTo>
                    <a:pt x="-2189" y="-483"/>
                  </a:lnTo>
                  <a:lnTo>
                    <a:pt x="121345" y="364503"/>
                  </a:lnTo>
                  <a:lnTo>
                    <a:pt x="-2189" y="1211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26" name="Freeform: Shape 2425">
              <a:extLst>
                <a:ext uri="{FF2B5EF4-FFF2-40B4-BE49-F238E27FC236}">
                  <a16:creationId xmlns:a16="http://schemas.microsoft.com/office/drawing/2014/main" id="{301C89C0-294C-40BE-A62F-5176247DA222}"/>
                </a:ext>
              </a:extLst>
            </p:cNvPr>
            <p:cNvSpPr/>
            <p:nvPr/>
          </p:nvSpPr>
          <p:spPr>
            <a:xfrm>
              <a:off x="5520964" y="1125842"/>
              <a:ext cx="123533" cy="482910"/>
            </a:xfrm>
            <a:custGeom>
              <a:avLst/>
              <a:gdLst>
                <a:gd name="connsiteX0" fmla="*/ -2189 w 123533"/>
                <a:gd name="connsiteY0" fmla="*/ 119339 h 482910"/>
                <a:gd name="connsiteX1" fmla="*/ -2189 w 123533"/>
                <a:gd name="connsiteY1" fmla="*/ -483 h 482910"/>
                <a:gd name="connsiteX2" fmla="*/ 121345 w 123533"/>
                <a:gd name="connsiteY2" fmla="*/ 482428 h 482910"/>
                <a:gd name="connsiteX3" fmla="*/ -2189 w 123533"/>
                <a:gd name="connsiteY3" fmla="*/ 119339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482910">
                  <a:moveTo>
                    <a:pt x="-2189" y="119339"/>
                  </a:moveTo>
                  <a:lnTo>
                    <a:pt x="-2189" y="-483"/>
                  </a:lnTo>
                  <a:lnTo>
                    <a:pt x="121345" y="482428"/>
                  </a:lnTo>
                  <a:lnTo>
                    <a:pt x="-2189" y="11933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27" name="Freeform: Shape 2426">
              <a:extLst>
                <a:ext uri="{FF2B5EF4-FFF2-40B4-BE49-F238E27FC236}">
                  <a16:creationId xmlns:a16="http://schemas.microsoft.com/office/drawing/2014/main" id="{0FEEA91C-B434-495F-AF06-4066A099C16E}"/>
                </a:ext>
              </a:extLst>
            </p:cNvPr>
            <p:cNvSpPr/>
            <p:nvPr/>
          </p:nvSpPr>
          <p:spPr>
            <a:xfrm>
              <a:off x="5520964" y="1002308"/>
              <a:ext cx="123533" cy="606444"/>
            </a:xfrm>
            <a:custGeom>
              <a:avLst/>
              <a:gdLst>
                <a:gd name="connsiteX0" fmla="*/ -2189 w 123533"/>
                <a:gd name="connsiteY0" fmla="*/ 121052 h 606444"/>
                <a:gd name="connsiteX1" fmla="*/ -2189 w 123533"/>
                <a:gd name="connsiteY1" fmla="*/ -483 h 606444"/>
                <a:gd name="connsiteX2" fmla="*/ 121345 w 123533"/>
                <a:gd name="connsiteY2" fmla="*/ 605961 h 606444"/>
                <a:gd name="connsiteX3" fmla="*/ -2189 w 123533"/>
                <a:gd name="connsiteY3" fmla="*/ 121052 h 606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06444">
                  <a:moveTo>
                    <a:pt x="-2189" y="121052"/>
                  </a:moveTo>
                  <a:lnTo>
                    <a:pt x="-2189" y="-483"/>
                  </a:lnTo>
                  <a:lnTo>
                    <a:pt x="121345" y="605961"/>
                  </a:lnTo>
                  <a:lnTo>
                    <a:pt x="-2189" y="12105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28" name="Freeform: Shape 2427">
              <a:extLst>
                <a:ext uri="{FF2B5EF4-FFF2-40B4-BE49-F238E27FC236}">
                  <a16:creationId xmlns:a16="http://schemas.microsoft.com/office/drawing/2014/main" id="{E58DBCB7-B19D-4C07-907E-5556C2B9ECC5}"/>
                </a:ext>
              </a:extLst>
            </p:cNvPr>
            <p:cNvSpPr/>
            <p:nvPr/>
          </p:nvSpPr>
          <p:spPr>
            <a:xfrm>
              <a:off x="5520964" y="878774"/>
              <a:ext cx="123533" cy="729972"/>
            </a:xfrm>
            <a:custGeom>
              <a:avLst/>
              <a:gdLst>
                <a:gd name="connsiteX0" fmla="*/ -2189 w 123533"/>
                <a:gd name="connsiteY0" fmla="*/ 121383 h 729972"/>
                <a:gd name="connsiteX1" fmla="*/ -2189 w 123533"/>
                <a:gd name="connsiteY1" fmla="*/ -483 h 729972"/>
                <a:gd name="connsiteX2" fmla="*/ 121345 w 123533"/>
                <a:gd name="connsiteY2" fmla="*/ 729490 h 729972"/>
                <a:gd name="connsiteX3" fmla="*/ -2189 w 123533"/>
                <a:gd name="connsiteY3" fmla="*/ 121372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29972">
                  <a:moveTo>
                    <a:pt x="-2189" y="121383"/>
                  </a:moveTo>
                  <a:lnTo>
                    <a:pt x="-2189" y="-483"/>
                  </a:lnTo>
                  <a:lnTo>
                    <a:pt x="121345" y="729490"/>
                  </a:lnTo>
                  <a:lnTo>
                    <a:pt x="-2189" y="1213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29" name="Freeform: Shape 2428">
              <a:extLst>
                <a:ext uri="{FF2B5EF4-FFF2-40B4-BE49-F238E27FC236}">
                  <a16:creationId xmlns:a16="http://schemas.microsoft.com/office/drawing/2014/main" id="{2E3112F7-3CAD-400F-AB59-39D8DB274730}"/>
                </a:ext>
              </a:extLst>
            </p:cNvPr>
            <p:cNvSpPr/>
            <p:nvPr/>
          </p:nvSpPr>
          <p:spPr>
            <a:xfrm>
              <a:off x="5520964" y="755240"/>
              <a:ext cx="123533" cy="853506"/>
            </a:xfrm>
            <a:custGeom>
              <a:avLst/>
              <a:gdLst>
                <a:gd name="connsiteX0" fmla="*/ -2189 w 123533"/>
                <a:gd name="connsiteY0" fmla="*/ 121619 h 853506"/>
                <a:gd name="connsiteX1" fmla="*/ -2189 w 123533"/>
                <a:gd name="connsiteY1" fmla="*/ -483 h 853506"/>
                <a:gd name="connsiteX2" fmla="*/ 121345 w 123533"/>
                <a:gd name="connsiteY2" fmla="*/ 853024 h 853506"/>
                <a:gd name="connsiteX3" fmla="*/ -2189 w 123533"/>
                <a:gd name="connsiteY3" fmla="*/ 121619 h 853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53506">
                  <a:moveTo>
                    <a:pt x="-2189" y="121619"/>
                  </a:moveTo>
                  <a:lnTo>
                    <a:pt x="-2189" y="-483"/>
                  </a:lnTo>
                  <a:lnTo>
                    <a:pt x="121345" y="853024"/>
                  </a:lnTo>
                  <a:lnTo>
                    <a:pt x="-2189" y="1216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30" name="Freeform: Shape 2429">
              <a:extLst>
                <a:ext uri="{FF2B5EF4-FFF2-40B4-BE49-F238E27FC236}">
                  <a16:creationId xmlns:a16="http://schemas.microsoft.com/office/drawing/2014/main" id="{1784032A-BE0D-4D64-8F9C-58F33FE8A529}"/>
                </a:ext>
              </a:extLst>
            </p:cNvPr>
            <p:cNvSpPr/>
            <p:nvPr/>
          </p:nvSpPr>
          <p:spPr>
            <a:xfrm>
              <a:off x="5520964" y="626091"/>
              <a:ext cx="123533" cy="982655"/>
            </a:xfrm>
            <a:custGeom>
              <a:avLst/>
              <a:gdLst>
                <a:gd name="connsiteX0" fmla="*/ -2189 w 123533"/>
                <a:gd name="connsiteY0" fmla="*/ 131423 h 982655"/>
                <a:gd name="connsiteX1" fmla="*/ -2189 w 123533"/>
                <a:gd name="connsiteY1" fmla="*/ -483 h 982655"/>
                <a:gd name="connsiteX2" fmla="*/ 121345 w 123533"/>
                <a:gd name="connsiteY2" fmla="*/ 982173 h 982655"/>
                <a:gd name="connsiteX3" fmla="*/ -2189 w 123533"/>
                <a:gd name="connsiteY3" fmla="*/ 131429 h 982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982655">
                  <a:moveTo>
                    <a:pt x="-2189" y="131423"/>
                  </a:moveTo>
                  <a:lnTo>
                    <a:pt x="-2189" y="-483"/>
                  </a:lnTo>
                  <a:lnTo>
                    <a:pt x="121345" y="982173"/>
                  </a:lnTo>
                  <a:lnTo>
                    <a:pt x="-2189" y="13142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31" name="Freeform: Shape 2430">
              <a:extLst>
                <a:ext uri="{FF2B5EF4-FFF2-40B4-BE49-F238E27FC236}">
                  <a16:creationId xmlns:a16="http://schemas.microsoft.com/office/drawing/2014/main" id="{FE089297-A552-4A37-B77A-226D6D60AEEE}"/>
                </a:ext>
              </a:extLst>
            </p:cNvPr>
            <p:cNvSpPr/>
            <p:nvPr/>
          </p:nvSpPr>
          <p:spPr>
            <a:xfrm>
              <a:off x="5520964" y="502558"/>
              <a:ext cx="123533" cy="1106189"/>
            </a:xfrm>
            <a:custGeom>
              <a:avLst/>
              <a:gdLst>
                <a:gd name="connsiteX0" fmla="*/ -2189 w 123533"/>
                <a:gd name="connsiteY0" fmla="*/ 121434 h 1106189"/>
                <a:gd name="connsiteX1" fmla="*/ -2189 w 123533"/>
                <a:gd name="connsiteY1" fmla="*/ -483 h 1106189"/>
                <a:gd name="connsiteX2" fmla="*/ 121345 w 123533"/>
                <a:gd name="connsiteY2" fmla="*/ 1105706 h 1106189"/>
                <a:gd name="connsiteX3" fmla="*/ -2189 w 123533"/>
                <a:gd name="connsiteY3" fmla="*/ 121428 h 110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06189">
                  <a:moveTo>
                    <a:pt x="-2189" y="121434"/>
                  </a:moveTo>
                  <a:lnTo>
                    <a:pt x="-2189" y="-483"/>
                  </a:lnTo>
                  <a:lnTo>
                    <a:pt x="121345" y="1105706"/>
                  </a:lnTo>
                  <a:lnTo>
                    <a:pt x="-2189" y="12142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32" name="Freeform: Shape 2431">
              <a:extLst>
                <a:ext uri="{FF2B5EF4-FFF2-40B4-BE49-F238E27FC236}">
                  <a16:creationId xmlns:a16="http://schemas.microsoft.com/office/drawing/2014/main" id="{93DEBA07-9308-417D-AEC0-D58AB9A49091}"/>
                </a:ext>
              </a:extLst>
            </p:cNvPr>
            <p:cNvSpPr/>
            <p:nvPr/>
          </p:nvSpPr>
          <p:spPr>
            <a:xfrm>
              <a:off x="5520964" y="367793"/>
              <a:ext cx="123533" cy="1240953"/>
            </a:xfrm>
            <a:custGeom>
              <a:avLst/>
              <a:gdLst>
                <a:gd name="connsiteX0" fmla="*/ -2189 w 123533"/>
                <a:gd name="connsiteY0" fmla="*/ 131923 h 1240953"/>
                <a:gd name="connsiteX1" fmla="*/ -2189 w 123533"/>
                <a:gd name="connsiteY1" fmla="*/ -483 h 1240953"/>
                <a:gd name="connsiteX2" fmla="*/ 121345 w 123533"/>
                <a:gd name="connsiteY2" fmla="*/ 1240471 h 1240953"/>
                <a:gd name="connsiteX3" fmla="*/ -2189 w 123533"/>
                <a:gd name="connsiteY3" fmla="*/ 131928 h 124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40953">
                  <a:moveTo>
                    <a:pt x="-2189" y="131923"/>
                  </a:moveTo>
                  <a:lnTo>
                    <a:pt x="-2189" y="-483"/>
                  </a:lnTo>
                  <a:lnTo>
                    <a:pt x="121345" y="1240471"/>
                  </a:lnTo>
                  <a:lnTo>
                    <a:pt x="-2189" y="13192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33" name="Freeform: Shape 2432">
              <a:extLst>
                <a:ext uri="{FF2B5EF4-FFF2-40B4-BE49-F238E27FC236}">
                  <a16:creationId xmlns:a16="http://schemas.microsoft.com/office/drawing/2014/main" id="{8F00E8C8-EF32-4D2C-91F5-4AB1582BBC88}"/>
                </a:ext>
              </a:extLst>
            </p:cNvPr>
            <p:cNvSpPr/>
            <p:nvPr/>
          </p:nvSpPr>
          <p:spPr>
            <a:xfrm>
              <a:off x="5520964" y="249875"/>
              <a:ext cx="123533" cy="1358872"/>
            </a:xfrm>
            <a:custGeom>
              <a:avLst/>
              <a:gdLst>
                <a:gd name="connsiteX0" fmla="*/ 121345 w 123533"/>
                <a:gd name="connsiteY0" fmla="*/ 1358389 h 1358872"/>
                <a:gd name="connsiteX1" fmla="*/ -2189 w 123533"/>
                <a:gd name="connsiteY1" fmla="*/ -483 h 1358872"/>
                <a:gd name="connsiteX2" fmla="*/ 121345 w 123533"/>
                <a:gd name="connsiteY2" fmla="*/ 628871 h 1358872"/>
                <a:gd name="connsiteX3" fmla="*/ 121345 w 123533"/>
                <a:gd name="connsiteY3" fmla="*/ 1358384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58872">
                  <a:moveTo>
                    <a:pt x="121345" y="1358389"/>
                  </a:moveTo>
                  <a:lnTo>
                    <a:pt x="-2189" y="-483"/>
                  </a:lnTo>
                  <a:lnTo>
                    <a:pt x="121345" y="628871"/>
                  </a:lnTo>
                  <a:lnTo>
                    <a:pt x="121345" y="135838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34" name="Freeform: Shape 2433">
              <a:extLst>
                <a:ext uri="{FF2B5EF4-FFF2-40B4-BE49-F238E27FC236}">
                  <a16:creationId xmlns:a16="http://schemas.microsoft.com/office/drawing/2014/main" id="{5BA8816C-E25E-4654-A2AD-CD61FD15F53C}"/>
                </a:ext>
              </a:extLst>
            </p:cNvPr>
            <p:cNvSpPr/>
            <p:nvPr/>
          </p:nvSpPr>
          <p:spPr>
            <a:xfrm>
              <a:off x="5520964" y="249875"/>
              <a:ext cx="123533" cy="628899"/>
            </a:xfrm>
            <a:custGeom>
              <a:avLst/>
              <a:gdLst>
                <a:gd name="connsiteX0" fmla="*/ 121345 w 123533"/>
                <a:gd name="connsiteY0" fmla="*/ 628417 h 628899"/>
                <a:gd name="connsiteX1" fmla="*/ -2189 w 123533"/>
                <a:gd name="connsiteY1" fmla="*/ -483 h 628899"/>
                <a:gd name="connsiteX2" fmla="*/ 121345 w 123533"/>
                <a:gd name="connsiteY2" fmla="*/ 506719 h 628899"/>
                <a:gd name="connsiteX3" fmla="*/ 121345 w 123533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121345" y="628417"/>
                  </a:moveTo>
                  <a:lnTo>
                    <a:pt x="-2189" y="-483"/>
                  </a:lnTo>
                  <a:lnTo>
                    <a:pt x="121345" y="506719"/>
                  </a:lnTo>
                  <a:lnTo>
                    <a:pt x="121345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35" name="Freeform: Shape 2434">
              <a:extLst>
                <a:ext uri="{FF2B5EF4-FFF2-40B4-BE49-F238E27FC236}">
                  <a16:creationId xmlns:a16="http://schemas.microsoft.com/office/drawing/2014/main" id="{354BBC66-0E26-45E8-A20E-438AA86212D3}"/>
                </a:ext>
              </a:extLst>
            </p:cNvPr>
            <p:cNvSpPr/>
            <p:nvPr/>
          </p:nvSpPr>
          <p:spPr>
            <a:xfrm>
              <a:off x="5520964" y="249875"/>
              <a:ext cx="123533" cy="505365"/>
            </a:xfrm>
            <a:custGeom>
              <a:avLst/>
              <a:gdLst>
                <a:gd name="connsiteX0" fmla="*/ 121345 w 123533"/>
                <a:gd name="connsiteY0" fmla="*/ 504883 h 505365"/>
                <a:gd name="connsiteX1" fmla="*/ -2189 w 123533"/>
                <a:gd name="connsiteY1" fmla="*/ -483 h 505365"/>
                <a:gd name="connsiteX2" fmla="*/ 121345 w 123533"/>
                <a:gd name="connsiteY2" fmla="*/ 373465 h 505365"/>
                <a:gd name="connsiteX3" fmla="*/ 121345 w 123533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05365">
                  <a:moveTo>
                    <a:pt x="121345" y="504883"/>
                  </a:moveTo>
                  <a:lnTo>
                    <a:pt x="-2189" y="-483"/>
                  </a:lnTo>
                  <a:lnTo>
                    <a:pt x="121345" y="373465"/>
                  </a:lnTo>
                  <a:lnTo>
                    <a:pt x="121345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36" name="Freeform: Shape 2435">
              <a:extLst>
                <a:ext uri="{FF2B5EF4-FFF2-40B4-BE49-F238E27FC236}">
                  <a16:creationId xmlns:a16="http://schemas.microsoft.com/office/drawing/2014/main" id="{3AE85DE4-BC35-4120-942B-A3A3BD235372}"/>
                </a:ext>
              </a:extLst>
            </p:cNvPr>
            <p:cNvSpPr/>
            <p:nvPr/>
          </p:nvSpPr>
          <p:spPr>
            <a:xfrm>
              <a:off x="5520964" y="249875"/>
              <a:ext cx="123533" cy="376216"/>
            </a:xfrm>
            <a:custGeom>
              <a:avLst/>
              <a:gdLst>
                <a:gd name="connsiteX0" fmla="*/ 121345 w 123533"/>
                <a:gd name="connsiteY0" fmla="*/ 375734 h 376216"/>
                <a:gd name="connsiteX1" fmla="*/ -2189 w 123533"/>
                <a:gd name="connsiteY1" fmla="*/ -483 h 376216"/>
                <a:gd name="connsiteX2" fmla="*/ 121345 w 123533"/>
                <a:gd name="connsiteY2" fmla="*/ 253727 h 376216"/>
                <a:gd name="connsiteX3" fmla="*/ 121345 w 123533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121345" y="375734"/>
                  </a:moveTo>
                  <a:lnTo>
                    <a:pt x="-2189" y="-483"/>
                  </a:lnTo>
                  <a:lnTo>
                    <a:pt x="121345" y="253727"/>
                  </a:lnTo>
                  <a:lnTo>
                    <a:pt x="121345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37" name="Freeform: Shape 2436">
              <a:extLst>
                <a:ext uri="{FF2B5EF4-FFF2-40B4-BE49-F238E27FC236}">
                  <a16:creationId xmlns:a16="http://schemas.microsoft.com/office/drawing/2014/main" id="{B80DDA5D-B7A3-4669-8950-CF92C857A707}"/>
                </a:ext>
              </a:extLst>
            </p:cNvPr>
            <p:cNvSpPr/>
            <p:nvPr/>
          </p:nvSpPr>
          <p:spPr>
            <a:xfrm>
              <a:off x="5520964" y="249875"/>
              <a:ext cx="123533" cy="252682"/>
            </a:xfrm>
            <a:custGeom>
              <a:avLst/>
              <a:gdLst>
                <a:gd name="connsiteX0" fmla="*/ 121345 w 123533"/>
                <a:gd name="connsiteY0" fmla="*/ 252200 h 252682"/>
                <a:gd name="connsiteX1" fmla="*/ -2189 w 123533"/>
                <a:gd name="connsiteY1" fmla="*/ -483 h 252682"/>
                <a:gd name="connsiteX2" fmla="*/ 121345 w 123533"/>
                <a:gd name="connsiteY2" fmla="*/ 120777 h 252682"/>
                <a:gd name="connsiteX3" fmla="*/ 121345 w 123533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121345" y="252200"/>
                  </a:moveTo>
                  <a:lnTo>
                    <a:pt x="-2189" y="-483"/>
                  </a:lnTo>
                  <a:lnTo>
                    <a:pt x="121345" y="120777"/>
                  </a:lnTo>
                  <a:lnTo>
                    <a:pt x="121345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38" name="Freeform: Shape 2437">
              <a:extLst>
                <a:ext uri="{FF2B5EF4-FFF2-40B4-BE49-F238E27FC236}">
                  <a16:creationId xmlns:a16="http://schemas.microsoft.com/office/drawing/2014/main" id="{1492918E-BC82-4A39-A775-CC799046714C}"/>
                </a:ext>
              </a:extLst>
            </p:cNvPr>
            <p:cNvSpPr/>
            <p:nvPr/>
          </p:nvSpPr>
          <p:spPr>
            <a:xfrm>
              <a:off x="5768031" y="75524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39" name="Freeform: Shape 2438">
              <a:extLst>
                <a:ext uri="{FF2B5EF4-FFF2-40B4-BE49-F238E27FC236}">
                  <a16:creationId xmlns:a16="http://schemas.microsoft.com/office/drawing/2014/main" id="{18EBFB15-F28F-4728-BBCB-1B02D0203EDD}"/>
                </a:ext>
              </a:extLst>
            </p:cNvPr>
            <p:cNvSpPr/>
            <p:nvPr/>
          </p:nvSpPr>
          <p:spPr>
            <a:xfrm>
              <a:off x="5768031" y="626091"/>
              <a:ext cx="123533" cy="252682"/>
            </a:xfrm>
            <a:custGeom>
              <a:avLst/>
              <a:gdLst>
                <a:gd name="connsiteX0" fmla="*/ -2189 w 123533"/>
                <a:gd name="connsiteY0" fmla="*/ 130935 h 252682"/>
                <a:gd name="connsiteX1" fmla="*/ -2189 w 123533"/>
                <a:gd name="connsiteY1" fmla="*/ -483 h 252682"/>
                <a:gd name="connsiteX2" fmla="*/ 121345 w 123533"/>
                <a:gd name="connsiteY2" fmla="*/ 252200 h 252682"/>
                <a:gd name="connsiteX3" fmla="*/ -2189 w 123533"/>
                <a:gd name="connsiteY3" fmla="*/ 130935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-2189" y="130935"/>
                  </a:moveTo>
                  <a:lnTo>
                    <a:pt x="-2189" y="-483"/>
                  </a:lnTo>
                  <a:lnTo>
                    <a:pt x="121345" y="252200"/>
                  </a:lnTo>
                  <a:lnTo>
                    <a:pt x="-2189" y="13093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40" name="Freeform: Shape 2439">
              <a:extLst>
                <a:ext uri="{FF2B5EF4-FFF2-40B4-BE49-F238E27FC236}">
                  <a16:creationId xmlns:a16="http://schemas.microsoft.com/office/drawing/2014/main" id="{9AA953E7-46D2-4A65-B2B4-85166E9701BF}"/>
                </a:ext>
              </a:extLst>
            </p:cNvPr>
            <p:cNvSpPr/>
            <p:nvPr/>
          </p:nvSpPr>
          <p:spPr>
            <a:xfrm>
              <a:off x="5768031" y="502558"/>
              <a:ext cx="123533" cy="376216"/>
            </a:xfrm>
            <a:custGeom>
              <a:avLst/>
              <a:gdLst>
                <a:gd name="connsiteX0" fmla="*/ -2189 w 123533"/>
                <a:gd name="connsiteY0" fmla="*/ 121518 h 376216"/>
                <a:gd name="connsiteX1" fmla="*/ -2189 w 123533"/>
                <a:gd name="connsiteY1" fmla="*/ -483 h 376216"/>
                <a:gd name="connsiteX2" fmla="*/ 121345 w 123533"/>
                <a:gd name="connsiteY2" fmla="*/ 375734 h 376216"/>
                <a:gd name="connsiteX3" fmla="*/ -2189 w 123533"/>
                <a:gd name="connsiteY3" fmla="*/ 121518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-2189" y="121518"/>
                  </a:moveTo>
                  <a:lnTo>
                    <a:pt x="-2189" y="-483"/>
                  </a:lnTo>
                  <a:lnTo>
                    <a:pt x="121345" y="375734"/>
                  </a:lnTo>
                  <a:lnTo>
                    <a:pt x="-2189" y="1215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41" name="Freeform: Shape 2440">
              <a:extLst>
                <a:ext uri="{FF2B5EF4-FFF2-40B4-BE49-F238E27FC236}">
                  <a16:creationId xmlns:a16="http://schemas.microsoft.com/office/drawing/2014/main" id="{4492DB3E-83C7-456D-B0E1-76E7A6C39C68}"/>
                </a:ext>
              </a:extLst>
            </p:cNvPr>
            <p:cNvSpPr/>
            <p:nvPr/>
          </p:nvSpPr>
          <p:spPr>
            <a:xfrm>
              <a:off x="5768031" y="367793"/>
              <a:ext cx="123533" cy="510980"/>
            </a:xfrm>
            <a:custGeom>
              <a:avLst/>
              <a:gdLst>
                <a:gd name="connsiteX0" fmla="*/ -2189 w 123533"/>
                <a:gd name="connsiteY0" fmla="*/ 132395 h 510980"/>
                <a:gd name="connsiteX1" fmla="*/ -2189 w 123533"/>
                <a:gd name="connsiteY1" fmla="*/ -483 h 510980"/>
                <a:gd name="connsiteX2" fmla="*/ 121345 w 123533"/>
                <a:gd name="connsiteY2" fmla="*/ 510498 h 510980"/>
                <a:gd name="connsiteX3" fmla="*/ -2189 w 123533"/>
                <a:gd name="connsiteY3" fmla="*/ 132395 h 5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10980">
                  <a:moveTo>
                    <a:pt x="-2189" y="132395"/>
                  </a:moveTo>
                  <a:lnTo>
                    <a:pt x="-2189" y="-483"/>
                  </a:lnTo>
                  <a:lnTo>
                    <a:pt x="121345" y="510498"/>
                  </a:lnTo>
                  <a:lnTo>
                    <a:pt x="-2189" y="13239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42" name="Freeform: Shape 2441">
              <a:extLst>
                <a:ext uri="{FF2B5EF4-FFF2-40B4-BE49-F238E27FC236}">
                  <a16:creationId xmlns:a16="http://schemas.microsoft.com/office/drawing/2014/main" id="{E001A5B2-2CDF-43CF-8322-286F998809F2}"/>
                </a:ext>
              </a:extLst>
            </p:cNvPr>
            <p:cNvSpPr/>
            <p:nvPr/>
          </p:nvSpPr>
          <p:spPr>
            <a:xfrm>
              <a:off x="5768031" y="249875"/>
              <a:ext cx="123533" cy="628899"/>
            </a:xfrm>
            <a:custGeom>
              <a:avLst/>
              <a:gdLst>
                <a:gd name="connsiteX0" fmla="*/ 121345 w 123533"/>
                <a:gd name="connsiteY0" fmla="*/ 628417 h 628899"/>
                <a:gd name="connsiteX1" fmla="*/ -2189 w 123533"/>
                <a:gd name="connsiteY1" fmla="*/ -483 h 628899"/>
                <a:gd name="connsiteX2" fmla="*/ 121345 w 123533"/>
                <a:gd name="connsiteY2" fmla="*/ 506719 h 628899"/>
                <a:gd name="connsiteX3" fmla="*/ 121345 w 123533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121345" y="628417"/>
                  </a:moveTo>
                  <a:lnTo>
                    <a:pt x="-2189" y="-483"/>
                  </a:lnTo>
                  <a:lnTo>
                    <a:pt x="121345" y="506719"/>
                  </a:lnTo>
                  <a:lnTo>
                    <a:pt x="121345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43" name="Freeform: Shape 2442">
              <a:extLst>
                <a:ext uri="{FF2B5EF4-FFF2-40B4-BE49-F238E27FC236}">
                  <a16:creationId xmlns:a16="http://schemas.microsoft.com/office/drawing/2014/main" id="{64177A3A-BE99-456E-A57B-878D74DA5038}"/>
                </a:ext>
              </a:extLst>
            </p:cNvPr>
            <p:cNvSpPr/>
            <p:nvPr/>
          </p:nvSpPr>
          <p:spPr>
            <a:xfrm>
              <a:off x="5768031" y="249875"/>
              <a:ext cx="123533" cy="505365"/>
            </a:xfrm>
            <a:custGeom>
              <a:avLst/>
              <a:gdLst>
                <a:gd name="connsiteX0" fmla="*/ 121345 w 123533"/>
                <a:gd name="connsiteY0" fmla="*/ 504883 h 505365"/>
                <a:gd name="connsiteX1" fmla="*/ -2189 w 123533"/>
                <a:gd name="connsiteY1" fmla="*/ -483 h 505365"/>
                <a:gd name="connsiteX2" fmla="*/ 121345 w 123533"/>
                <a:gd name="connsiteY2" fmla="*/ 373465 h 505365"/>
                <a:gd name="connsiteX3" fmla="*/ 121345 w 123533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05365">
                  <a:moveTo>
                    <a:pt x="121345" y="504883"/>
                  </a:moveTo>
                  <a:lnTo>
                    <a:pt x="-2189" y="-483"/>
                  </a:lnTo>
                  <a:lnTo>
                    <a:pt x="121345" y="373465"/>
                  </a:lnTo>
                  <a:lnTo>
                    <a:pt x="121345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44" name="Freeform: Shape 2443">
              <a:extLst>
                <a:ext uri="{FF2B5EF4-FFF2-40B4-BE49-F238E27FC236}">
                  <a16:creationId xmlns:a16="http://schemas.microsoft.com/office/drawing/2014/main" id="{72A6A30F-74B9-4E72-92D6-B65A7D60192E}"/>
                </a:ext>
              </a:extLst>
            </p:cNvPr>
            <p:cNvSpPr/>
            <p:nvPr/>
          </p:nvSpPr>
          <p:spPr>
            <a:xfrm>
              <a:off x="5768031" y="249875"/>
              <a:ext cx="123533" cy="376216"/>
            </a:xfrm>
            <a:custGeom>
              <a:avLst/>
              <a:gdLst>
                <a:gd name="connsiteX0" fmla="*/ 121345 w 123533"/>
                <a:gd name="connsiteY0" fmla="*/ 375734 h 376216"/>
                <a:gd name="connsiteX1" fmla="*/ -2189 w 123533"/>
                <a:gd name="connsiteY1" fmla="*/ -483 h 376216"/>
                <a:gd name="connsiteX2" fmla="*/ 121345 w 123533"/>
                <a:gd name="connsiteY2" fmla="*/ 253727 h 376216"/>
                <a:gd name="connsiteX3" fmla="*/ 121345 w 123533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121345" y="375734"/>
                  </a:moveTo>
                  <a:lnTo>
                    <a:pt x="-2189" y="-483"/>
                  </a:lnTo>
                  <a:lnTo>
                    <a:pt x="121345" y="253727"/>
                  </a:lnTo>
                  <a:lnTo>
                    <a:pt x="121345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45" name="Freeform: Shape 2444">
              <a:extLst>
                <a:ext uri="{FF2B5EF4-FFF2-40B4-BE49-F238E27FC236}">
                  <a16:creationId xmlns:a16="http://schemas.microsoft.com/office/drawing/2014/main" id="{5A4C8922-68A9-420E-AC49-736EE8AF2DCB}"/>
                </a:ext>
              </a:extLst>
            </p:cNvPr>
            <p:cNvSpPr/>
            <p:nvPr/>
          </p:nvSpPr>
          <p:spPr>
            <a:xfrm>
              <a:off x="5768031" y="249875"/>
              <a:ext cx="123533" cy="252682"/>
            </a:xfrm>
            <a:custGeom>
              <a:avLst/>
              <a:gdLst>
                <a:gd name="connsiteX0" fmla="*/ 121345 w 123533"/>
                <a:gd name="connsiteY0" fmla="*/ 252200 h 252682"/>
                <a:gd name="connsiteX1" fmla="*/ -2189 w 123533"/>
                <a:gd name="connsiteY1" fmla="*/ -483 h 252682"/>
                <a:gd name="connsiteX2" fmla="*/ 121345 w 123533"/>
                <a:gd name="connsiteY2" fmla="*/ 120777 h 252682"/>
                <a:gd name="connsiteX3" fmla="*/ 121345 w 123533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121345" y="252200"/>
                  </a:moveTo>
                  <a:lnTo>
                    <a:pt x="-2189" y="-483"/>
                  </a:lnTo>
                  <a:lnTo>
                    <a:pt x="121345" y="120777"/>
                  </a:lnTo>
                  <a:lnTo>
                    <a:pt x="121345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46" name="Freeform: Shape 2445">
              <a:extLst>
                <a:ext uri="{FF2B5EF4-FFF2-40B4-BE49-F238E27FC236}">
                  <a16:creationId xmlns:a16="http://schemas.microsoft.com/office/drawing/2014/main" id="{AD6C7476-FD6A-41F9-826D-A1FC5EDFA5B2}"/>
                </a:ext>
              </a:extLst>
            </p:cNvPr>
            <p:cNvSpPr/>
            <p:nvPr/>
          </p:nvSpPr>
          <p:spPr>
            <a:xfrm>
              <a:off x="6104942" y="755240"/>
              <a:ext cx="106688" cy="123533"/>
            </a:xfrm>
            <a:custGeom>
              <a:avLst/>
              <a:gdLst>
                <a:gd name="connsiteX0" fmla="*/ -2189 w 106688"/>
                <a:gd name="connsiteY0" fmla="*/ 123051 h 123533"/>
                <a:gd name="connsiteX1" fmla="*/ -2189 w 106688"/>
                <a:gd name="connsiteY1" fmla="*/ -483 h 123533"/>
                <a:gd name="connsiteX2" fmla="*/ 104499 w 106688"/>
                <a:gd name="connsiteY2" fmla="*/ 123051 h 123533"/>
                <a:gd name="connsiteX3" fmla="*/ -2189 w 10668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04499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47" name="Freeform: Shape 2446">
              <a:extLst>
                <a:ext uri="{FF2B5EF4-FFF2-40B4-BE49-F238E27FC236}">
                  <a16:creationId xmlns:a16="http://schemas.microsoft.com/office/drawing/2014/main" id="{463D3E18-BF7A-4FB5-90F0-A0733F140DA9}"/>
                </a:ext>
              </a:extLst>
            </p:cNvPr>
            <p:cNvSpPr/>
            <p:nvPr/>
          </p:nvSpPr>
          <p:spPr>
            <a:xfrm>
              <a:off x="6104942" y="626091"/>
              <a:ext cx="106688" cy="252682"/>
            </a:xfrm>
            <a:custGeom>
              <a:avLst/>
              <a:gdLst>
                <a:gd name="connsiteX0" fmla="*/ -2189 w 106688"/>
                <a:gd name="connsiteY0" fmla="*/ 130935 h 252682"/>
                <a:gd name="connsiteX1" fmla="*/ -2189 w 106688"/>
                <a:gd name="connsiteY1" fmla="*/ -483 h 252682"/>
                <a:gd name="connsiteX2" fmla="*/ 104499 w 106688"/>
                <a:gd name="connsiteY2" fmla="*/ 252200 h 252682"/>
                <a:gd name="connsiteX3" fmla="*/ -2189 w 106688"/>
                <a:gd name="connsiteY3" fmla="*/ 130935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252682">
                  <a:moveTo>
                    <a:pt x="-2189" y="130935"/>
                  </a:moveTo>
                  <a:lnTo>
                    <a:pt x="-2189" y="-483"/>
                  </a:lnTo>
                  <a:lnTo>
                    <a:pt x="104499" y="252200"/>
                  </a:lnTo>
                  <a:lnTo>
                    <a:pt x="-2189" y="13093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48" name="Freeform: Shape 2447">
              <a:extLst>
                <a:ext uri="{FF2B5EF4-FFF2-40B4-BE49-F238E27FC236}">
                  <a16:creationId xmlns:a16="http://schemas.microsoft.com/office/drawing/2014/main" id="{5E62C0E2-E822-4AC3-B7D6-74C930E7CBC5}"/>
                </a:ext>
              </a:extLst>
            </p:cNvPr>
            <p:cNvSpPr/>
            <p:nvPr/>
          </p:nvSpPr>
          <p:spPr>
            <a:xfrm>
              <a:off x="6104942" y="502558"/>
              <a:ext cx="106688" cy="376216"/>
            </a:xfrm>
            <a:custGeom>
              <a:avLst/>
              <a:gdLst>
                <a:gd name="connsiteX0" fmla="*/ -2189 w 106688"/>
                <a:gd name="connsiteY0" fmla="*/ 121518 h 376216"/>
                <a:gd name="connsiteX1" fmla="*/ -2189 w 106688"/>
                <a:gd name="connsiteY1" fmla="*/ -483 h 376216"/>
                <a:gd name="connsiteX2" fmla="*/ 104499 w 106688"/>
                <a:gd name="connsiteY2" fmla="*/ 375734 h 376216"/>
                <a:gd name="connsiteX3" fmla="*/ -2189 w 106688"/>
                <a:gd name="connsiteY3" fmla="*/ 121518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376216">
                  <a:moveTo>
                    <a:pt x="-2189" y="121518"/>
                  </a:moveTo>
                  <a:lnTo>
                    <a:pt x="-2189" y="-483"/>
                  </a:lnTo>
                  <a:lnTo>
                    <a:pt x="104499" y="375734"/>
                  </a:lnTo>
                  <a:lnTo>
                    <a:pt x="-2189" y="1215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49" name="Freeform: Shape 2448">
              <a:extLst>
                <a:ext uri="{FF2B5EF4-FFF2-40B4-BE49-F238E27FC236}">
                  <a16:creationId xmlns:a16="http://schemas.microsoft.com/office/drawing/2014/main" id="{AF3C1789-E299-432F-B8F8-3C53EFAC5759}"/>
                </a:ext>
              </a:extLst>
            </p:cNvPr>
            <p:cNvSpPr/>
            <p:nvPr/>
          </p:nvSpPr>
          <p:spPr>
            <a:xfrm>
              <a:off x="6104942" y="367793"/>
              <a:ext cx="106688" cy="510980"/>
            </a:xfrm>
            <a:custGeom>
              <a:avLst/>
              <a:gdLst>
                <a:gd name="connsiteX0" fmla="*/ -2189 w 106688"/>
                <a:gd name="connsiteY0" fmla="*/ 132395 h 510980"/>
                <a:gd name="connsiteX1" fmla="*/ -2189 w 106688"/>
                <a:gd name="connsiteY1" fmla="*/ -483 h 510980"/>
                <a:gd name="connsiteX2" fmla="*/ 104499 w 106688"/>
                <a:gd name="connsiteY2" fmla="*/ 510498 h 510980"/>
                <a:gd name="connsiteX3" fmla="*/ -2189 w 106688"/>
                <a:gd name="connsiteY3" fmla="*/ 132395 h 5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510980">
                  <a:moveTo>
                    <a:pt x="-2189" y="132395"/>
                  </a:moveTo>
                  <a:lnTo>
                    <a:pt x="-2189" y="-483"/>
                  </a:lnTo>
                  <a:lnTo>
                    <a:pt x="104499" y="510498"/>
                  </a:lnTo>
                  <a:lnTo>
                    <a:pt x="-2189" y="13239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50" name="Freeform: Shape 2449">
              <a:extLst>
                <a:ext uri="{FF2B5EF4-FFF2-40B4-BE49-F238E27FC236}">
                  <a16:creationId xmlns:a16="http://schemas.microsoft.com/office/drawing/2014/main" id="{BE232A6A-87BF-4853-A180-0635D9CD2F13}"/>
                </a:ext>
              </a:extLst>
            </p:cNvPr>
            <p:cNvSpPr/>
            <p:nvPr/>
          </p:nvSpPr>
          <p:spPr>
            <a:xfrm>
              <a:off x="6104942" y="249875"/>
              <a:ext cx="106688" cy="628899"/>
            </a:xfrm>
            <a:custGeom>
              <a:avLst/>
              <a:gdLst>
                <a:gd name="connsiteX0" fmla="*/ 104499 w 106688"/>
                <a:gd name="connsiteY0" fmla="*/ 628417 h 628899"/>
                <a:gd name="connsiteX1" fmla="*/ -2189 w 106688"/>
                <a:gd name="connsiteY1" fmla="*/ -483 h 628899"/>
                <a:gd name="connsiteX2" fmla="*/ 104499 w 106688"/>
                <a:gd name="connsiteY2" fmla="*/ 506719 h 628899"/>
                <a:gd name="connsiteX3" fmla="*/ 104499 w 106688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628899">
                  <a:moveTo>
                    <a:pt x="104499" y="628417"/>
                  </a:moveTo>
                  <a:lnTo>
                    <a:pt x="-2189" y="-483"/>
                  </a:lnTo>
                  <a:lnTo>
                    <a:pt x="104499" y="506719"/>
                  </a:lnTo>
                  <a:lnTo>
                    <a:pt x="104499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51" name="Freeform: Shape 2450">
              <a:extLst>
                <a:ext uri="{FF2B5EF4-FFF2-40B4-BE49-F238E27FC236}">
                  <a16:creationId xmlns:a16="http://schemas.microsoft.com/office/drawing/2014/main" id="{7620B6C8-17CE-4993-B5BA-F2FDFB22A86F}"/>
                </a:ext>
              </a:extLst>
            </p:cNvPr>
            <p:cNvSpPr/>
            <p:nvPr/>
          </p:nvSpPr>
          <p:spPr>
            <a:xfrm>
              <a:off x="6104942" y="249875"/>
              <a:ext cx="106688" cy="505365"/>
            </a:xfrm>
            <a:custGeom>
              <a:avLst/>
              <a:gdLst>
                <a:gd name="connsiteX0" fmla="*/ 104499 w 106688"/>
                <a:gd name="connsiteY0" fmla="*/ 504883 h 505365"/>
                <a:gd name="connsiteX1" fmla="*/ -2189 w 106688"/>
                <a:gd name="connsiteY1" fmla="*/ -483 h 505365"/>
                <a:gd name="connsiteX2" fmla="*/ 104499 w 106688"/>
                <a:gd name="connsiteY2" fmla="*/ 373465 h 505365"/>
                <a:gd name="connsiteX3" fmla="*/ 104499 w 106688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505365">
                  <a:moveTo>
                    <a:pt x="104499" y="504883"/>
                  </a:moveTo>
                  <a:lnTo>
                    <a:pt x="-2189" y="-483"/>
                  </a:lnTo>
                  <a:lnTo>
                    <a:pt x="104499" y="373465"/>
                  </a:lnTo>
                  <a:lnTo>
                    <a:pt x="104499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52" name="Freeform: Shape 2451">
              <a:extLst>
                <a:ext uri="{FF2B5EF4-FFF2-40B4-BE49-F238E27FC236}">
                  <a16:creationId xmlns:a16="http://schemas.microsoft.com/office/drawing/2014/main" id="{5560BFBC-8917-4B18-957D-B8AC2A8B703A}"/>
                </a:ext>
              </a:extLst>
            </p:cNvPr>
            <p:cNvSpPr/>
            <p:nvPr/>
          </p:nvSpPr>
          <p:spPr>
            <a:xfrm>
              <a:off x="6104942" y="249875"/>
              <a:ext cx="106688" cy="376216"/>
            </a:xfrm>
            <a:custGeom>
              <a:avLst/>
              <a:gdLst>
                <a:gd name="connsiteX0" fmla="*/ 104499 w 106688"/>
                <a:gd name="connsiteY0" fmla="*/ 375734 h 376216"/>
                <a:gd name="connsiteX1" fmla="*/ -2189 w 106688"/>
                <a:gd name="connsiteY1" fmla="*/ -483 h 376216"/>
                <a:gd name="connsiteX2" fmla="*/ 104499 w 106688"/>
                <a:gd name="connsiteY2" fmla="*/ 253727 h 376216"/>
                <a:gd name="connsiteX3" fmla="*/ 104499 w 106688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376216">
                  <a:moveTo>
                    <a:pt x="104499" y="375734"/>
                  </a:moveTo>
                  <a:lnTo>
                    <a:pt x="-2189" y="-483"/>
                  </a:lnTo>
                  <a:lnTo>
                    <a:pt x="104499" y="253727"/>
                  </a:lnTo>
                  <a:lnTo>
                    <a:pt x="104499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53" name="Freeform: Shape 2452">
              <a:extLst>
                <a:ext uri="{FF2B5EF4-FFF2-40B4-BE49-F238E27FC236}">
                  <a16:creationId xmlns:a16="http://schemas.microsoft.com/office/drawing/2014/main" id="{E71C9EA9-3EAF-4A2F-B5E1-66EEE417AD2C}"/>
                </a:ext>
              </a:extLst>
            </p:cNvPr>
            <p:cNvSpPr/>
            <p:nvPr/>
          </p:nvSpPr>
          <p:spPr>
            <a:xfrm>
              <a:off x="6104942" y="249875"/>
              <a:ext cx="106688" cy="252682"/>
            </a:xfrm>
            <a:custGeom>
              <a:avLst/>
              <a:gdLst>
                <a:gd name="connsiteX0" fmla="*/ 104499 w 106688"/>
                <a:gd name="connsiteY0" fmla="*/ 252200 h 252682"/>
                <a:gd name="connsiteX1" fmla="*/ -2189 w 106688"/>
                <a:gd name="connsiteY1" fmla="*/ -483 h 252682"/>
                <a:gd name="connsiteX2" fmla="*/ 104499 w 106688"/>
                <a:gd name="connsiteY2" fmla="*/ 120777 h 252682"/>
                <a:gd name="connsiteX3" fmla="*/ 104499 w 106688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252682">
                  <a:moveTo>
                    <a:pt x="104499" y="252200"/>
                  </a:moveTo>
                  <a:lnTo>
                    <a:pt x="-2189" y="-483"/>
                  </a:lnTo>
                  <a:lnTo>
                    <a:pt x="104499" y="120777"/>
                  </a:lnTo>
                  <a:lnTo>
                    <a:pt x="104499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54" name="Freeform: Shape 2453">
              <a:extLst>
                <a:ext uri="{FF2B5EF4-FFF2-40B4-BE49-F238E27FC236}">
                  <a16:creationId xmlns:a16="http://schemas.microsoft.com/office/drawing/2014/main" id="{86596FB8-3494-49F2-B54D-1175070D4D25}"/>
                </a:ext>
              </a:extLst>
            </p:cNvPr>
            <p:cNvSpPr/>
            <p:nvPr/>
          </p:nvSpPr>
          <p:spPr>
            <a:xfrm>
              <a:off x="6436237" y="75524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55" name="Freeform: Shape 2454">
              <a:extLst>
                <a:ext uri="{FF2B5EF4-FFF2-40B4-BE49-F238E27FC236}">
                  <a16:creationId xmlns:a16="http://schemas.microsoft.com/office/drawing/2014/main" id="{AD9CCC53-6220-4734-B9BB-68A73AA14BC5}"/>
                </a:ext>
              </a:extLst>
            </p:cNvPr>
            <p:cNvSpPr/>
            <p:nvPr/>
          </p:nvSpPr>
          <p:spPr>
            <a:xfrm>
              <a:off x="6436237" y="626091"/>
              <a:ext cx="123533" cy="252682"/>
            </a:xfrm>
            <a:custGeom>
              <a:avLst/>
              <a:gdLst>
                <a:gd name="connsiteX0" fmla="*/ -2189 w 123533"/>
                <a:gd name="connsiteY0" fmla="*/ 130935 h 252682"/>
                <a:gd name="connsiteX1" fmla="*/ -2189 w 123533"/>
                <a:gd name="connsiteY1" fmla="*/ -483 h 252682"/>
                <a:gd name="connsiteX2" fmla="*/ 121345 w 123533"/>
                <a:gd name="connsiteY2" fmla="*/ 252200 h 252682"/>
                <a:gd name="connsiteX3" fmla="*/ -2189 w 123533"/>
                <a:gd name="connsiteY3" fmla="*/ 130935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-2189" y="130935"/>
                  </a:moveTo>
                  <a:lnTo>
                    <a:pt x="-2189" y="-483"/>
                  </a:lnTo>
                  <a:lnTo>
                    <a:pt x="121345" y="252200"/>
                  </a:lnTo>
                  <a:lnTo>
                    <a:pt x="-2189" y="13093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56" name="Freeform: Shape 2455">
              <a:extLst>
                <a:ext uri="{FF2B5EF4-FFF2-40B4-BE49-F238E27FC236}">
                  <a16:creationId xmlns:a16="http://schemas.microsoft.com/office/drawing/2014/main" id="{20DF2679-49CC-4F7A-A5EC-3EDFE84D1719}"/>
                </a:ext>
              </a:extLst>
            </p:cNvPr>
            <p:cNvSpPr/>
            <p:nvPr/>
          </p:nvSpPr>
          <p:spPr>
            <a:xfrm>
              <a:off x="6436237" y="502558"/>
              <a:ext cx="123533" cy="376216"/>
            </a:xfrm>
            <a:custGeom>
              <a:avLst/>
              <a:gdLst>
                <a:gd name="connsiteX0" fmla="*/ -2189 w 123533"/>
                <a:gd name="connsiteY0" fmla="*/ 121518 h 376216"/>
                <a:gd name="connsiteX1" fmla="*/ -2189 w 123533"/>
                <a:gd name="connsiteY1" fmla="*/ -483 h 376216"/>
                <a:gd name="connsiteX2" fmla="*/ 121345 w 123533"/>
                <a:gd name="connsiteY2" fmla="*/ 375734 h 376216"/>
                <a:gd name="connsiteX3" fmla="*/ -2189 w 123533"/>
                <a:gd name="connsiteY3" fmla="*/ 121518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-2189" y="121518"/>
                  </a:moveTo>
                  <a:lnTo>
                    <a:pt x="-2189" y="-483"/>
                  </a:lnTo>
                  <a:lnTo>
                    <a:pt x="121345" y="375734"/>
                  </a:lnTo>
                  <a:lnTo>
                    <a:pt x="-2189" y="1215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57" name="Freeform: Shape 2456">
              <a:extLst>
                <a:ext uri="{FF2B5EF4-FFF2-40B4-BE49-F238E27FC236}">
                  <a16:creationId xmlns:a16="http://schemas.microsoft.com/office/drawing/2014/main" id="{E6272660-BDEF-4D49-BC62-A7E930EA302F}"/>
                </a:ext>
              </a:extLst>
            </p:cNvPr>
            <p:cNvSpPr/>
            <p:nvPr/>
          </p:nvSpPr>
          <p:spPr>
            <a:xfrm>
              <a:off x="6436237" y="367793"/>
              <a:ext cx="123533" cy="510980"/>
            </a:xfrm>
            <a:custGeom>
              <a:avLst/>
              <a:gdLst>
                <a:gd name="connsiteX0" fmla="*/ -2189 w 123533"/>
                <a:gd name="connsiteY0" fmla="*/ 132395 h 510980"/>
                <a:gd name="connsiteX1" fmla="*/ -2189 w 123533"/>
                <a:gd name="connsiteY1" fmla="*/ -483 h 510980"/>
                <a:gd name="connsiteX2" fmla="*/ 121345 w 123533"/>
                <a:gd name="connsiteY2" fmla="*/ 510498 h 510980"/>
                <a:gd name="connsiteX3" fmla="*/ -2189 w 123533"/>
                <a:gd name="connsiteY3" fmla="*/ 132395 h 5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10980">
                  <a:moveTo>
                    <a:pt x="-2189" y="132395"/>
                  </a:moveTo>
                  <a:lnTo>
                    <a:pt x="-2189" y="-483"/>
                  </a:lnTo>
                  <a:lnTo>
                    <a:pt x="121345" y="510498"/>
                  </a:lnTo>
                  <a:lnTo>
                    <a:pt x="-2189" y="13239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58" name="Freeform: Shape 2457">
              <a:extLst>
                <a:ext uri="{FF2B5EF4-FFF2-40B4-BE49-F238E27FC236}">
                  <a16:creationId xmlns:a16="http://schemas.microsoft.com/office/drawing/2014/main" id="{107B5E21-AD34-4A62-879A-C8D9B7A92294}"/>
                </a:ext>
              </a:extLst>
            </p:cNvPr>
            <p:cNvSpPr/>
            <p:nvPr/>
          </p:nvSpPr>
          <p:spPr>
            <a:xfrm>
              <a:off x="6436237" y="249875"/>
              <a:ext cx="123533" cy="628899"/>
            </a:xfrm>
            <a:custGeom>
              <a:avLst/>
              <a:gdLst>
                <a:gd name="connsiteX0" fmla="*/ 121345 w 123533"/>
                <a:gd name="connsiteY0" fmla="*/ 628417 h 628899"/>
                <a:gd name="connsiteX1" fmla="*/ -2189 w 123533"/>
                <a:gd name="connsiteY1" fmla="*/ -483 h 628899"/>
                <a:gd name="connsiteX2" fmla="*/ 121345 w 123533"/>
                <a:gd name="connsiteY2" fmla="*/ 506719 h 628899"/>
                <a:gd name="connsiteX3" fmla="*/ 121345 w 123533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121345" y="628417"/>
                  </a:moveTo>
                  <a:lnTo>
                    <a:pt x="-2189" y="-483"/>
                  </a:lnTo>
                  <a:lnTo>
                    <a:pt x="121345" y="506719"/>
                  </a:lnTo>
                  <a:lnTo>
                    <a:pt x="121345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59" name="Freeform: Shape 2458">
              <a:extLst>
                <a:ext uri="{FF2B5EF4-FFF2-40B4-BE49-F238E27FC236}">
                  <a16:creationId xmlns:a16="http://schemas.microsoft.com/office/drawing/2014/main" id="{867F3E54-81B2-4383-B319-8C54E41F0C83}"/>
                </a:ext>
              </a:extLst>
            </p:cNvPr>
            <p:cNvSpPr/>
            <p:nvPr/>
          </p:nvSpPr>
          <p:spPr>
            <a:xfrm>
              <a:off x="6436237" y="249875"/>
              <a:ext cx="123533" cy="505365"/>
            </a:xfrm>
            <a:custGeom>
              <a:avLst/>
              <a:gdLst>
                <a:gd name="connsiteX0" fmla="*/ 121345 w 123533"/>
                <a:gd name="connsiteY0" fmla="*/ 504883 h 505365"/>
                <a:gd name="connsiteX1" fmla="*/ -2189 w 123533"/>
                <a:gd name="connsiteY1" fmla="*/ -483 h 505365"/>
                <a:gd name="connsiteX2" fmla="*/ 121345 w 123533"/>
                <a:gd name="connsiteY2" fmla="*/ 373465 h 505365"/>
                <a:gd name="connsiteX3" fmla="*/ 121345 w 123533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05365">
                  <a:moveTo>
                    <a:pt x="121345" y="504883"/>
                  </a:moveTo>
                  <a:lnTo>
                    <a:pt x="-2189" y="-483"/>
                  </a:lnTo>
                  <a:lnTo>
                    <a:pt x="121345" y="373465"/>
                  </a:lnTo>
                  <a:lnTo>
                    <a:pt x="121345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60" name="Freeform: Shape 2459">
              <a:extLst>
                <a:ext uri="{FF2B5EF4-FFF2-40B4-BE49-F238E27FC236}">
                  <a16:creationId xmlns:a16="http://schemas.microsoft.com/office/drawing/2014/main" id="{C876B85E-877B-4660-B458-EABA754D5441}"/>
                </a:ext>
              </a:extLst>
            </p:cNvPr>
            <p:cNvSpPr/>
            <p:nvPr/>
          </p:nvSpPr>
          <p:spPr>
            <a:xfrm>
              <a:off x="6436237" y="249875"/>
              <a:ext cx="123533" cy="376216"/>
            </a:xfrm>
            <a:custGeom>
              <a:avLst/>
              <a:gdLst>
                <a:gd name="connsiteX0" fmla="*/ 121345 w 123533"/>
                <a:gd name="connsiteY0" fmla="*/ 375734 h 376216"/>
                <a:gd name="connsiteX1" fmla="*/ -2189 w 123533"/>
                <a:gd name="connsiteY1" fmla="*/ -483 h 376216"/>
                <a:gd name="connsiteX2" fmla="*/ 121345 w 123533"/>
                <a:gd name="connsiteY2" fmla="*/ 253727 h 376216"/>
                <a:gd name="connsiteX3" fmla="*/ 121345 w 123533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121345" y="375734"/>
                  </a:moveTo>
                  <a:lnTo>
                    <a:pt x="-2189" y="-483"/>
                  </a:lnTo>
                  <a:lnTo>
                    <a:pt x="121345" y="253727"/>
                  </a:lnTo>
                  <a:lnTo>
                    <a:pt x="121345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61" name="Freeform: Shape 2460">
              <a:extLst>
                <a:ext uri="{FF2B5EF4-FFF2-40B4-BE49-F238E27FC236}">
                  <a16:creationId xmlns:a16="http://schemas.microsoft.com/office/drawing/2014/main" id="{C3BACF70-30DE-41AC-AFCD-346C876F3D30}"/>
                </a:ext>
              </a:extLst>
            </p:cNvPr>
            <p:cNvSpPr/>
            <p:nvPr/>
          </p:nvSpPr>
          <p:spPr>
            <a:xfrm>
              <a:off x="6436237" y="249875"/>
              <a:ext cx="123533" cy="252682"/>
            </a:xfrm>
            <a:custGeom>
              <a:avLst/>
              <a:gdLst>
                <a:gd name="connsiteX0" fmla="*/ 121345 w 123533"/>
                <a:gd name="connsiteY0" fmla="*/ 252200 h 252682"/>
                <a:gd name="connsiteX1" fmla="*/ -2189 w 123533"/>
                <a:gd name="connsiteY1" fmla="*/ -483 h 252682"/>
                <a:gd name="connsiteX2" fmla="*/ 121345 w 123533"/>
                <a:gd name="connsiteY2" fmla="*/ 120777 h 252682"/>
                <a:gd name="connsiteX3" fmla="*/ 121345 w 123533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121345" y="252200"/>
                  </a:moveTo>
                  <a:lnTo>
                    <a:pt x="-2189" y="-483"/>
                  </a:lnTo>
                  <a:lnTo>
                    <a:pt x="121345" y="120777"/>
                  </a:lnTo>
                  <a:lnTo>
                    <a:pt x="121345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62" name="Freeform: Shape 2461">
              <a:extLst>
                <a:ext uri="{FF2B5EF4-FFF2-40B4-BE49-F238E27FC236}">
                  <a16:creationId xmlns:a16="http://schemas.microsoft.com/office/drawing/2014/main" id="{2172D410-2BC3-4738-8CEE-E26D0706A171}"/>
                </a:ext>
              </a:extLst>
            </p:cNvPr>
            <p:cNvSpPr/>
            <p:nvPr/>
          </p:nvSpPr>
          <p:spPr>
            <a:xfrm>
              <a:off x="6773148" y="75524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63" name="Freeform: Shape 2462">
              <a:extLst>
                <a:ext uri="{FF2B5EF4-FFF2-40B4-BE49-F238E27FC236}">
                  <a16:creationId xmlns:a16="http://schemas.microsoft.com/office/drawing/2014/main" id="{4FEB8837-8EED-4EEC-B751-C459B6248BD1}"/>
                </a:ext>
              </a:extLst>
            </p:cNvPr>
            <p:cNvSpPr/>
            <p:nvPr/>
          </p:nvSpPr>
          <p:spPr>
            <a:xfrm>
              <a:off x="6773148" y="626091"/>
              <a:ext cx="123533" cy="252682"/>
            </a:xfrm>
            <a:custGeom>
              <a:avLst/>
              <a:gdLst>
                <a:gd name="connsiteX0" fmla="*/ -2189 w 123533"/>
                <a:gd name="connsiteY0" fmla="*/ 130935 h 252682"/>
                <a:gd name="connsiteX1" fmla="*/ -2189 w 123533"/>
                <a:gd name="connsiteY1" fmla="*/ -483 h 252682"/>
                <a:gd name="connsiteX2" fmla="*/ 121345 w 123533"/>
                <a:gd name="connsiteY2" fmla="*/ 252200 h 252682"/>
                <a:gd name="connsiteX3" fmla="*/ -2189 w 123533"/>
                <a:gd name="connsiteY3" fmla="*/ 130935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-2189" y="130935"/>
                  </a:moveTo>
                  <a:lnTo>
                    <a:pt x="-2189" y="-483"/>
                  </a:lnTo>
                  <a:lnTo>
                    <a:pt x="121345" y="252200"/>
                  </a:lnTo>
                  <a:lnTo>
                    <a:pt x="-2189" y="13093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64" name="Freeform: Shape 2463">
              <a:extLst>
                <a:ext uri="{FF2B5EF4-FFF2-40B4-BE49-F238E27FC236}">
                  <a16:creationId xmlns:a16="http://schemas.microsoft.com/office/drawing/2014/main" id="{D2773102-3693-4048-BBFC-D76EECDD8D60}"/>
                </a:ext>
              </a:extLst>
            </p:cNvPr>
            <p:cNvSpPr/>
            <p:nvPr/>
          </p:nvSpPr>
          <p:spPr>
            <a:xfrm>
              <a:off x="6773148" y="502558"/>
              <a:ext cx="123533" cy="376216"/>
            </a:xfrm>
            <a:custGeom>
              <a:avLst/>
              <a:gdLst>
                <a:gd name="connsiteX0" fmla="*/ -2189 w 123533"/>
                <a:gd name="connsiteY0" fmla="*/ 121518 h 376216"/>
                <a:gd name="connsiteX1" fmla="*/ -2189 w 123533"/>
                <a:gd name="connsiteY1" fmla="*/ -483 h 376216"/>
                <a:gd name="connsiteX2" fmla="*/ 121345 w 123533"/>
                <a:gd name="connsiteY2" fmla="*/ 375734 h 376216"/>
                <a:gd name="connsiteX3" fmla="*/ -2189 w 123533"/>
                <a:gd name="connsiteY3" fmla="*/ 121518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-2189" y="121518"/>
                  </a:moveTo>
                  <a:lnTo>
                    <a:pt x="-2189" y="-483"/>
                  </a:lnTo>
                  <a:lnTo>
                    <a:pt x="121345" y="375734"/>
                  </a:lnTo>
                  <a:lnTo>
                    <a:pt x="-2189" y="1215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65" name="Freeform: Shape 2464">
              <a:extLst>
                <a:ext uri="{FF2B5EF4-FFF2-40B4-BE49-F238E27FC236}">
                  <a16:creationId xmlns:a16="http://schemas.microsoft.com/office/drawing/2014/main" id="{041D62E3-37A3-4BE4-A1A9-7A18394E8DF8}"/>
                </a:ext>
              </a:extLst>
            </p:cNvPr>
            <p:cNvSpPr/>
            <p:nvPr/>
          </p:nvSpPr>
          <p:spPr>
            <a:xfrm>
              <a:off x="6773148" y="367793"/>
              <a:ext cx="123533" cy="510980"/>
            </a:xfrm>
            <a:custGeom>
              <a:avLst/>
              <a:gdLst>
                <a:gd name="connsiteX0" fmla="*/ -2189 w 123533"/>
                <a:gd name="connsiteY0" fmla="*/ 132395 h 510980"/>
                <a:gd name="connsiteX1" fmla="*/ -2189 w 123533"/>
                <a:gd name="connsiteY1" fmla="*/ -483 h 510980"/>
                <a:gd name="connsiteX2" fmla="*/ 121345 w 123533"/>
                <a:gd name="connsiteY2" fmla="*/ 510498 h 510980"/>
                <a:gd name="connsiteX3" fmla="*/ -2189 w 123533"/>
                <a:gd name="connsiteY3" fmla="*/ 132395 h 5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10980">
                  <a:moveTo>
                    <a:pt x="-2189" y="132395"/>
                  </a:moveTo>
                  <a:lnTo>
                    <a:pt x="-2189" y="-483"/>
                  </a:lnTo>
                  <a:lnTo>
                    <a:pt x="121345" y="510498"/>
                  </a:lnTo>
                  <a:lnTo>
                    <a:pt x="-2189" y="13239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66" name="Freeform: Shape 2465">
              <a:extLst>
                <a:ext uri="{FF2B5EF4-FFF2-40B4-BE49-F238E27FC236}">
                  <a16:creationId xmlns:a16="http://schemas.microsoft.com/office/drawing/2014/main" id="{557E120C-72FF-49FE-9419-9BA750EB4180}"/>
                </a:ext>
              </a:extLst>
            </p:cNvPr>
            <p:cNvSpPr/>
            <p:nvPr/>
          </p:nvSpPr>
          <p:spPr>
            <a:xfrm>
              <a:off x="2005864" y="2807"/>
              <a:ext cx="123533" cy="5137884"/>
            </a:xfrm>
            <a:custGeom>
              <a:avLst/>
              <a:gdLst>
                <a:gd name="connsiteX0" fmla="*/ -2189 w 123533"/>
                <a:gd name="connsiteY0" fmla="*/ 5137402 h 5137884"/>
                <a:gd name="connsiteX1" fmla="*/ -2189 w 123533"/>
                <a:gd name="connsiteY1" fmla="*/ -483 h 5137884"/>
                <a:gd name="connsiteX2" fmla="*/ 121345 w 123533"/>
                <a:gd name="connsiteY2" fmla="*/ 5137402 h 5137884"/>
                <a:gd name="connsiteX3" fmla="*/ -2189 w 123533"/>
                <a:gd name="connsiteY3" fmla="*/ 5137402 h 513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137884">
                  <a:moveTo>
                    <a:pt x="-2189" y="5137402"/>
                  </a:moveTo>
                  <a:lnTo>
                    <a:pt x="-2189" y="-483"/>
                  </a:lnTo>
                  <a:lnTo>
                    <a:pt x="121345" y="5137402"/>
                  </a:lnTo>
                  <a:lnTo>
                    <a:pt x="-2189" y="513740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67" name="Freeform: Shape 2466">
              <a:extLst>
                <a:ext uri="{FF2B5EF4-FFF2-40B4-BE49-F238E27FC236}">
                  <a16:creationId xmlns:a16="http://schemas.microsoft.com/office/drawing/2014/main" id="{CF0D5827-747E-4E31-95DF-08BD306AB489}"/>
                </a:ext>
              </a:extLst>
            </p:cNvPr>
            <p:cNvSpPr/>
            <p:nvPr/>
          </p:nvSpPr>
          <p:spPr>
            <a:xfrm>
              <a:off x="2005864" y="2807"/>
              <a:ext cx="123533" cy="123539"/>
            </a:xfrm>
            <a:custGeom>
              <a:avLst/>
              <a:gdLst>
                <a:gd name="connsiteX0" fmla="*/ 121345 w 123533"/>
                <a:gd name="connsiteY0" fmla="*/ 123057 h 123539"/>
                <a:gd name="connsiteX1" fmla="*/ -2189 w 123533"/>
                <a:gd name="connsiteY1" fmla="*/ -483 h 123539"/>
                <a:gd name="connsiteX2" fmla="*/ 121345 w 123533"/>
                <a:gd name="connsiteY2" fmla="*/ -483 h 123539"/>
                <a:gd name="connsiteX3" fmla="*/ 121345 w 123533"/>
                <a:gd name="connsiteY3" fmla="*/ 123057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9">
                  <a:moveTo>
                    <a:pt x="121345" y="123057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68" name="Freeform: Shape 2467">
              <a:extLst>
                <a:ext uri="{FF2B5EF4-FFF2-40B4-BE49-F238E27FC236}">
                  <a16:creationId xmlns:a16="http://schemas.microsoft.com/office/drawing/2014/main" id="{A6C029E5-3416-453C-A079-9C73C3BA4ED5}"/>
                </a:ext>
              </a:extLst>
            </p:cNvPr>
            <p:cNvSpPr/>
            <p:nvPr/>
          </p:nvSpPr>
          <p:spPr>
            <a:xfrm>
              <a:off x="2129398" y="5017158"/>
              <a:ext cx="4890817" cy="123533"/>
            </a:xfrm>
            <a:custGeom>
              <a:avLst/>
              <a:gdLst>
                <a:gd name="connsiteX0" fmla="*/ -2189 w 4890817"/>
                <a:gd name="connsiteY0" fmla="*/ 123051 h 123533"/>
                <a:gd name="connsiteX1" fmla="*/ -2189 w 4890817"/>
                <a:gd name="connsiteY1" fmla="*/ -483 h 123533"/>
                <a:gd name="connsiteX2" fmla="*/ 4888629 w 4890817"/>
                <a:gd name="connsiteY2" fmla="*/ 123051 h 123533"/>
                <a:gd name="connsiteX3" fmla="*/ -2189 w 4890817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90817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4888629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69" name="Freeform: Shape 2468">
              <a:extLst>
                <a:ext uri="{FF2B5EF4-FFF2-40B4-BE49-F238E27FC236}">
                  <a16:creationId xmlns:a16="http://schemas.microsoft.com/office/drawing/2014/main" id="{78A2CA91-5CD6-4453-9015-D84B498B3EEF}"/>
                </a:ext>
              </a:extLst>
            </p:cNvPr>
            <p:cNvSpPr/>
            <p:nvPr/>
          </p:nvSpPr>
          <p:spPr>
            <a:xfrm>
              <a:off x="2129398" y="5017158"/>
              <a:ext cx="4890817" cy="123533"/>
            </a:xfrm>
            <a:custGeom>
              <a:avLst/>
              <a:gdLst>
                <a:gd name="connsiteX0" fmla="*/ 4888629 w 4890817"/>
                <a:gd name="connsiteY0" fmla="*/ 123051 h 123533"/>
                <a:gd name="connsiteX1" fmla="*/ -2189 w 4890817"/>
                <a:gd name="connsiteY1" fmla="*/ -483 h 123533"/>
                <a:gd name="connsiteX2" fmla="*/ 4888629 w 4890817"/>
                <a:gd name="connsiteY2" fmla="*/ -483 h 123533"/>
                <a:gd name="connsiteX3" fmla="*/ 4888629 w 4890817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90817" h="123533">
                  <a:moveTo>
                    <a:pt x="4888629" y="123051"/>
                  </a:moveTo>
                  <a:lnTo>
                    <a:pt x="-2189" y="-483"/>
                  </a:lnTo>
                  <a:lnTo>
                    <a:pt x="4888629" y="-483"/>
                  </a:lnTo>
                  <a:lnTo>
                    <a:pt x="488862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70" name="Freeform: Shape 2469">
              <a:extLst>
                <a:ext uri="{FF2B5EF4-FFF2-40B4-BE49-F238E27FC236}">
                  <a16:creationId xmlns:a16="http://schemas.microsoft.com/office/drawing/2014/main" id="{350B979D-06DB-4C55-AEDE-8D4DEC024044}"/>
                </a:ext>
              </a:extLst>
            </p:cNvPr>
            <p:cNvSpPr/>
            <p:nvPr/>
          </p:nvSpPr>
          <p:spPr>
            <a:xfrm>
              <a:off x="2129398" y="2807"/>
              <a:ext cx="4890817" cy="123539"/>
            </a:xfrm>
            <a:custGeom>
              <a:avLst/>
              <a:gdLst>
                <a:gd name="connsiteX0" fmla="*/ -2189 w 4890817"/>
                <a:gd name="connsiteY0" fmla="*/ 123057 h 123539"/>
                <a:gd name="connsiteX1" fmla="*/ -2189 w 4890817"/>
                <a:gd name="connsiteY1" fmla="*/ -483 h 123539"/>
                <a:gd name="connsiteX2" fmla="*/ 4888629 w 4890817"/>
                <a:gd name="connsiteY2" fmla="*/ 123057 h 123539"/>
                <a:gd name="connsiteX3" fmla="*/ -2189 w 4890817"/>
                <a:gd name="connsiteY3" fmla="*/ 123057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90817" h="123539">
                  <a:moveTo>
                    <a:pt x="-2189" y="123057"/>
                  </a:moveTo>
                  <a:lnTo>
                    <a:pt x="-2189" y="-483"/>
                  </a:lnTo>
                  <a:lnTo>
                    <a:pt x="4888629" y="123057"/>
                  </a:lnTo>
                  <a:lnTo>
                    <a:pt x="-2189" y="12305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71" name="Freeform: Shape 2470">
              <a:extLst>
                <a:ext uri="{FF2B5EF4-FFF2-40B4-BE49-F238E27FC236}">
                  <a16:creationId xmlns:a16="http://schemas.microsoft.com/office/drawing/2014/main" id="{AE8806F5-B0E7-4983-B331-3ADA364684FC}"/>
                </a:ext>
              </a:extLst>
            </p:cNvPr>
            <p:cNvSpPr/>
            <p:nvPr/>
          </p:nvSpPr>
          <p:spPr>
            <a:xfrm>
              <a:off x="2129398" y="2807"/>
              <a:ext cx="4890817" cy="123539"/>
            </a:xfrm>
            <a:custGeom>
              <a:avLst/>
              <a:gdLst>
                <a:gd name="connsiteX0" fmla="*/ 4888629 w 4890817"/>
                <a:gd name="connsiteY0" fmla="*/ 123057 h 123539"/>
                <a:gd name="connsiteX1" fmla="*/ -2189 w 4890817"/>
                <a:gd name="connsiteY1" fmla="*/ -483 h 123539"/>
                <a:gd name="connsiteX2" fmla="*/ 4888629 w 4890817"/>
                <a:gd name="connsiteY2" fmla="*/ -483 h 123539"/>
                <a:gd name="connsiteX3" fmla="*/ 4888629 w 4890817"/>
                <a:gd name="connsiteY3" fmla="*/ 123057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90817" h="123539">
                  <a:moveTo>
                    <a:pt x="4888629" y="123057"/>
                  </a:moveTo>
                  <a:lnTo>
                    <a:pt x="-2189" y="-483"/>
                  </a:lnTo>
                  <a:lnTo>
                    <a:pt x="4888629" y="-483"/>
                  </a:lnTo>
                  <a:lnTo>
                    <a:pt x="4888629" y="12305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72" name="Freeform: Shape 2471">
              <a:extLst>
                <a:ext uri="{FF2B5EF4-FFF2-40B4-BE49-F238E27FC236}">
                  <a16:creationId xmlns:a16="http://schemas.microsoft.com/office/drawing/2014/main" id="{21126C74-B11C-4B45-8C42-36C0EDD63206}"/>
                </a:ext>
              </a:extLst>
            </p:cNvPr>
            <p:cNvSpPr/>
            <p:nvPr/>
          </p:nvSpPr>
          <p:spPr>
            <a:xfrm>
              <a:off x="7020215" y="2807"/>
              <a:ext cx="117918" cy="5137884"/>
            </a:xfrm>
            <a:custGeom>
              <a:avLst/>
              <a:gdLst>
                <a:gd name="connsiteX0" fmla="*/ -2189 w 117918"/>
                <a:gd name="connsiteY0" fmla="*/ 121759 h 5137884"/>
                <a:gd name="connsiteX1" fmla="*/ -2189 w 117918"/>
                <a:gd name="connsiteY1" fmla="*/ -483 h 5137884"/>
                <a:gd name="connsiteX2" fmla="*/ 115730 w 117918"/>
                <a:gd name="connsiteY2" fmla="*/ 5137402 h 5137884"/>
                <a:gd name="connsiteX3" fmla="*/ -2189 w 117918"/>
                <a:gd name="connsiteY3" fmla="*/ 121748 h 513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5137884">
                  <a:moveTo>
                    <a:pt x="-2189" y="121759"/>
                  </a:moveTo>
                  <a:lnTo>
                    <a:pt x="-2189" y="-483"/>
                  </a:lnTo>
                  <a:lnTo>
                    <a:pt x="115730" y="5137402"/>
                  </a:lnTo>
                  <a:lnTo>
                    <a:pt x="-2189" y="12174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73" name="Freeform: Shape 2472">
              <a:extLst>
                <a:ext uri="{FF2B5EF4-FFF2-40B4-BE49-F238E27FC236}">
                  <a16:creationId xmlns:a16="http://schemas.microsoft.com/office/drawing/2014/main" id="{CB4A50ED-FBC1-4FCF-BBE1-4945C64C8E84}"/>
                </a:ext>
              </a:extLst>
            </p:cNvPr>
            <p:cNvSpPr/>
            <p:nvPr/>
          </p:nvSpPr>
          <p:spPr>
            <a:xfrm>
              <a:off x="7020215" y="2807"/>
              <a:ext cx="117918" cy="5137884"/>
            </a:xfrm>
            <a:custGeom>
              <a:avLst/>
              <a:gdLst>
                <a:gd name="connsiteX0" fmla="*/ 115730 w 117918"/>
                <a:gd name="connsiteY0" fmla="*/ 5137402 h 5137884"/>
                <a:gd name="connsiteX1" fmla="*/ -2189 w 117918"/>
                <a:gd name="connsiteY1" fmla="*/ -483 h 5137884"/>
                <a:gd name="connsiteX2" fmla="*/ 115730 w 117918"/>
                <a:gd name="connsiteY2" fmla="*/ -483 h 5137884"/>
                <a:gd name="connsiteX3" fmla="*/ 115730 w 117918"/>
                <a:gd name="connsiteY3" fmla="*/ 5137402 h 513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5137884">
                  <a:moveTo>
                    <a:pt x="115730" y="5137402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513740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74" name="Freeform: Shape 2473">
              <a:extLst>
                <a:ext uri="{FF2B5EF4-FFF2-40B4-BE49-F238E27FC236}">
                  <a16:creationId xmlns:a16="http://schemas.microsoft.com/office/drawing/2014/main" id="{7848EFEC-41CE-4161-A252-D6D68CEAD868}"/>
                </a:ext>
              </a:extLst>
            </p:cNvPr>
            <p:cNvSpPr/>
            <p:nvPr/>
          </p:nvSpPr>
          <p:spPr>
            <a:xfrm>
              <a:off x="2005864" y="2807"/>
              <a:ext cx="123533" cy="5137884"/>
            </a:xfrm>
            <a:custGeom>
              <a:avLst/>
              <a:gdLst>
                <a:gd name="connsiteX0" fmla="*/ 121345 w 123533"/>
                <a:gd name="connsiteY0" fmla="*/ 5137402 h 5137884"/>
                <a:gd name="connsiteX1" fmla="*/ -2189 w 123533"/>
                <a:gd name="connsiteY1" fmla="*/ -483 h 5137884"/>
                <a:gd name="connsiteX2" fmla="*/ 121345 w 123533"/>
                <a:gd name="connsiteY2" fmla="*/ 5015160 h 5137884"/>
                <a:gd name="connsiteX3" fmla="*/ 121345 w 123533"/>
                <a:gd name="connsiteY3" fmla="*/ 5137402 h 513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137884">
                  <a:moveTo>
                    <a:pt x="121345" y="5137402"/>
                  </a:moveTo>
                  <a:lnTo>
                    <a:pt x="-2189" y="-483"/>
                  </a:lnTo>
                  <a:lnTo>
                    <a:pt x="121345" y="5015160"/>
                  </a:lnTo>
                  <a:lnTo>
                    <a:pt x="121345" y="513740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75" name="Freeform: Shape 2474">
              <a:extLst>
                <a:ext uri="{FF2B5EF4-FFF2-40B4-BE49-F238E27FC236}">
                  <a16:creationId xmlns:a16="http://schemas.microsoft.com/office/drawing/2014/main" id="{7C13AD60-4955-4F17-9BE8-A18C15E4071D}"/>
                </a:ext>
              </a:extLst>
            </p:cNvPr>
            <p:cNvSpPr/>
            <p:nvPr/>
          </p:nvSpPr>
          <p:spPr>
            <a:xfrm>
              <a:off x="2005864" y="2807"/>
              <a:ext cx="123533" cy="5014350"/>
            </a:xfrm>
            <a:custGeom>
              <a:avLst/>
              <a:gdLst>
                <a:gd name="connsiteX0" fmla="*/ 121345 w 123533"/>
                <a:gd name="connsiteY0" fmla="*/ 5013868 h 5014350"/>
                <a:gd name="connsiteX1" fmla="*/ -2189 w 123533"/>
                <a:gd name="connsiteY1" fmla="*/ -483 h 5014350"/>
                <a:gd name="connsiteX2" fmla="*/ 121345 w 123533"/>
                <a:gd name="connsiteY2" fmla="*/ 121726 h 5014350"/>
                <a:gd name="connsiteX3" fmla="*/ 121345 w 123533"/>
                <a:gd name="connsiteY3" fmla="*/ 5013868 h 50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014350">
                  <a:moveTo>
                    <a:pt x="121345" y="5013868"/>
                  </a:moveTo>
                  <a:lnTo>
                    <a:pt x="-2189" y="-483"/>
                  </a:lnTo>
                  <a:lnTo>
                    <a:pt x="121345" y="121726"/>
                  </a:lnTo>
                  <a:lnTo>
                    <a:pt x="121345" y="501386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76" name="Freeform: Shape 2475">
              <a:extLst>
                <a:ext uri="{FF2B5EF4-FFF2-40B4-BE49-F238E27FC236}">
                  <a16:creationId xmlns:a16="http://schemas.microsoft.com/office/drawing/2014/main" id="{CDC42580-22AF-4FF5-A014-A845635F5FDA}"/>
                </a:ext>
              </a:extLst>
            </p:cNvPr>
            <p:cNvSpPr/>
            <p:nvPr/>
          </p:nvSpPr>
          <p:spPr>
            <a:xfrm>
              <a:off x="7020215" y="5017158"/>
              <a:ext cx="117918" cy="123533"/>
            </a:xfrm>
            <a:custGeom>
              <a:avLst/>
              <a:gdLst>
                <a:gd name="connsiteX0" fmla="*/ -2189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123051 h 123533"/>
                <a:gd name="connsiteX3" fmla="*/ -2189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77" name="Freeform: Shape 2476">
              <a:extLst>
                <a:ext uri="{FF2B5EF4-FFF2-40B4-BE49-F238E27FC236}">
                  <a16:creationId xmlns:a16="http://schemas.microsoft.com/office/drawing/2014/main" id="{9F8F192C-4A02-4A36-BCAA-A98B5119BA90}"/>
                </a:ext>
              </a:extLst>
            </p:cNvPr>
            <p:cNvSpPr/>
            <p:nvPr/>
          </p:nvSpPr>
          <p:spPr>
            <a:xfrm>
              <a:off x="7020215" y="126341"/>
              <a:ext cx="117918" cy="5014350"/>
            </a:xfrm>
            <a:custGeom>
              <a:avLst/>
              <a:gdLst>
                <a:gd name="connsiteX0" fmla="*/ -2189 w 117918"/>
                <a:gd name="connsiteY0" fmla="*/ 4891626 h 5014350"/>
                <a:gd name="connsiteX1" fmla="*/ -2189 w 117918"/>
                <a:gd name="connsiteY1" fmla="*/ -483 h 5014350"/>
                <a:gd name="connsiteX2" fmla="*/ 115730 w 117918"/>
                <a:gd name="connsiteY2" fmla="*/ 5013868 h 5014350"/>
                <a:gd name="connsiteX3" fmla="*/ -2189 w 117918"/>
                <a:gd name="connsiteY3" fmla="*/ 4891682 h 50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5014350">
                  <a:moveTo>
                    <a:pt x="-2189" y="4891626"/>
                  </a:moveTo>
                  <a:lnTo>
                    <a:pt x="-2189" y="-483"/>
                  </a:lnTo>
                  <a:lnTo>
                    <a:pt x="115730" y="5013868"/>
                  </a:lnTo>
                  <a:lnTo>
                    <a:pt x="-2189" y="489168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78" name="Freeform: Shape 2477">
              <a:extLst>
                <a:ext uri="{FF2B5EF4-FFF2-40B4-BE49-F238E27FC236}">
                  <a16:creationId xmlns:a16="http://schemas.microsoft.com/office/drawing/2014/main" id="{991FE8BD-EAB3-4634-BD07-48243571F6B9}"/>
                </a:ext>
              </a:extLst>
            </p:cNvPr>
            <p:cNvSpPr/>
            <p:nvPr/>
          </p:nvSpPr>
          <p:spPr>
            <a:xfrm>
              <a:off x="2005864" y="2807"/>
              <a:ext cx="5132269" cy="5615"/>
            </a:xfrm>
            <a:custGeom>
              <a:avLst/>
              <a:gdLst>
                <a:gd name="connsiteX0" fmla="*/ -2189 w 5132269"/>
                <a:gd name="connsiteY0" fmla="*/ -483 h 5615"/>
                <a:gd name="connsiteX1" fmla="*/ 5130081 w 513226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32269" h="5615">
                  <a:moveTo>
                    <a:pt x="-2189" y="-483"/>
                  </a:moveTo>
                  <a:lnTo>
                    <a:pt x="513008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79" name="Freeform: Shape 2478">
              <a:extLst>
                <a:ext uri="{FF2B5EF4-FFF2-40B4-BE49-F238E27FC236}">
                  <a16:creationId xmlns:a16="http://schemas.microsoft.com/office/drawing/2014/main" id="{8D7952A6-3E8A-41E6-95DF-A6384B743D71}"/>
                </a:ext>
              </a:extLst>
            </p:cNvPr>
            <p:cNvSpPr/>
            <p:nvPr/>
          </p:nvSpPr>
          <p:spPr>
            <a:xfrm>
              <a:off x="7138134" y="2807"/>
              <a:ext cx="5615" cy="5137884"/>
            </a:xfrm>
            <a:custGeom>
              <a:avLst/>
              <a:gdLst>
                <a:gd name="connsiteX0" fmla="*/ -2189 w 5615"/>
                <a:gd name="connsiteY0" fmla="*/ -483 h 5137884"/>
                <a:gd name="connsiteX1" fmla="*/ -2189 w 5615"/>
                <a:gd name="connsiteY1" fmla="*/ 5137402 h 513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137884">
                  <a:moveTo>
                    <a:pt x="-2189" y="-483"/>
                  </a:moveTo>
                  <a:lnTo>
                    <a:pt x="-2189" y="5137402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80" name="Freeform: Shape 2479">
              <a:extLst>
                <a:ext uri="{FF2B5EF4-FFF2-40B4-BE49-F238E27FC236}">
                  <a16:creationId xmlns:a16="http://schemas.microsoft.com/office/drawing/2014/main" id="{92D92B93-BD50-4950-9DB4-BD849EA07C54}"/>
                </a:ext>
              </a:extLst>
            </p:cNvPr>
            <p:cNvSpPr/>
            <p:nvPr/>
          </p:nvSpPr>
          <p:spPr>
            <a:xfrm>
              <a:off x="2005864" y="5140692"/>
              <a:ext cx="5132269" cy="5615"/>
            </a:xfrm>
            <a:custGeom>
              <a:avLst/>
              <a:gdLst>
                <a:gd name="connsiteX0" fmla="*/ 5130081 w 5132269"/>
                <a:gd name="connsiteY0" fmla="*/ -483 h 5615"/>
                <a:gd name="connsiteX1" fmla="*/ -2189 w 513226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32269" h="5615">
                  <a:moveTo>
                    <a:pt x="5130081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81" name="Freeform: Shape 2480">
              <a:extLst>
                <a:ext uri="{FF2B5EF4-FFF2-40B4-BE49-F238E27FC236}">
                  <a16:creationId xmlns:a16="http://schemas.microsoft.com/office/drawing/2014/main" id="{A7C97EA2-AD3A-438C-9B90-6AF334F65672}"/>
                </a:ext>
              </a:extLst>
            </p:cNvPr>
            <p:cNvSpPr/>
            <p:nvPr/>
          </p:nvSpPr>
          <p:spPr>
            <a:xfrm>
              <a:off x="2005864" y="2807"/>
              <a:ext cx="5615" cy="5137884"/>
            </a:xfrm>
            <a:custGeom>
              <a:avLst/>
              <a:gdLst>
                <a:gd name="connsiteX0" fmla="*/ -2189 w 5615"/>
                <a:gd name="connsiteY0" fmla="*/ 5137402 h 5137884"/>
                <a:gd name="connsiteX1" fmla="*/ -2189 w 5615"/>
                <a:gd name="connsiteY1" fmla="*/ -483 h 513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137884">
                  <a:moveTo>
                    <a:pt x="-2189" y="5137402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82" name="Freeform: Shape 2481">
              <a:extLst>
                <a:ext uri="{FF2B5EF4-FFF2-40B4-BE49-F238E27FC236}">
                  <a16:creationId xmlns:a16="http://schemas.microsoft.com/office/drawing/2014/main" id="{3D030D22-53AF-43EB-8F5F-B3413521242F}"/>
                </a:ext>
              </a:extLst>
            </p:cNvPr>
            <p:cNvSpPr/>
            <p:nvPr/>
          </p:nvSpPr>
          <p:spPr>
            <a:xfrm>
              <a:off x="2252932" y="4893624"/>
              <a:ext cx="2195533" cy="5615"/>
            </a:xfrm>
            <a:custGeom>
              <a:avLst/>
              <a:gdLst>
                <a:gd name="connsiteX0" fmla="*/ 2193344 w 2195533"/>
                <a:gd name="connsiteY0" fmla="*/ -483 h 5615"/>
                <a:gd name="connsiteX1" fmla="*/ -2189 w 2195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95533" h="5615">
                  <a:moveTo>
                    <a:pt x="2193344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83" name="Freeform: Shape 2482">
              <a:extLst>
                <a:ext uri="{FF2B5EF4-FFF2-40B4-BE49-F238E27FC236}">
                  <a16:creationId xmlns:a16="http://schemas.microsoft.com/office/drawing/2014/main" id="{590B34D1-71BD-452B-B5B4-C8B3C96A44B4}"/>
                </a:ext>
              </a:extLst>
            </p:cNvPr>
            <p:cNvSpPr/>
            <p:nvPr/>
          </p:nvSpPr>
          <p:spPr>
            <a:xfrm>
              <a:off x="4448465" y="3574058"/>
              <a:ext cx="5615" cy="1319566"/>
            </a:xfrm>
            <a:custGeom>
              <a:avLst/>
              <a:gdLst>
                <a:gd name="connsiteX0" fmla="*/ -2189 w 5615"/>
                <a:gd name="connsiteY0" fmla="*/ -483 h 1319566"/>
                <a:gd name="connsiteX1" fmla="*/ -2189 w 5615"/>
                <a:gd name="connsiteY1" fmla="*/ 1319083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19566">
                  <a:moveTo>
                    <a:pt x="-2189" y="-483"/>
                  </a:moveTo>
                  <a:lnTo>
                    <a:pt x="-2189" y="13190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84" name="Freeform: Shape 2483">
              <a:extLst>
                <a:ext uri="{FF2B5EF4-FFF2-40B4-BE49-F238E27FC236}">
                  <a16:creationId xmlns:a16="http://schemas.microsoft.com/office/drawing/2014/main" id="{3C25D0FF-035F-4ED3-B311-857FD4D6D6A5}"/>
                </a:ext>
              </a:extLst>
            </p:cNvPr>
            <p:cNvSpPr/>
            <p:nvPr/>
          </p:nvSpPr>
          <p:spPr>
            <a:xfrm>
              <a:off x="2252932" y="4893624"/>
              <a:ext cx="2195533" cy="5615"/>
            </a:xfrm>
            <a:custGeom>
              <a:avLst/>
              <a:gdLst>
                <a:gd name="connsiteX0" fmla="*/ 2193344 w 2195533"/>
                <a:gd name="connsiteY0" fmla="*/ -483 h 5615"/>
                <a:gd name="connsiteX1" fmla="*/ -2189 w 2195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95533" h="5615">
                  <a:moveTo>
                    <a:pt x="2193344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85" name="Freeform: Shape 2484">
              <a:extLst>
                <a:ext uri="{FF2B5EF4-FFF2-40B4-BE49-F238E27FC236}">
                  <a16:creationId xmlns:a16="http://schemas.microsoft.com/office/drawing/2014/main" id="{052D6721-C539-4F24-B8D1-99170AEDFA4D}"/>
                </a:ext>
              </a:extLst>
            </p:cNvPr>
            <p:cNvSpPr/>
            <p:nvPr/>
          </p:nvSpPr>
          <p:spPr>
            <a:xfrm>
              <a:off x="2252932" y="3574058"/>
              <a:ext cx="5615" cy="1319566"/>
            </a:xfrm>
            <a:custGeom>
              <a:avLst/>
              <a:gdLst>
                <a:gd name="connsiteX0" fmla="*/ -2189 w 5615"/>
                <a:gd name="connsiteY0" fmla="*/ 1319083 h 1319566"/>
                <a:gd name="connsiteX1" fmla="*/ -2189 w 5615"/>
                <a:gd name="connsiteY1" fmla="*/ -483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19566">
                  <a:moveTo>
                    <a:pt x="-2189" y="13190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86" name="Freeform: Shape 2485">
              <a:extLst>
                <a:ext uri="{FF2B5EF4-FFF2-40B4-BE49-F238E27FC236}">
                  <a16:creationId xmlns:a16="http://schemas.microsoft.com/office/drawing/2014/main" id="{4292DE72-715A-4AF9-943E-76A6C83B7EBB}"/>
                </a:ext>
              </a:extLst>
            </p:cNvPr>
            <p:cNvSpPr/>
            <p:nvPr/>
          </p:nvSpPr>
          <p:spPr>
            <a:xfrm>
              <a:off x="2370850" y="3697592"/>
              <a:ext cx="1959696" cy="5615"/>
            </a:xfrm>
            <a:custGeom>
              <a:avLst/>
              <a:gdLst>
                <a:gd name="connsiteX0" fmla="*/ -2189 w 1959696"/>
                <a:gd name="connsiteY0" fmla="*/ -483 h 5615"/>
                <a:gd name="connsiteX1" fmla="*/ 1957507 w 19596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9696" h="5615">
                  <a:moveTo>
                    <a:pt x="-2189" y="-483"/>
                  </a:moveTo>
                  <a:lnTo>
                    <a:pt x="195750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87" name="Freeform: Shape 2486">
              <a:extLst>
                <a:ext uri="{FF2B5EF4-FFF2-40B4-BE49-F238E27FC236}">
                  <a16:creationId xmlns:a16="http://schemas.microsoft.com/office/drawing/2014/main" id="{D0D2BE6E-C285-4223-A342-7967AAC4B347}"/>
                </a:ext>
              </a:extLst>
            </p:cNvPr>
            <p:cNvSpPr/>
            <p:nvPr/>
          </p:nvSpPr>
          <p:spPr>
            <a:xfrm>
              <a:off x="2370850" y="4770090"/>
              <a:ext cx="1959696" cy="5615"/>
            </a:xfrm>
            <a:custGeom>
              <a:avLst/>
              <a:gdLst>
                <a:gd name="connsiteX0" fmla="*/ -2189 w 1959696"/>
                <a:gd name="connsiteY0" fmla="*/ -483 h 5615"/>
                <a:gd name="connsiteX1" fmla="*/ 1957507 w 19596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9696" h="5615">
                  <a:moveTo>
                    <a:pt x="-2189" y="-483"/>
                  </a:moveTo>
                  <a:lnTo>
                    <a:pt x="195750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88" name="Freeform: Shape 2487">
              <a:extLst>
                <a:ext uri="{FF2B5EF4-FFF2-40B4-BE49-F238E27FC236}">
                  <a16:creationId xmlns:a16="http://schemas.microsoft.com/office/drawing/2014/main" id="{A6D32376-25F8-43BF-A192-AA786D874807}"/>
                </a:ext>
              </a:extLst>
            </p:cNvPr>
            <p:cNvSpPr/>
            <p:nvPr/>
          </p:nvSpPr>
          <p:spPr>
            <a:xfrm>
              <a:off x="2370850" y="3821126"/>
              <a:ext cx="381831" cy="5615"/>
            </a:xfrm>
            <a:custGeom>
              <a:avLst/>
              <a:gdLst>
                <a:gd name="connsiteX0" fmla="*/ -2189 w 381831"/>
                <a:gd name="connsiteY0" fmla="*/ -483 h 5615"/>
                <a:gd name="connsiteX1" fmla="*/ 379643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-2189" y="-483"/>
                  </a:moveTo>
                  <a:lnTo>
                    <a:pt x="37964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89" name="Freeform: Shape 2488">
              <a:extLst>
                <a:ext uri="{FF2B5EF4-FFF2-40B4-BE49-F238E27FC236}">
                  <a16:creationId xmlns:a16="http://schemas.microsoft.com/office/drawing/2014/main" id="{5F534748-77C8-4294-A440-8606B757FCE4}"/>
                </a:ext>
              </a:extLst>
            </p:cNvPr>
            <p:cNvSpPr/>
            <p:nvPr/>
          </p:nvSpPr>
          <p:spPr>
            <a:xfrm>
              <a:off x="2370850" y="4174882"/>
              <a:ext cx="381831" cy="5615"/>
            </a:xfrm>
            <a:custGeom>
              <a:avLst/>
              <a:gdLst>
                <a:gd name="connsiteX0" fmla="*/ -2189 w 381831"/>
                <a:gd name="connsiteY0" fmla="*/ -483 h 5615"/>
                <a:gd name="connsiteX1" fmla="*/ 379643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-2189" y="-483"/>
                  </a:moveTo>
                  <a:lnTo>
                    <a:pt x="37964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90" name="Freeform: Shape 2489">
              <a:extLst>
                <a:ext uri="{FF2B5EF4-FFF2-40B4-BE49-F238E27FC236}">
                  <a16:creationId xmlns:a16="http://schemas.microsoft.com/office/drawing/2014/main" id="{24EDB4C2-15DA-410A-9EDA-BA3FF730795E}"/>
                </a:ext>
              </a:extLst>
            </p:cNvPr>
            <p:cNvSpPr/>
            <p:nvPr/>
          </p:nvSpPr>
          <p:spPr>
            <a:xfrm>
              <a:off x="2370850" y="4292801"/>
              <a:ext cx="381831" cy="5615"/>
            </a:xfrm>
            <a:custGeom>
              <a:avLst/>
              <a:gdLst>
                <a:gd name="connsiteX0" fmla="*/ -2189 w 381831"/>
                <a:gd name="connsiteY0" fmla="*/ -483 h 5615"/>
                <a:gd name="connsiteX1" fmla="*/ 379643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-2189" y="-483"/>
                  </a:moveTo>
                  <a:lnTo>
                    <a:pt x="37964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91" name="Freeform: Shape 2490">
              <a:extLst>
                <a:ext uri="{FF2B5EF4-FFF2-40B4-BE49-F238E27FC236}">
                  <a16:creationId xmlns:a16="http://schemas.microsoft.com/office/drawing/2014/main" id="{8EFC91D4-59B3-4CB4-8014-BF4F62608E57}"/>
                </a:ext>
              </a:extLst>
            </p:cNvPr>
            <p:cNvSpPr/>
            <p:nvPr/>
          </p:nvSpPr>
          <p:spPr>
            <a:xfrm>
              <a:off x="2752682" y="3821126"/>
              <a:ext cx="5615" cy="353756"/>
            </a:xfrm>
            <a:custGeom>
              <a:avLst/>
              <a:gdLst>
                <a:gd name="connsiteX0" fmla="*/ -2189 w 5615"/>
                <a:gd name="connsiteY0" fmla="*/ -483 h 353756"/>
                <a:gd name="connsiteX1" fmla="*/ -2189 w 5615"/>
                <a:gd name="connsiteY1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-483"/>
                  </a:moveTo>
                  <a:lnTo>
                    <a:pt x="-2189" y="35327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92" name="Freeform: Shape 2491">
              <a:extLst>
                <a:ext uri="{FF2B5EF4-FFF2-40B4-BE49-F238E27FC236}">
                  <a16:creationId xmlns:a16="http://schemas.microsoft.com/office/drawing/2014/main" id="{7A7A3BC4-A72E-458D-92AC-7CB4AD7090D3}"/>
                </a:ext>
              </a:extLst>
            </p:cNvPr>
            <p:cNvSpPr/>
            <p:nvPr/>
          </p:nvSpPr>
          <p:spPr>
            <a:xfrm>
              <a:off x="2370850" y="4652172"/>
              <a:ext cx="381831" cy="5615"/>
            </a:xfrm>
            <a:custGeom>
              <a:avLst/>
              <a:gdLst>
                <a:gd name="connsiteX0" fmla="*/ 379643 w 381831"/>
                <a:gd name="connsiteY0" fmla="*/ -483 h 5615"/>
                <a:gd name="connsiteX1" fmla="*/ -2189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379643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93" name="Freeform: Shape 2492">
              <a:extLst>
                <a:ext uri="{FF2B5EF4-FFF2-40B4-BE49-F238E27FC236}">
                  <a16:creationId xmlns:a16="http://schemas.microsoft.com/office/drawing/2014/main" id="{D469657E-F5B1-491B-8B72-79B2AC32B945}"/>
                </a:ext>
              </a:extLst>
            </p:cNvPr>
            <p:cNvSpPr/>
            <p:nvPr/>
          </p:nvSpPr>
          <p:spPr>
            <a:xfrm>
              <a:off x="2752682" y="4292801"/>
              <a:ext cx="5615" cy="359371"/>
            </a:xfrm>
            <a:custGeom>
              <a:avLst/>
              <a:gdLst>
                <a:gd name="connsiteX0" fmla="*/ -2189 w 5615"/>
                <a:gd name="connsiteY0" fmla="*/ -483 h 359371"/>
                <a:gd name="connsiteX1" fmla="*/ -2189 w 5615"/>
                <a:gd name="connsiteY1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-483"/>
                  </a:moveTo>
                  <a:lnTo>
                    <a:pt x="-2189" y="358888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94" name="Freeform: Shape 2493">
              <a:extLst>
                <a:ext uri="{FF2B5EF4-FFF2-40B4-BE49-F238E27FC236}">
                  <a16:creationId xmlns:a16="http://schemas.microsoft.com/office/drawing/2014/main" id="{8C54537E-AB61-43C5-90EA-F4E1117B0215}"/>
                </a:ext>
              </a:extLst>
            </p:cNvPr>
            <p:cNvSpPr/>
            <p:nvPr/>
          </p:nvSpPr>
          <p:spPr>
            <a:xfrm>
              <a:off x="2876216" y="4292801"/>
              <a:ext cx="5615" cy="359371"/>
            </a:xfrm>
            <a:custGeom>
              <a:avLst/>
              <a:gdLst>
                <a:gd name="connsiteX0" fmla="*/ -2189 w 5615"/>
                <a:gd name="connsiteY0" fmla="*/ -483 h 359371"/>
                <a:gd name="connsiteX1" fmla="*/ -2189 w 5615"/>
                <a:gd name="connsiteY1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-483"/>
                  </a:moveTo>
                  <a:lnTo>
                    <a:pt x="-2189" y="358888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95" name="Freeform: Shape 2494">
              <a:extLst>
                <a:ext uri="{FF2B5EF4-FFF2-40B4-BE49-F238E27FC236}">
                  <a16:creationId xmlns:a16="http://schemas.microsoft.com/office/drawing/2014/main" id="{E80BB174-2657-429B-856D-D06B01D4A359}"/>
                </a:ext>
              </a:extLst>
            </p:cNvPr>
            <p:cNvSpPr/>
            <p:nvPr/>
          </p:nvSpPr>
          <p:spPr>
            <a:xfrm>
              <a:off x="2370850" y="4652172"/>
              <a:ext cx="5615" cy="117918"/>
            </a:xfrm>
            <a:custGeom>
              <a:avLst/>
              <a:gdLst>
                <a:gd name="connsiteX0" fmla="*/ -2189 w 5615"/>
                <a:gd name="connsiteY0" fmla="*/ 117436 h 117918"/>
                <a:gd name="connsiteX1" fmla="*/ -2189 w 5615"/>
                <a:gd name="connsiteY1" fmla="*/ -483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11743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96" name="Freeform: Shape 2495">
              <a:extLst>
                <a:ext uri="{FF2B5EF4-FFF2-40B4-BE49-F238E27FC236}">
                  <a16:creationId xmlns:a16="http://schemas.microsoft.com/office/drawing/2014/main" id="{A1155580-8D3C-4680-82BF-B7FB8C0E2C42}"/>
                </a:ext>
              </a:extLst>
            </p:cNvPr>
            <p:cNvSpPr/>
            <p:nvPr/>
          </p:nvSpPr>
          <p:spPr>
            <a:xfrm>
              <a:off x="2370850" y="4174882"/>
              <a:ext cx="5615" cy="117918"/>
            </a:xfrm>
            <a:custGeom>
              <a:avLst/>
              <a:gdLst>
                <a:gd name="connsiteX0" fmla="*/ -2189 w 5615"/>
                <a:gd name="connsiteY0" fmla="*/ 117436 h 117918"/>
                <a:gd name="connsiteX1" fmla="*/ -2189 w 5615"/>
                <a:gd name="connsiteY1" fmla="*/ -483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11743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97" name="Freeform: Shape 2496">
              <a:extLst>
                <a:ext uri="{FF2B5EF4-FFF2-40B4-BE49-F238E27FC236}">
                  <a16:creationId xmlns:a16="http://schemas.microsoft.com/office/drawing/2014/main" id="{49E6EC47-121B-4DD1-A891-47A535D3ABA9}"/>
                </a:ext>
              </a:extLst>
            </p:cNvPr>
            <p:cNvSpPr/>
            <p:nvPr/>
          </p:nvSpPr>
          <p:spPr>
            <a:xfrm>
              <a:off x="2876216" y="4652172"/>
              <a:ext cx="381831" cy="5615"/>
            </a:xfrm>
            <a:custGeom>
              <a:avLst/>
              <a:gdLst>
                <a:gd name="connsiteX0" fmla="*/ 379643 w 381831"/>
                <a:gd name="connsiteY0" fmla="*/ -483 h 5615"/>
                <a:gd name="connsiteX1" fmla="*/ -2189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379643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98" name="Freeform: Shape 2497">
              <a:extLst>
                <a:ext uri="{FF2B5EF4-FFF2-40B4-BE49-F238E27FC236}">
                  <a16:creationId xmlns:a16="http://schemas.microsoft.com/office/drawing/2014/main" id="{69EF5489-C957-4C4C-A29F-3E68F2F3ACFB}"/>
                </a:ext>
              </a:extLst>
            </p:cNvPr>
            <p:cNvSpPr/>
            <p:nvPr/>
          </p:nvSpPr>
          <p:spPr>
            <a:xfrm>
              <a:off x="2876216" y="4292801"/>
              <a:ext cx="381831" cy="5615"/>
            </a:xfrm>
            <a:custGeom>
              <a:avLst/>
              <a:gdLst>
                <a:gd name="connsiteX0" fmla="*/ -2189 w 381831"/>
                <a:gd name="connsiteY0" fmla="*/ -483 h 5615"/>
                <a:gd name="connsiteX1" fmla="*/ 379643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-2189" y="-483"/>
                  </a:moveTo>
                  <a:lnTo>
                    <a:pt x="37964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99" name="Freeform: Shape 2498">
              <a:extLst>
                <a:ext uri="{FF2B5EF4-FFF2-40B4-BE49-F238E27FC236}">
                  <a16:creationId xmlns:a16="http://schemas.microsoft.com/office/drawing/2014/main" id="{FCDCB063-5ACE-4F9C-AE8D-103F66848C0F}"/>
                </a:ext>
              </a:extLst>
            </p:cNvPr>
            <p:cNvSpPr/>
            <p:nvPr/>
          </p:nvSpPr>
          <p:spPr>
            <a:xfrm>
              <a:off x="3381582" y="4292801"/>
              <a:ext cx="5615" cy="359371"/>
            </a:xfrm>
            <a:custGeom>
              <a:avLst/>
              <a:gdLst>
                <a:gd name="connsiteX0" fmla="*/ -2189 w 5615"/>
                <a:gd name="connsiteY0" fmla="*/ -483 h 359371"/>
                <a:gd name="connsiteX1" fmla="*/ -2189 w 5615"/>
                <a:gd name="connsiteY1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-483"/>
                  </a:moveTo>
                  <a:lnTo>
                    <a:pt x="-2189" y="358888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00" name="Freeform: Shape 2499">
              <a:extLst>
                <a:ext uri="{FF2B5EF4-FFF2-40B4-BE49-F238E27FC236}">
                  <a16:creationId xmlns:a16="http://schemas.microsoft.com/office/drawing/2014/main" id="{8C68179C-3E8E-4D34-A8AD-65B9A761508E}"/>
                </a:ext>
              </a:extLst>
            </p:cNvPr>
            <p:cNvSpPr/>
            <p:nvPr/>
          </p:nvSpPr>
          <p:spPr>
            <a:xfrm>
              <a:off x="3258048" y="4292801"/>
              <a:ext cx="5615" cy="359371"/>
            </a:xfrm>
            <a:custGeom>
              <a:avLst/>
              <a:gdLst>
                <a:gd name="connsiteX0" fmla="*/ -2189 w 5615"/>
                <a:gd name="connsiteY0" fmla="*/ -483 h 359371"/>
                <a:gd name="connsiteX1" fmla="*/ -2189 w 5615"/>
                <a:gd name="connsiteY1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-483"/>
                  </a:moveTo>
                  <a:lnTo>
                    <a:pt x="-2189" y="358888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01" name="Freeform: Shape 2500">
              <a:extLst>
                <a:ext uri="{FF2B5EF4-FFF2-40B4-BE49-F238E27FC236}">
                  <a16:creationId xmlns:a16="http://schemas.microsoft.com/office/drawing/2014/main" id="{78C876FA-A8BE-4D01-BF3A-591568418E03}"/>
                </a:ext>
              </a:extLst>
            </p:cNvPr>
            <p:cNvSpPr/>
            <p:nvPr/>
          </p:nvSpPr>
          <p:spPr>
            <a:xfrm>
              <a:off x="2876216" y="4174882"/>
              <a:ext cx="381831" cy="5615"/>
            </a:xfrm>
            <a:custGeom>
              <a:avLst/>
              <a:gdLst>
                <a:gd name="connsiteX0" fmla="*/ -2189 w 381831"/>
                <a:gd name="connsiteY0" fmla="*/ -483 h 5615"/>
                <a:gd name="connsiteX1" fmla="*/ 379643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-2189" y="-483"/>
                  </a:moveTo>
                  <a:lnTo>
                    <a:pt x="37964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02" name="Freeform: Shape 2501">
              <a:extLst>
                <a:ext uri="{FF2B5EF4-FFF2-40B4-BE49-F238E27FC236}">
                  <a16:creationId xmlns:a16="http://schemas.microsoft.com/office/drawing/2014/main" id="{656F786A-DCAE-49FB-81C4-4E5442FB3968}"/>
                </a:ext>
              </a:extLst>
            </p:cNvPr>
            <p:cNvSpPr/>
            <p:nvPr/>
          </p:nvSpPr>
          <p:spPr>
            <a:xfrm>
              <a:off x="2876216" y="3821126"/>
              <a:ext cx="381831" cy="5615"/>
            </a:xfrm>
            <a:custGeom>
              <a:avLst/>
              <a:gdLst>
                <a:gd name="connsiteX0" fmla="*/ -2189 w 381831"/>
                <a:gd name="connsiteY0" fmla="*/ -483 h 5615"/>
                <a:gd name="connsiteX1" fmla="*/ 379643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-2189" y="-483"/>
                  </a:moveTo>
                  <a:lnTo>
                    <a:pt x="37964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03" name="Freeform: Shape 2502">
              <a:extLst>
                <a:ext uri="{FF2B5EF4-FFF2-40B4-BE49-F238E27FC236}">
                  <a16:creationId xmlns:a16="http://schemas.microsoft.com/office/drawing/2014/main" id="{00F1E5AE-E096-4280-A35E-A70449B826F1}"/>
                </a:ext>
              </a:extLst>
            </p:cNvPr>
            <p:cNvSpPr/>
            <p:nvPr/>
          </p:nvSpPr>
          <p:spPr>
            <a:xfrm>
              <a:off x="3258048" y="3821126"/>
              <a:ext cx="5615" cy="353756"/>
            </a:xfrm>
            <a:custGeom>
              <a:avLst/>
              <a:gdLst>
                <a:gd name="connsiteX0" fmla="*/ -2189 w 5615"/>
                <a:gd name="connsiteY0" fmla="*/ -483 h 353756"/>
                <a:gd name="connsiteX1" fmla="*/ -2189 w 5615"/>
                <a:gd name="connsiteY1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-483"/>
                  </a:moveTo>
                  <a:lnTo>
                    <a:pt x="-2189" y="35327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04" name="Freeform: Shape 2503">
              <a:extLst>
                <a:ext uri="{FF2B5EF4-FFF2-40B4-BE49-F238E27FC236}">
                  <a16:creationId xmlns:a16="http://schemas.microsoft.com/office/drawing/2014/main" id="{D80530E7-C592-4879-AB31-961D18F8B350}"/>
                </a:ext>
              </a:extLst>
            </p:cNvPr>
            <p:cNvSpPr/>
            <p:nvPr/>
          </p:nvSpPr>
          <p:spPr>
            <a:xfrm>
              <a:off x="3381582" y="3821126"/>
              <a:ext cx="376216" cy="5615"/>
            </a:xfrm>
            <a:custGeom>
              <a:avLst/>
              <a:gdLst>
                <a:gd name="connsiteX0" fmla="*/ -2189 w 376216"/>
                <a:gd name="connsiteY0" fmla="*/ -483 h 5615"/>
                <a:gd name="connsiteX1" fmla="*/ 374028 w 37621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6216" h="5615">
                  <a:moveTo>
                    <a:pt x="-2189" y="-483"/>
                  </a:moveTo>
                  <a:lnTo>
                    <a:pt x="37402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05" name="Freeform: Shape 2504">
              <a:extLst>
                <a:ext uri="{FF2B5EF4-FFF2-40B4-BE49-F238E27FC236}">
                  <a16:creationId xmlns:a16="http://schemas.microsoft.com/office/drawing/2014/main" id="{32427C04-E8CA-4D27-8454-B2ADEDBD4992}"/>
                </a:ext>
              </a:extLst>
            </p:cNvPr>
            <p:cNvSpPr/>
            <p:nvPr/>
          </p:nvSpPr>
          <p:spPr>
            <a:xfrm>
              <a:off x="3381582" y="4174882"/>
              <a:ext cx="376216" cy="5615"/>
            </a:xfrm>
            <a:custGeom>
              <a:avLst/>
              <a:gdLst>
                <a:gd name="connsiteX0" fmla="*/ -2189 w 376216"/>
                <a:gd name="connsiteY0" fmla="*/ -483 h 5615"/>
                <a:gd name="connsiteX1" fmla="*/ 374028 w 37621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6216" h="5615">
                  <a:moveTo>
                    <a:pt x="-2189" y="-483"/>
                  </a:moveTo>
                  <a:lnTo>
                    <a:pt x="37402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06" name="Freeform: Shape 2505">
              <a:extLst>
                <a:ext uri="{FF2B5EF4-FFF2-40B4-BE49-F238E27FC236}">
                  <a16:creationId xmlns:a16="http://schemas.microsoft.com/office/drawing/2014/main" id="{FCA07745-492C-4E7F-BCDD-632E2A67DA09}"/>
                </a:ext>
              </a:extLst>
            </p:cNvPr>
            <p:cNvSpPr/>
            <p:nvPr/>
          </p:nvSpPr>
          <p:spPr>
            <a:xfrm>
              <a:off x="3381582" y="4292801"/>
              <a:ext cx="376216" cy="5615"/>
            </a:xfrm>
            <a:custGeom>
              <a:avLst/>
              <a:gdLst>
                <a:gd name="connsiteX0" fmla="*/ -2189 w 376216"/>
                <a:gd name="connsiteY0" fmla="*/ -483 h 5615"/>
                <a:gd name="connsiteX1" fmla="*/ 374028 w 37621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6216" h="5615">
                  <a:moveTo>
                    <a:pt x="-2189" y="-483"/>
                  </a:moveTo>
                  <a:lnTo>
                    <a:pt x="37402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07" name="Freeform: Shape 2506">
              <a:extLst>
                <a:ext uri="{FF2B5EF4-FFF2-40B4-BE49-F238E27FC236}">
                  <a16:creationId xmlns:a16="http://schemas.microsoft.com/office/drawing/2014/main" id="{616CA96F-927D-46B2-B45D-A1E8929FC3FE}"/>
                </a:ext>
              </a:extLst>
            </p:cNvPr>
            <p:cNvSpPr/>
            <p:nvPr/>
          </p:nvSpPr>
          <p:spPr>
            <a:xfrm>
              <a:off x="3881332" y="3821126"/>
              <a:ext cx="5615" cy="353756"/>
            </a:xfrm>
            <a:custGeom>
              <a:avLst/>
              <a:gdLst>
                <a:gd name="connsiteX0" fmla="*/ -2189 w 5615"/>
                <a:gd name="connsiteY0" fmla="*/ -483 h 353756"/>
                <a:gd name="connsiteX1" fmla="*/ -2189 w 5615"/>
                <a:gd name="connsiteY1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-483"/>
                  </a:moveTo>
                  <a:lnTo>
                    <a:pt x="-2189" y="35327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08" name="Freeform: Shape 2507">
              <a:extLst>
                <a:ext uri="{FF2B5EF4-FFF2-40B4-BE49-F238E27FC236}">
                  <a16:creationId xmlns:a16="http://schemas.microsoft.com/office/drawing/2014/main" id="{C16519DA-C8A0-46A6-9B9D-F54F1123BB5B}"/>
                </a:ext>
              </a:extLst>
            </p:cNvPr>
            <p:cNvSpPr/>
            <p:nvPr/>
          </p:nvSpPr>
          <p:spPr>
            <a:xfrm>
              <a:off x="3381582" y="4652172"/>
              <a:ext cx="376216" cy="5615"/>
            </a:xfrm>
            <a:custGeom>
              <a:avLst/>
              <a:gdLst>
                <a:gd name="connsiteX0" fmla="*/ 374028 w 376216"/>
                <a:gd name="connsiteY0" fmla="*/ -483 h 5615"/>
                <a:gd name="connsiteX1" fmla="*/ -2189 w 37621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6216" h="5615">
                  <a:moveTo>
                    <a:pt x="374028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09" name="Freeform: Shape 2508">
              <a:extLst>
                <a:ext uri="{FF2B5EF4-FFF2-40B4-BE49-F238E27FC236}">
                  <a16:creationId xmlns:a16="http://schemas.microsoft.com/office/drawing/2014/main" id="{CA049AD0-3FA7-466E-8B05-6070883D3B62}"/>
                </a:ext>
              </a:extLst>
            </p:cNvPr>
            <p:cNvSpPr/>
            <p:nvPr/>
          </p:nvSpPr>
          <p:spPr>
            <a:xfrm>
              <a:off x="3881332" y="4292801"/>
              <a:ext cx="5615" cy="359371"/>
            </a:xfrm>
            <a:custGeom>
              <a:avLst/>
              <a:gdLst>
                <a:gd name="connsiteX0" fmla="*/ -2189 w 5615"/>
                <a:gd name="connsiteY0" fmla="*/ -483 h 359371"/>
                <a:gd name="connsiteX1" fmla="*/ -2189 w 5615"/>
                <a:gd name="connsiteY1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-483"/>
                  </a:moveTo>
                  <a:lnTo>
                    <a:pt x="-2189" y="358888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10" name="Freeform: Shape 2509">
              <a:extLst>
                <a:ext uri="{FF2B5EF4-FFF2-40B4-BE49-F238E27FC236}">
                  <a16:creationId xmlns:a16="http://schemas.microsoft.com/office/drawing/2014/main" id="{4B608BA1-F464-46E1-80A5-74E8398F065D}"/>
                </a:ext>
              </a:extLst>
            </p:cNvPr>
            <p:cNvSpPr/>
            <p:nvPr/>
          </p:nvSpPr>
          <p:spPr>
            <a:xfrm>
              <a:off x="3757799" y="4292801"/>
              <a:ext cx="5615" cy="359371"/>
            </a:xfrm>
            <a:custGeom>
              <a:avLst/>
              <a:gdLst>
                <a:gd name="connsiteX0" fmla="*/ -2189 w 5615"/>
                <a:gd name="connsiteY0" fmla="*/ -483 h 359371"/>
                <a:gd name="connsiteX1" fmla="*/ -2189 w 5615"/>
                <a:gd name="connsiteY1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-483"/>
                  </a:moveTo>
                  <a:lnTo>
                    <a:pt x="-2189" y="358888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11" name="Freeform: Shape 2510">
              <a:extLst>
                <a:ext uri="{FF2B5EF4-FFF2-40B4-BE49-F238E27FC236}">
                  <a16:creationId xmlns:a16="http://schemas.microsoft.com/office/drawing/2014/main" id="{3515DA0C-2A0F-4E34-812E-E4819DBE4861}"/>
                </a:ext>
              </a:extLst>
            </p:cNvPr>
            <p:cNvSpPr/>
            <p:nvPr/>
          </p:nvSpPr>
          <p:spPr>
            <a:xfrm>
              <a:off x="3881332" y="4292801"/>
              <a:ext cx="325680" cy="5615"/>
            </a:xfrm>
            <a:custGeom>
              <a:avLst/>
              <a:gdLst>
                <a:gd name="connsiteX0" fmla="*/ -2189 w 325680"/>
                <a:gd name="connsiteY0" fmla="*/ -483 h 5615"/>
                <a:gd name="connsiteX1" fmla="*/ 323491 w 325680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680" h="5615">
                  <a:moveTo>
                    <a:pt x="-2189" y="-483"/>
                  </a:moveTo>
                  <a:lnTo>
                    <a:pt x="32349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12" name="Freeform: Shape 2511">
              <a:extLst>
                <a:ext uri="{FF2B5EF4-FFF2-40B4-BE49-F238E27FC236}">
                  <a16:creationId xmlns:a16="http://schemas.microsoft.com/office/drawing/2014/main" id="{A9C8A281-4084-4379-97F0-A89615B19A43}"/>
                </a:ext>
              </a:extLst>
            </p:cNvPr>
            <p:cNvSpPr/>
            <p:nvPr/>
          </p:nvSpPr>
          <p:spPr>
            <a:xfrm>
              <a:off x="3881332" y="4174882"/>
              <a:ext cx="325680" cy="5615"/>
            </a:xfrm>
            <a:custGeom>
              <a:avLst/>
              <a:gdLst>
                <a:gd name="connsiteX0" fmla="*/ -2189 w 325680"/>
                <a:gd name="connsiteY0" fmla="*/ -483 h 5615"/>
                <a:gd name="connsiteX1" fmla="*/ 323491 w 325680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680" h="5615">
                  <a:moveTo>
                    <a:pt x="-2189" y="-483"/>
                  </a:moveTo>
                  <a:lnTo>
                    <a:pt x="32349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13" name="Freeform: Shape 2512">
              <a:extLst>
                <a:ext uri="{FF2B5EF4-FFF2-40B4-BE49-F238E27FC236}">
                  <a16:creationId xmlns:a16="http://schemas.microsoft.com/office/drawing/2014/main" id="{B4910424-5FA8-4D04-8FD8-3444E6577EEE}"/>
                </a:ext>
              </a:extLst>
            </p:cNvPr>
            <p:cNvSpPr/>
            <p:nvPr/>
          </p:nvSpPr>
          <p:spPr>
            <a:xfrm>
              <a:off x="3881332" y="3821126"/>
              <a:ext cx="325680" cy="5615"/>
            </a:xfrm>
            <a:custGeom>
              <a:avLst/>
              <a:gdLst>
                <a:gd name="connsiteX0" fmla="*/ -2189 w 325680"/>
                <a:gd name="connsiteY0" fmla="*/ -483 h 5615"/>
                <a:gd name="connsiteX1" fmla="*/ 323491 w 325680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680" h="5615">
                  <a:moveTo>
                    <a:pt x="-2189" y="-483"/>
                  </a:moveTo>
                  <a:lnTo>
                    <a:pt x="32349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14" name="Freeform: Shape 2513">
              <a:extLst>
                <a:ext uri="{FF2B5EF4-FFF2-40B4-BE49-F238E27FC236}">
                  <a16:creationId xmlns:a16="http://schemas.microsoft.com/office/drawing/2014/main" id="{724FF699-181A-451B-8A1C-48B13B9E4610}"/>
                </a:ext>
              </a:extLst>
            </p:cNvPr>
            <p:cNvSpPr/>
            <p:nvPr/>
          </p:nvSpPr>
          <p:spPr>
            <a:xfrm>
              <a:off x="4207013" y="3821126"/>
              <a:ext cx="5615" cy="353756"/>
            </a:xfrm>
            <a:custGeom>
              <a:avLst/>
              <a:gdLst>
                <a:gd name="connsiteX0" fmla="*/ -2189 w 5615"/>
                <a:gd name="connsiteY0" fmla="*/ 353273 h 353756"/>
                <a:gd name="connsiteX1" fmla="*/ -2189 w 5615"/>
                <a:gd name="connsiteY1" fmla="*/ -48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35327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15" name="Freeform: Shape 2514">
              <a:extLst>
                <a:ext uri="{FF2B5EF4-FFF2-40B4-BE49-F238E27FC236}">
                  <a16:creationId xmlns:a16="http://schemas.microsoft.com/office/drawing/2014/main" id="{A60D8558-49D5-4488-872E-B49632C3D82B}"/>
                </a:ext>
              </a:extLst>
            </p:cNvPr>
            <p:cNvSpPr/>
            <p:nvPr/>
          </p:nvSpPr>
          <p:spPr>
            <a:xfrm>
              <a:off x="3881332" y="4652172"/>
              <a:ext cx="325680" cy="5615"/>
            </a:xfrm>
            <a:custGeom>
              <a:avLst/>
              <a:gdLst>
                <a:gd name="connsiteX0" fmla="*/ 323491 w 325680"/>
                <a:gd name="connsiteY0" fmla="*/ -483 h 5615"/>
                <a:gd name="connsiteX1" fmla="*/ -2189 w 325680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680" h="5615">
                  <a:moveTo>
                    <a:pt x="323491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16" name="Freeform: Shape 2515">
              <a:extLst>
                <a:ext uri="{FF2B5EF4-FFF2-40B4-BE49-F238E27FC236}">
                  <a16:creationId xmlns:a16="http://schemas.microsoft.com/office/drawing/2014/main" id="{270BB0E3-C691-4AD6-B4F8-29DC5322E629}"/>
                </a:ext>
              </a:extLst>
            </p:cNvPr>
            <p:cNvSpPr/>
            <p:nvPr/>
          </p:nvSpPr>
          <p:spPr>
            <a:xfrm>
              <a:off x="4207013" y="4292801"/>
              <a:ext cx="5615" cy="359371"/>
            </a:xfrm>
            <a:custGeom>
              <a:avLst/>
              <a:gdLst>
                <a:gd name="connsiteX0" fmla="*/ -2189 w 5615"/>
                <a:gd name="connsiteY0" fmla="*/ 358888 h 359371"/>
                <a:gd name="connsiteX1" fmla="*/ -2189 w 5615"/>
                <a:gd name="connsiteY1" fmla="*/ -483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358888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17" name="Freeform: Shape 2516">
              <a:extLst>
                <a:ext uri="{FF2B5EF4-FFF2-40B4-BE49-F238E27FC236}">
                  <a16:creationId xmlns:a16="http://schemas.microsoft.com/office/drawing/2014/main" id="{EDEA42F6-80EA-4E4B-91AF-61C4DCCD5EAD}"/>
                </a:ext>
              </a:extLst>
            </p:cNvPr>
            <p:cNvSpPr/>
            <p:nvPr/>
          </p:nvSpPr>
          <p:spPr>
            <a:xfrm>
              <a:off x="2370850" y="4770090"/>
              <a:ext cx="1959696" cy="5615"/>
            </a:xfrm>
            <a:custGeom>
              <a:avLst/>
              <a:gdLst>
                <a:gd name="connsiteX0" fmla="*/ 1957507 w 1959696"/>
                <a:gd name="connsiteY0" fmla="*/ -483 h 5615"/>
                <a:gd name="connsiteX1" fmla="*/ -2189 w 19596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9696" h="5615">
                  <a:moveTo>
                    <a:pt x="1957507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18" name="Freeform: Shape 2517">
              <a:extLst>
                <a:ext uri="{FF2B5EF4-FFF2-40B4-BE49-F238E27FC236}">
                  <a16:creationId xmlns:a16="http://schemas.microsoft.com/office/drawing/2014/main" id="{4C6A13CD-7EE0-4C57-A77E-61B5FA942648}"/>
                </a:ext>
              </a:extLst>
            </p:cNvPr>
            <p:cNvSpPr/>
            <p:nvPr/>
          </p:nvSpPr>
          <p:spPr>
            <a:xfrm>
              <a:off x="4330546" y="2568942"/>
              <a:ext cx="5615" cy="1005116"/>
            </a:xfrm>
            <a:custGeom>
              <a:avLst/>
              <a:gdLst>
                <a:gd name="connsiteX0" fmla="*/ -2189 w 5615"/>
                <a:gd name="connsiteY0" fmla="*/ -483 h 1005116"/>
                <a:gd name="connsiteX1" fmla="*/ -2189 w 5615"/>
                <a:gd name="connsiteY1" fmla="*/ 1004633 h 100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05116">
                  <a:moveTo>
                    <a:pt x="-2189" y="-483"/>
                  </a:moveTo>
                  <a:lnTo>
                    <a:pt x="-2189" y="100463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19" name="Freeform: Shape 2518">
              <a:extLst>
                <a:ext uri="{FF2B5EF4-FFF2-40B4-BE49-F238E27FC236}">
                  <a16:creationId xmlns:a16="http://schemas.microsoft.com/office/drawing/2014/main" id="{0274251C-1EE7-4465-AEF1-FE9003F92A17}"/>
                </a:ext>
              </a:extLst>
            </p:cNvPr>
            <p:cNvSpPr/>
            <p:nvPr/>
          </p:nvSpPr>
          <p:spPr>
            <a:xfrm>
              <a:off x="4330546" y="3697592"/>
              <a:ext cx="5615" cy="1072498"/>
            </a:xfrm>
            <a:custGeom>
              <a:avLst/>
              <a:gdLst>
                <a:gd name="connsiteX0" fmla="*/ -2189 w 5615"/>
                <a:gd name="connsiteY0" fmla="*/ -483 h 1072498"/>
                <a:gd name="connsiteX1" fmla="*/ -2189 w 5615"/>
                <a:gd name="connsiteY1" fmla="*/ 1072015 h 107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72498">
                  <a:moveTo>
                    <a:pt x="-2189" y="-483"/>
                  </a:moveTo>
                  <a:lnTo>
                    <a:pt x="-2189" y="107201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20" name="Freeform: Shape 2519">
              <a:extLst>
                <a:ext uri="{FF2B5EF4-FFF2-40B4-BE49-F238E27FC236}">
                  <a16:creationId xmlns:a16="http://schemas.microsoft.com/office/drawing/2014/main" id="{1B45CFF8-2722-48D0-9278-D81FBABD9D51}"/>
                </a:ext>
              </a:extLst>
            </p:cNvPr>
            <p:cNvSpPr/>
            <p:nvPr/>
          </p:nvSpPr>
          <p:spPr>
            <a:xfrm>
              <a:off x="3757799" y="3821126"/>
              <a:ext cx="5615" cy="353756"/>
            </a:xfrm>
            <a:custGeom>
              <a:avLst/>
              <a:gdLst>
                <a:gd name="connsiteX0" fmla="*/ -2189 w 5615"/>
                <a:gd name="connsiteY0" fmla="*/ -483 h 353756"/>
                <a:gd name="connsiteX1" fmla="*/ -2189 w 5615"/>
                <a:gd name="connsiteY1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-483"/>
                  </a:moveTo>
                  <a:lnTo>
                    <a:pt x="-2189" y="35327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21" name="Freeform: Shape 2520">
              <a:extLst>
                <a:ext uri="{FF2B5EF4-FFF2-40B4-BE49-F238E27FC236}">
                  <a16:creationId xmlns:a16="http://schemas.microsoft.com/office/drawing/2014/main" id="{567E7FC4-EC45-44AE-8AD2-D946086E3831}"/>
                </a:ext>
              </a:extLst>
            </p:cNvPr>
            <p:cNvSpPr/>
            <p:nvPr/>
          </p:nvSpPr>
          <p:spPr>
            <a:xfrm>
              <a:off x="3381582" y="3821126"/>
              <a:ext cx="5615" cy="353756"/>
            </a:xfrm>
            <a:custGeom>
              <a:avLst/>
              <a:gdLst>
                <a:gd name="connsiteX0" fmla="*/ -2189 w 5615"/>
                <a:gd name="connsiteY0" fmla="*/ -483 h 353756"/>
                <a:gd name="connsiteX1" fmla="*/ -2189 w 5615"/>
                <a:gd name="connsiteY1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-483"/>
                  </a:moveTo>
                  <a:lnTo>
                    <a:pt x="-2189" y="35327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22" name="Freeform: Shape 2521">
              <a:extLst>
                <a:ext uri="{FF2B5EF4-FFF2-40B4-BE49-F238E27FC236}">
                  <a16:creationId xmlns:a16="http://schemas.microsoft.com/office/drawing/2014/main" id="{FFC85E36-E801-4208-80D1-1AF2DE3961EF}"/>
                </a:ext>
              </a:extLst>
            </p:cNvPr>
            <p:cNvSpPr/>
            <p:nvPr/>
          </p:nvSpPr>
          <p:spPr>
            <a:xfrm>
              <a:off x="3258048" y="3821126"/>
              <a:ext cx="5615" cy="353756"/>
            </a:xfrm>
            <a:custGeom>
              <a:avLst/>
              <a:gdLst>
                <a:gd name="connsiteX0" fmla="*/ -2189 w 5615"/>
                <a:gd name="connsiteY0" fmla="*/ -483 h 353756"/>
                <a:gd name="connsiteX1" fmla="*/ -2189 w 5615"/>
                <a:gd name="connsiteY1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-483"/>
                  </a:moveTo>
                  <a:lnTo>
                    <a:pt x="-2189" y="35327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23" name="Freeform: Shape 2522">
              <a:extLst>
                <a:ext uri="{FF2B5EF4-FFF2-40B4-BE49-F238E27FC236}">
                  <a16:creationId xmlns:a16="http://schemas.microsoft.com/office/drawing/2014/main" id="{738F319C-5A4C-4E30-A0F2-0680E4362339}"/>
                </a:ext>
              </a:extLst>
            </p:cNvPr>
            <p:cNvSpPr/>
            <p:nvPr/>
          </p:nvSpPr>
          <p:spPr>
            <a:xfrm>
              <a:off x="2370850" y="3697592"/>
              <a:ext cx="5615" cy="123533"/>
            </a:xfrm>
            <a:custGeom>
              <a:avLst/>
              <a:gdLst>
                <a:gd name="connsiteX0" fmla="*/ -2189 w 5615"/>
                <a:gd name="connsiteY0" fmla="*/ 123051 h 123533"/>
                <a:gd name="connsiteX1" fmla="*/ -2189 w 5615"/>
                <a:gd name="connsiteY1" fmla="*/ -483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12305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24" name="Freeform: Shape 2523">
              <a:extLst>
                <a:ext uri="{FF2B5EF4-FFF2-40B4-BE49-F238E27FC236}">
                  <a16:creationId xmlns:a16="http://schemas.microsoft.com/office/drawing/2014/main" id="{BB325262-4D8E-484D-BB47-01A28CF83C93}"/>
                </a:ext>
              </a:extLst>
            </p:cNvPr>
            <p:cNvSpPr/>
            <p:nvPr/>
          </p:nvSpPr>
          <p:spPr>
            <a:xfrm>
              <a:off x="2252932" y="3574058"/>
              <a:ext cx="5615" cy="1319566"/>
            </a:xfrm>
            <a:custGeom>
              <a:avLst/>
              <a:gdLst>
                <a:gd name="connsiteX0" fmla="*/ -2189 w 5615"/>
                <a:gd name="connsiteY0" fmla="*/ 1319083 h 1319566"/>
                <a:gd name="connsiteX1" fmla="*/ -2189 w 5615"/>
                <a:gd name="connsiteY1" fmla="*/ -483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19566">
                  <a:moveTo>
                    <a:pt x="-2189" y="13190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25" name="Freeform: Shape 2524">
              <a:extLst>
                <a:ext uri="{FF2B5EF4-FFF2-40B4-BE49-F238E27FC236}">
                  <a16:creationId xmlns:a16="http://schemas.microsoft.com/office/drawing/2014/main" id="{91BEC2E5-7A3B-4CB5-8AEC-E551A3D3C6A2}"/>
                </a:ext>
              </a:extLst>
            </p:cNvPr>
            <p:cNvSpPr/>
            <p:nvPr/>
          </p:nvSpPr>
          <p:spPr>
            <a:xfrm>
              <a:off x="2876216" y="3821126"/>
              <a:ext cx="5615" cy="353756"/>
            </a:xfrm>
            <a:custGeom>
              <a:avLst/>
              <a:gdLst>
                <a:gd name="connsiteX0" fmla="*/ -2189 w 5615"/>
                <a:gd name="connsiteY0" fmla="*/ -483 h 353756"/>
                <a:gd name="connsiteX1" fmla="*/ -2189 w 5615"/>
                <a:gd name="connsiteY1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-483"/>
                  </a:moveTo>
                  <a:lnTo>
                    <a:pt x="-2189" y="35327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26" name="Freeform: Shape 2525">
              <a:extLst>
                <a:ext uri="{FF2B5EF4-FFF2-40B4-BE49-F238E27FC236}">
                  <a16:creationId xmlns:a16="http://schemas.microsoft.com/office/drawing/2014/main" id="{2302CF58-CE1A-4CB7-9BCA-00CF832A4843}"/>
                </a:ext>
              </a:extLst>
            </p:cNvPr>
            <p:cNvSpPr/>
            <p:nvPr/>
          </p:nvSpPr>
          <p:spPr>
            <a:xfrm>
              <a:off x="2370850" y="3332606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27" name="Freeform: Shape 2526">
              <a:extLst>
                <a:ext uri="{FF2B5EF4-FFF2-40B4-BE49-F238E27FC236}">
                  <a16:creationId xmlns:a16="http://schemas.microsoft.com/office/drawing/2014/main" id="{53CB84F6-7A29-4F22-BD0E-D53139A5F643}"/>
                </a:ext>
              </a:extLst>
            </p:cNvPr>
            <p:cNvSpPr/>
            <p:nvPr/>
          </p:nvSpPr>
          <p:spPr>
            <a:xfrm>
              <a:off x="2999750" y="3332606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28" name="Freeform: Shape 2527">
              <a:extLst>
                <a:ext uri="{FF2B5EF4-FFF2-40B4-BE49-F238E27FC236}">
                  <a16:creationId xmlns:a16="http://schemas.microsoft.com/office/drawing/2014/main" id="{3BD47C79-C723-4906-980D-A46C28A8830C}"/>
                </a:ext>
              </a:extLst>
            </p:cNvPr>
            <p:cNvSpPr/>
            <p:nvPr/>
          </p:nvSpPr>
          <p:spPr>
            <a:xfrm>
              <a:off x="2999750" y="2288183"/>
              <a:ext cx="258298" cy="5615"/>
            </a:xfrm>
            <a:custGeom>
              <a:avLst/>
              <a:gdLst>
                <a:gd name="connsiteX0" fmla="*/ 256109 w 258298"/>
                <a:gd name="connsiteY0" fmla="*/ -483 h 5615"/>
                <a:gd name="connsiteX1" fmla="*/ -218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256109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29" name="Freeform: Shape 2528">
              <a:extLst>
                <a:ext uri="{FF2B5EF4-FFF2-40B4-BE49-F238E27FC236}">
                  <a16:creationId xmlns:a16="http://schemas.microsoft.com/office/drawing/2014/main" id="{8396FD1A-463F-4BB7-996C-25FAED6A4C85}"/>
                </a:ext>
              </a:extLst>
            </p:cNvPr>
            <p:cNvSpPr/>
            <p:nvPr/>
          </p:nvSpPr>
          <p:spPr>
            <a:xfrm>
              <a:off x="2370850" y="2288183"/>
              <a:ext cx="505365" cy="5615"/>
            </a:xfrm>
            <a:custGeom>
              <a:avLst/>
              <a:gdLst>
                <a:gd name="connsiteX0" fmla="*/ 503177 w 505365"/>
                <a:gd name="connsiteY0" fmla="*/ -483 h 5615"/>
                <a:gd name="connsiteX1" fmla="*/ -2189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503177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30" name="Freeform: Shape 2529">
              <a:extLst>
                <a:ext uri="{FF2B5EF4-FFF2-40B4-BE49-F238E27FC236}">
                  <a16:creationId xmlns:a16="http://schemas.microsoft.com/office/drawing/2014/main" id="{B181683E-3527-48DB-95FE-471CF44CEA2B}"/>
                </a:ext>
              </a:extLst>
            </p:cNvPr>
            <p:cNvSpPr/>
            <p:nvPr/>
          </p:nvSpPr>
          <p:spPr>
            <a:xfrm>
              <a:off x="2876216" y="3063077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31" name="Freeform: Shape 2530">
              <a:extLst>
                <a:ext uri="{FF2B5EF4-FFF2-40B4-BE49-F238E27FC236}">
                  <a16:creationId xmlns:a16="http://schemas.microsoft.com/office/drawing/2014/main" id="{9B6FC730-8EB8-4632-B43D-50F22469E85B}"/>
                </a:ext>
              </a:extLst>
            </p:cNvPr>
            <p:cNvSpPr/>
            <p:nvPr/>
          </p:nvSpPr>
          <p:spPr>
            <a:xfrm>
              <a:off x="2370850" y="2939543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32" name="Freeform: Shape 2531">
              <a:extLst>
                <a:ext uri="{FF2B5EF4-FFF2-40B4-BE49-F238E27FC236}">
                  <a16:creationId xmlns:a16="http://schemas.microsoft.com/office/drawing/2014/main" id="{382F87A4-06D6-48EC-8B50-6ABC3B2D3E7F}"/>
                </a:ext>
              </a:extLst>
            </p:cNvPr>
            <p:cNvSpPr/>
            <p:nvPr/>
          </p:nvSpPr>
          <p:spPr>
            <a:xfrm>
              <a:off x="2999750" y="2939543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33" name="Freeform: Shape 2532">
              <a:extLst>
                <a:ext uri="{FF2B5EF4-FFF2-40B4-BE49-F238E27FC236}">
                  <a16:creationId xmlns:a16="http://schemas.microsoft.com/office/drawing/2014/main" id="{6BA99C00-D322-4877-8FA5-BB9190E504F6}"/>
                </a:ext>
              </a:extLst>
            </p:cNvPr>
            <p:cNvSpPr/>
            <p:nvPr/>
          </p:nvSpPr>
          <p:spPr>
            <a:xfrm>
              <a:off x="2999750" y="3063077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34" name="Freeform: Shape 2533">
              <a:extLst>
                <a:ext uri="{FF2B5EF4-FFF2-40B4-BE49-F238E27FC236}">
                  <a16:creationId xmlns:a16="http://schemas.microsoft.com/office/drawing/2014/main" id="{F6236101-6242-4193-8E5F-418AA499B4AB}"/>
                </a:ext>
              </a:extLst>
            </p:cNvPr>
            <p:cNvSpPr/>
            <p:nvPr/>
          </p:nvSpPr>
          <p:spPr>
            <a:xfrm>
              <a:off x="2370850" y="3063077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35" name="Freeform: Shape 2534">
              <a:extLst>
                <a:ext uri="{FF2B5EF4-FFF2-40B4-BE49-F238E27FC236}">
                  <a16:creationId xmlns:a16="http://schemas.microsoft.com/office/drawing/2014/main" id="{37FDDA0F-E4F0-4F81-BC1F-3D88018B778A}"/>
                </a:ext>
              </a:extLst>
            </p:cNvPr>
            <p:cNvSpPr/>
            <p:nvPr/>
          </p:nvSpPr>
          <p:spPr>
            <a:xfrm>
              <a:off x="3258048" y="3063077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36" name="Freeform: Shape 2535">
              <a:extLst>
                <a:ext uri="{FF2B5EF4-FFF2-40B4-BE49-F238E27FC236}">
                  <a16:creationId xmlns:a16="http://schemas.microsoft.com/office/drawing/2014/main" id="{24F51938-8372-4306-9DF5-14484F5F2889}"/>
                </a:ext>
              </a:extLst>
            </p:cNvPr>
            <p:cNvSpPr/>
            <p:nvPr/>
          </p:nvSpPr>
          <p:spPr>
            <a:xfrm>
              <a:off x="2370850" y="3063077"/>
              <a:ext cx="5615" cy="269528"/>
            </a:xfrm>
            <a:custGeom>
              <a:avLst/>
              <a:gdLst>
                <a:gd name="connsiteX0" fmla="*/ -2189 w 5615"/>
                <a:gd name="connsiteY0" fmla="*/ 269045 h 269528"/>
                <a:gd name="connsiteX1" fmla="*/ -2189 w 5615"/>
                <a:gd name="connsiteY1" fmla="*/ -483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269045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37" name="Freeform: Shape 2536">
              <a:extLst>
                <a:ext uri="{FF2B5EF4-FFF2-40B4-BE49-F238E27FC236}">
                  <a16:creationId xmlns:a16="http://schemas.microsoft.com/office/drawing/2014/main" id="{C9072E1B-289C-4D25-99B5-5BB8EB27F9DE}"/>
                </a:ext>
              </a:extLst>
            </p:cNvPr>
            <p:cNvSpPr/>
            <p:nvPr/>
          </p:nvSpPr>
          <p:spPr>
            <a:xfrm>
              <a:off x="2876216" y="267563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38" name="Freeform: Shape 2537">
              <a:extLst>
                <a:ext uri="{FF2B5EF4-FFF2-40B4-BE49-F238E27FC236}">
                  <a16:creationId xmlns:a16="http://schemas.microsoft.com/office/drawing/2014/main" id="{509BE92E-5ED4-4CB0-B1C9-2CD6A3B64CDD}"/>
                </a:ext>
              </a:extLst>
            </p:cNvPr>
            <p:cNvSpPr/>
            <p:nvPr/>
          </p:nvSpPr>
          <p:spPr>
            <a:xfrm>
              <a:off x="2370850" y="2552096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39" name="Freeform: Shape 2538">
              <a:extLst>
                <a:ext uri="{FF2B5EF4-FFF2-40B4-BE49-F238E27FC236}">
                  <a16:creationId xmlns:a16="http://schemas.microsoft.com/office/drawing/2014/main" id="{A93F1BB6-0846-4B19-9337-97665A5E66D1}"/>
                </a:ext>
              </a:extLst>
            </p:cNvPr>
            <p:cNvSpPr/>
            <p:nvPr/>
          </p:nvSpPr>
          <p:spPr>
            <a:xfrm>
              <a:off x="2999750" y="2552096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40" name="Freeform: Shape 2539">
              <a:extLst>
                <a:ext uri="{FF2B5EF4-FFF2-40B4-BE49-F238E27FC236}">
                  <a16:creationId xmlns:a16="http://schemas.microsoft.com/office/drawing/2014/main" id="{DC9B67D9-78E3-4CF4-B8B5-55364A5A4BB5}"/>
                </a:ext>
              </a:extLst>
            </p:cNvPr>
            <p:cNvSpPr/>
            <p:nvPr/>
          </p:nvSpPr>
          <p:spPr>
            <a:xfrm>
              <a:off x="2370850" y="2675630"/>
              <a:ext cx="5615" cy="263913"/>
            </a:xfrm>
            <a:custGeom>
              <a:avLst/>
              <a:gdLst>
                <a:gd name="connsiteX0" fmla="*/ -2189 w 5615"/>
                <a:gd name="connsiteY0" fmla="*/ 263430 h 263913"/>
                <a:gd name="connsiteX1" fmla="*/ -2189 w 5615"/>
                <a:gd name="connsiteY1" fmla="*/ -483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263430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41" name="Freeform: Shape 2540">
              <a:extLst>
                <a:ext uri="{FF2B5EF4-FFF2-40B4-BE49-F238E27FC236}">
                  <a16:creationId xmlns:a16="http://schemas.microsoft.com/office/drawing/2014/main" id="{02E04563-E6B8-4592-9E70-7EB0BE97FCE6}"/>
                </a:ext>
              </a:extLst>
            </p:cNvPr>
            <p:cNvSpPr/>
            <p:nvPr/>
          </p:nvSpPr>
          <p:spPr>
            <a:xfrm>
              <a:off x="2370850" y="2288183"/>
              <a:ext cx="5615" cy="263913"/>
            </a:xfrm>
            <a:custGeom>
              <a:avLst/>
              <a:gdLst>
                <a:gd name="connsiteX0" fmla="*/ -2189 w 5615"/>
                <a:gd name="connsiteY0" fmla="*/ 263430 h 263913"/>
                <a:gd name="connsiteX1" fmla="*/ -2189 w 5615"/>
                <a:gd name="connsiteY1" fmla="*/ -483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263430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42" name="Freeform: Shape 2541">
              <a:extLst>
                <a:ext uri="{FF2B5EF4-FFF2-40B4-BE49-F238E27FC236}">
                  <a16:creationId xmlns:a16="http://schemas.microsoft.com/office/drawing/2014/main" id="{E8EA4A4E-CCB6-4C21-A7EC-46C9A85CDEE6}"/>
                </a:ext>
              </a:extLst>
            </p:cNvPr>
            <p:cNvSpPr/>
            <p:nvPr/>
          </p:nvSpPr>
          <p:spPr>
            <a:xfrm>
              <a:off x="2370850" y="2675630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43" name="Freeform: Shape 2542">
              <a:extLst>
                <a:ext uri="{FF2B5EF4-FFF2-40B4-BE49-F238E27FC236}">
                  <a16:creationId xmlns:a16="http://schemas.microsoft.com/office/drawing/2014/main" id="{B486C275-7323-47D7-A06D-6EFC6F462FEB}"/>
                </a:ext>
              </a:extLst>
            </p:cNvPr>
            <p:cNvSpPr/>
            <p:nvPr/>
          </p:nvSpPr>
          <p:spPr>
            <a:xfrm>
              <a:off x="2999750" y="2675630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44" name="Freeform: Shape 2543">
              <a:extLst>
                <a:ext uri="{FF2B5EF4-FFF2-40B4-BE49-F238E27FC236}">
                  <a16:creationId xmlns:a16="http://schemas.microsoft.com/office/drawing/2014/main" id="{D05D2665-4A9B-4251-AE3A-DB83DFE50295}"/>
                </a:ext>
              </a:extLst>
            </p:cNvPr>
            <p:cNvSpPr/>
            <p:nvPr/>
          </p:nvSpPr>
          <p:spPr>
            <a:xfrm>
              <a:off x="2876216" y="2288183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45" name="Freeform: Shape 2544">
              <a:extLst>
                <a:ext uri="{FF2B5EF4-FFF2-40B4-BE49-F238E27FC236}">
                  <a16:creationId xmlns:a16="http://schemas.microsoft.com/office/drawing/2014/main" id="{2C6C5DF6-3512-4F25-9164-3DAF5756DEEB}"/>
                </a:ext>
              </a:extLst>
            </p:cNvPr>
            <p:cNvSpPr/>
            <p:nvPr/>
          </p:nvSpPr>
          <p:spPr>
            <a:xfrm>
              <a:off x="2999750" y="2288183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46" name="Freeform: Shape 2545">
              <a:extLst>
                <a:ext uri="{FF2B5EF4-FFF2-40B4-BE49-F238E27FC236}">
                  <a16:creationId xmlns:a16="http://schemas.microsoft.com/office/drawing/2014/main" id="{06CF15F6-4E2E-4AF8-9657-52FA7A22965F}"/>
                </a:ext>
              </a:extLst>
            </p:cNvPr>
            <p:cNvSpPr/>
            <p:nvPr/>
          </p:nvSpPr>
          <p:spPr>
            <a:xfrm>
              <a:off x="2999750" y="267563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47" name="Freeform: Shape 2546">
              <a:extLst>
                <a:ext uri="{FF2B5EF4-FFF2-40B4-BE49-F238E27FC236}">
                  <a16:creationId xmlns:a16="http://schemas.microsoft.com/office/drawing/2014/main" id="{11D163B8-0E8C-4F61-B474-8BA6399D628A}"/>
                </a:ext>
              </a:extLst>
            </p:cNvPr>
            <p:cNvSpPr/>
            <p:nvPr/>
          </p:nvSpPr>
          <p:spPr>
            <a:xfrm>
              <a:off x="3258048" y="267563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48" name="Freeform: Shape 2547">
              <a:extLst>
                <a:ext uri="{FF2B5EF4-FFF2-40B4-BE49-F238E27FC236}">
                  <a16:creationId xmlns:a16="http://schemas.microsoft.com/office/drawing/2014/main" id="{4FBB2038-AA10-48F9-8C2E-87958344C839}"/>
                </a:ext>
              </a:extLst>
            </p:cNvPr>
            <p:cNvSpPr/>
            <p:nvPr/>
          </p:nvSpPr>
          <p:spPr>
            <a:xfrm>
              <a:off x="3258048" y="2288183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49" name="Freeform: Shape 2548">
              <a:extLst>
                <a:ext uri="{FF2B5EF4-FFF2-40B4-BE49-F238E27FC236}">
                  <a16:creationId xmlns:a16="http://schemas.microsoft.com/office/drawing/2014/main" id="{265E9F91-19A2-4401-BF19-B78A42EF25AC}"/>
                </a:ext>
              </a:extLst>
            </p:cNvPr>
            <p:cNvSpPr/>
            <p:nvPr/>
          </p:nvSpPr>
          <p:spPr>
            <a:xfrm>
              <a:off x="2370850" y="2164649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50" name="Freeform: Shape 2549">
              <a:extLst>
                <a:ext uri="{FF2B5EF4-FFF2-40B4-BE49-F238E27FC236}">
                  <a16:creationId xmlns:a16="http://schemas.microsoft.com/office/drawing/2014/main" id="{D92D4900-4359-4897-B58A-DE5726816F92}"/>
                </a:ext>
              </a:extLst>
            </p:cNvPr>
            <p:cNvSpPr/>
            <p:nvPr/>
          </p:nvSpPr>
          <p:spPr>
            <a:xfrm>
              <a:off x="2999750" y="1120227"/>
              <a:ext cx="258298" cy="5615"/>
            </a:xfrm>
            <a:custGeom>
              <a:avLst/>
              <a:gdLst>
                <a:gd name="connsiteX0" fmla="*/ 256109 w 258298"/>
                <a:gd name="connsiteY0" fmla="*/ -483 h 5615"/>
                <a:gd name="connsiteX1" fmla="*/ -218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256109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51" name="Freeform: Shape 2550">
              <a:extLst>
                <a:ext uri="{FF2B5EF4-FFF2-40B4-BE49-F238E27FC236}">
                  <a16:creationId xmlns:a16="http://schemas.microsoft.com/office/drawing/2014/main" id="{54DA7595-54E4-4FB4-A8A2-5AD3801FD5CC}"/>
                </a:ext>
              </a:extLst>
            </p:cNvPr>
            <p:cNvSpPr/>
            <p:nvPr/>
          </p:nvSpPr>
          <p:spPr>
            <a:xfrm>
              <a:off x="2370850" y="1120227"/>
              <a:ext cx="505365" cy="5615"/>
            </a:xfrm>
            <a:custGeom>
              <a:avLst/>
              <a:gdLst>
                <a:gd name="connsiteX0" fmla="*/ 503177 w 505365"/>
                <a:gd name="connsiteY0" fmla="*/ -483 h 5615"/>
                <a:gd name="connsiteX1" fmla="*/ -2189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503177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52" name="Freeform: Shape 2551">
              <a:extLst>
                <a:ext uri="{FF2B5EF4-FFF2-40B4-BE49-F238E27FC236}">
                  <a16:creationId xmlns:a16="http://schemas.microsoft.com/office/drawing/2014/main" id="{2125E03A-19D1-49AB-ADAF-8C8AA6C46570}"/>
                </a:ext>
              </a:extLst>
            </p:cNvPr>
            <p:cNvSpPr/>
            <p:nvPr/>
          </p:nvSpPr>
          <p:spPr>
            <a:xfrm>
              <a:off x="2876216" y="1900736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53" name="Freeform: Shape 2552">
              <a:extLst>
                <a:ext uri="{FF2B5EF4-FFF2-40B4-BE49-F238E27FC236}">
                  <a16:creationId xmlns:a16="http://schemas.microsoft.com/office/drawing/2014/main" id="{E04CA33F-C470-4ED6-9A07-DAFC9F6FDEC3}"/>
                </a:ext>
              </a:extLst>
            </p:cNvPr>
            <p:cNvSpPr/>
            <p:nvPr/>
          </p:nvSpPr>
          <p:spPr>
            <a:xfrm>
              <a:off x="2370850" y="1777202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54" name="Freeform: Shape 2553">
              <a:extLst>
                <a:ext uri="{FF2B5EF4-FFF2-40B4-BE49-F238E27FC236}">
                  <a16:creationId xmlns:a16="http://schemas.microsoft.com/office/drawing/2014/main" id="{049FCFEB-F5F8-440E-BF0E-DAE9379564A8}"/>
                </a:ext>
              </a:extLst>
            </p:cNvPr>
            <p:cNvSpPr/>
            <p:nvPr/>
          </p:nvSpPr>
          <p:spPr>
            <a:xfrm>
              <a:off x="2999750" y="1777202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55" name="Freeform: Shape 2554">
              <a:extLst>
                <a:ext uri="{FF2B5EF4-FFF2-40B4-BE49-F238E27FC236}">
                  <a16:creationId xmlns:a16="http://schemas.microsoft.com/office/drawing/2014/main" id="{16FF2A7C-8B89-49C6-9D67-513451285DFB}"/>
                </a:ext>
              </a:extLst>
            </p:cNvPr>
            <p:cNvSpPr/>
            <p:nvPr/>
          </p:nvSpPr>
          <p:spPr>
            <a:xfrm>
              <a:off x="2999750" y="1900736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56" name="Freeform: Shape 2555">
              <a:extLst>
                <a:ext uri="{FF2B5EF4-FFF2-40B4-BE49-F238E27FC236}">
                  <a16:creationId xmlns:a16="http://schemas.microsoft.com/office/drawing/2014/main" id="{86FBC770-69B9-4969-9E10-081AF5001CFD}"/>
                </a:ext>
              </a:extLst>
            </p:cNvPr>
            <p:cNvSpPr/>
            <p:nvPr/>
          </p:nvSpPr>
          <p:spPr>
            <a:xfrm>
              <a:off x="2370850" y="1900736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57" name="Freeform: Shape 2556">
              <a:extLst>
                <a:ext uri="{FF2B5EF4-FFF2-40B4-BE49-F238E27FC236}">
                  <a16:creationId xmlns:a16="http://schemas.microsoft.com/office/drawing/2014/main" id="{C25F8A38-4F67-4F63-90F8-5CC6748F9E37}"/>
                </a:ext>
              </a:extLst>
            </p:cNvPr>
            <p:cNvSpPr/>
            <p:nvPr/>
          </p:nvSpPr>
          <p:spPr>
            <a:xfrm>
              <a:off x="2999750" y="1900736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58" name="Freeform: Shape 2557">
              <a:extLst>
                <a:ext uri="{FF2B5EF4-FFF2-40B4-BE49-F238E27FC236}">
                  <a16:creationId xmlns:a16="http://schemas.microsoft.com/office/drawing/2014/main" id="{4977A896-0394-4D10-A907-299984B97B5C}"/>
                </a:ext>
              </a:extLst>
            </p:cNvPr>
            <p:cNvSpPr/>
            <p:nvPr/>
          </p:nvSpPr>
          <p:spPr>
            <a:xfrm>
              <a:off x="3258048" y="1900736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59" name="Freeform: Shape 2558">
              <a:extLst>
                <a:ext uri="{FF2B5EF4-FFF2-40B4-BE49-F238E27FC236}">
                  <a16:creationId xmlns:a16="http://schemas.microsoft.com/office/drawing/2014/main" id="{FE98B46E-FCEC-4D39-A8E2-747816E81FAA}"/>
                </a:ext>
              </a:extLst>
            </p:cNvPr>
            <p:cNvSpPr/>
            <p:nvPr/>
          </p:nvSpPr>
          <p:spPr>
            <a:xfrm>
              <a:off x="2370850" y="1900736"/>
              <a:ext cx="5615" cy="263913"/>
            </a:xfrm>
            <a:custGeom>
              <a:avLst/>
              <a:gdLst>
                <a:gd name="connsiteX0" fmla="*/ -2189 w 5615"/>
                <a:gd name="connsiteY0" fmla="*/ 263430 h 263913"/>
                <a:gd name="connsiteX1" fmla="*/ -2189 w 5615"/>
                <a:gd name="connsiteY1" fmla="*/ -483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263430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60" name="Freeform: Shape 2559">
              <a:extLst>
                <a:ext uri="{FF2B5EF4-FFF2-40B4-BE49-F238E27FC236}">
                  <a16:creationId xmlns:a16="http://schemas.microsoft.com/office/drawing/2014/main" id="{389FA896-BB92-421D-BFB9-15EF4510EDDF}"/>
                </a:ext>
              </a:extLst>
            </p:cNvPr>
            <p:cNvSpPr/>
            <p:nvPr/>
          </p:nvSpPr>
          <p:spPr>
            <a:xfrm>
              <a:off x="2876216" y="1507674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61" name="Freeform: Shape 2560">
              <a:extLst>
                <a:ext uri="{FF2B5EF4-FFF2-40B4-BE49-F238E27FC236}">
                  <a16:creationId xmlns:a16="http://schemas.microsoft.com/office/drawing/2014/main" id="{821CFE8A-EA3E-4D25-8C1D-FE883DCD83AD}"/>
                </a:ext>
              </a:extLst>
            </p:cNvPr>
            <p:cNvSpPr/>
            <p:nvPr/>
          </p:nvSpPr>
          <p:spPr>
            <a:xfrm>
              <a:off x="2370850" y="1389755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62" name="Freeform: Shape 2561">
              <a:extLst>
                <a:ext uri="{FF2B5EF4-FFF2-40B4-BE49-F238E27FC236}">
                  <a16:creationId xmlns:a16="http://schemas.microsoft.com/office/drawing/2014/main" id="{C3D151EB-EC93-41D9-B449-9F0FDF13343B}"/>
                </a:ext>
              </a:extLst>
            </p:cNvPr>
            <p:cNvSpPr/>
            <p:nvPr/>
          </p:nvSpPr>
          <p:spPr>
            <a:xfrm>
              <a:off x="2370850" y="1507674"/>
              <a:ext cx="5615" cy="269528"/>
            </a:xfrm>
            <a:custGeom>
              <a:avLst/>
              <a:gdLst>
                <a:gd name="connsiteX0" fmla="*/ -2189 w 5615"/>
                <a:gd name="connsiteY0" fmla="*/ 269045 h 269528"/>
                <a:gd name="connsiteX1" fmla="*/ -2189 w 5615"/>
                <a:gd name="connsiteY1" fmla="*/ -483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269045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63" name="Freeform: Shape 2562">
              <a:extLst>
                <a:ext uri="{FF2B5EF4-FFF2-40B4-BE49-F238E27FC236}">
                  <a16:creationId xmlns:a16="http://schemas.microsoft.com/office/drawing/2014/main" id="{02D87973-4B57-44AD-9BD4-D8E1DCD67C8F}"/>
                </a:ext>
              </a:extLst>
            </p:cNvPr>
            <p:cNvSpPr/>
            <p:nvPr/>
          </p:nvSpPr>
          <p:spPr>
            <a:xfrm>
              <a:off x="2370850" y="1120227"/>
              <a:ext cx="5615" cy="269528"/>
            </a:xfrm>
            <a:custGeom>
              <a:avLst/>
              <a:gdLst>
                <a:gd name="connsiteX0" fmla="*/ -2189 w 5615"/>
                <a:gd name="connsiteY0" fmla="*/ 269045 h 269528"/>
                <a:gd name="connsiteX1" fmla="*/ -2189 w 5615"/>
                <a:gd name="connsiteY1" fmla="*/ -483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269045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64" name="Freeform: Shape 2563">
              <a:extLst>
                <a:ext uri="{FF2B5EF4-FFF2-40B4-BE49-F238E27FC236}">
                  <a16:creationId xmlns:a16="http://schemas.microsoft.com/office/drawing/2014/main" id="{ADF08654-32F2-43D7-A6A4-4A2061CAF672}"/>
                </a:ext>
              </a:extLst>
            </p:cNvPr>
            <p:cNvSpPr/>
            <p:nvPr/>
          </p:nvSpPr>
          <p:spPr>
            <a:xfrm>
              <a:off x="2370850" y="1507674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65" name="Freeform: Shape 2564">
              <a:extLst>
                <a:ext uri="{FF2B5EF4-FFF2-40B4-BE49-F238E27FC236}">
                  <a16:creationId xmlns:a16="http://schemas.microsoft.com/office/drawing/2014/main" id="{9E8F2870-6F4A-469E-B335-AF306B6D96EF}"/>
                </a:ext>
              </a:extLst>
            </p:cNvPr>
            <p:cNvSpPr/>
            <p:nvPr/>
          </p:nvSpPr>
          <p:spPr>
            <a:xfrm>
              <a:off x="2999750" y="1507674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66" name="Freeform: Shape 2565">
              <a:extLst>
                <a:ext uri="{FF2B5EF4-FFF2-40B4-BE49-F238E27FC236}">
                  <a16:creationId xmlns:a16="http://schemas.microsoft.com/office/drawing/2014/main" id="{E02E804C-E9F8-4B34-BA15-AC21EEC4E7A5}"/>
                </a:ext>
              </a:extLst>
            </p:cNvPr>
            <p:cNvSpPr/>
            <p:nvPr/>
          </p:nvSpPr>
          <p:spPr>
            <a:xfrm>
              <a:off x="2876216" y="1120227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67" name="Freeform: Shape 2566">
              <a:extLst>
                <a:ext uri="{FF2B5EF4-FFF2-40B4-BE49-F238E27FC236}">
                  <a16:creationId xmlns:a16="http://schemas.microsoft.com/office/drawing/2014/main" id="{222D015C-5A83-450B-B7E5-EB599EEF92F8}"/>
                </a:ext>
              </a:extLst>
            </p:cNvPr>
            <p:cNvSpPr/>
            <p:nvPr/>
          </p:nvSpPr>
          <p:spPr>
            <a:xfrm>
              <a:off x="2999750" y="1120227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68" name="Freeform: Shape 2567">
              <a:extLst>
                <a:ext uri="{FF2B5EF4-FFF2-40B4-BE49-F238E27FC236}">
                  <a16:creationId xmlns:a16="http://schemas.microsoft.com/office/drawing/2014/main" id="{FD70B705-28E6-402A-A5BC-2A6C64F5742B}"/>
                </a:ext>
              </a:extLst>
            </p:cNvPr>
            <p:cNvSpPr/>
            <p:nvPr/>
          </p:nvSpPr>
          <p:spPr>
            <a:xfrm>
              <a:off x="2999750" y="1507674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69" name="Freeform: Shape 2568">
              <a:extLst>
                <a:ext uri="{FF2B5EF4-FFF2-40B4-BE49-F238E27FC236}">
                  <a16:creationId xmlns:a16="http://schemas.microsoft.com/office/drawing/2014/main" id="{987BFE58-77C2-4853-AA07-1999F157E300}"/>
                </a:ext>
              </a:extLst>
            </p:cNvPr>
            <p:cNvSpPr/>
            <p:nvPr/>
          </p:nvSpPr>
          <p:spPr>
            <a:xfrm>
              <a:off x="3258048" y="1507674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70" name="Freeform: Shape 2569">
              <a:extLst>
                <a:ext uri="{FF2B5EF4-FFF2-40B4-BE49-F238E27FC236}">
                  <a16:creationId xmlns:a16="http://schemas.microsoft.com/office/drawing/2014/main" id="{99DC8660-A12F-4498-A324-51BFBC5602B7}"/>
                </a:ext>
              </a:extLst>
            </p:cNvPr>
            <p:cNvSpPr/>
            <p:nvPr/>
          </p:nvSpPr>
          <p:spPr>
            <a:xfrm>
              <a:off x="3258048" y="1120227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71" name="Freeform: Shape 2570">
              <a:extLst>
                <a:ext uri="{FF2B5EF4-FFF2-40B4-BE49-F238E27FC236}">
                  <a16:creationId xmlns:a16="http://schemas.microsoft.com/office/drawing/2014/main" id="{86212B21-3AE0-420F-86BC-6F5971F95FC7}"/>
                </a:ext>
              </a:extLst>
            </p:cNvPr>
            <p:cNvSpPr/>
            <p:nvPr/>
          </p:nvSpPr>
          <p:spPr>
            <a:xfrm>
              <a:off x="2999750" y="1900736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72" name="Freeform: Shape 2571">
              <a:extLst>
                <a:ext uri="{FF2B5EF4-FFF2-40B4-BE49-F238E27FC236}">
                  <a16:creationId xmlns:a16="http://schemas.microsoft.com/office/drawing/2014/main" id="{0B7C4222-7F24-46EF-9BA7-A47DA0154941}"/>
                </a:ext>
              </a:extLst>
            </p:cNvPr>
            <p:cNvSpPr/>
            <p:nvPr/>
          </p:nvSpPr>
          <p:spPr>
            <a:xfrm>
              <a:off x="2876216" y="1900736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73" name="Freeform: Shape 2572">
              <a:extLst>
                <a:ext uri="{FF2B5EF4-FFF2-40B4-BE49-F238E27FC236}">
                  <a16:creationId xmlns:a16="http://schemas.microsoft.com/office/drawing/2014/main" id="{DB751636-9D3B-4D28-9630-C359976FF4C6}"/>
                </a:ext>
              </a:extLst>
            </p:cNvPr>
            <p:cNvSpPr/>
            <p:nvPr/>
          </p:nvSpPr>
          <p:spPr>
            <a:xfrm>
              <a:off x="2370850" y="1900736"/>
              <a:ext cx="5615" cy="263913"/>
            </a:xfrm>
            <a:custGeom>
              <a:avLst/>
              <a:gdLst>
                <a:gd name="connsiteX0" fmla="*/ -2189 w 5615"/>
                <a:gd name="connsiteY0" fmla="*/ 263430 h 263913"/>
                <a:gd name="connsiteX1" fmla="*/ -2189 w 5615"/>
                <a:gd name="connsiteY1" fmla="*/ -483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263430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74" name="Freeform: Shape 2573">
              <a:extLst>
                <a:ext uri="{FF2B5EF4-FFF2-40B4-BE49-F238E27FC236}">
                  <a16:creationId xmlns:a16="http://schemas.microsoft.com/office/drawing/2014/main" id="{A805DFB0-4346-4BB3-9B72-3665A962CC14}"/>
                </a:ext>
              </a:extLst>
            </p:cNvPr>
            <p:cNvSpPr/>
            <p:nvPr/>
          </p:nvSpPr>
          <p:spPr>
            <a:xfrm>
              <a:off x="3258048" y="1900736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75" name="Freeform: Shape 2574">
              <a:extLst>
                <a:ext uri="{FF2B5EF4-FFF2-40B4-BE49-F238E27FC236}">
                  <a16:creationId xmlns:a16="http://schemas.microsoft.com/office/drawing/2014/main" id="{34DA25E4-7AF7-4DB5-BB1A-F4210D61ED94}"/>
                </a:ext>
              </a:extLst>
            </p:cNvPr>
            <p:cNvSpPr/>
            <p:nvPr/>
          </p:nvSpPr>
          <p:spPr>
            <a:xfrm>
              <a:off x="2999750" y="1507674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76" name="Freeform: Shape 2575">
              <a:extLst>
                <a:ext uri="{FF2B5EF4-FFF2-40B4-BE49-F238E27FC236}">
                  <a16:creationId xmlns:a16="http://schemas.microsoft.com/office/drawing/2014/main" id="{F95934CA-ED53-4D3E-BA1F-498D34CC71CC}"/>
                </a:ext>
              </a:extLst>
            </p:cNvPr>
            <p:cNvSpPr/>
            <p:nvPr/>
          </p:nvSpPr>
          <p:spPr>
            <a:xfrm>
              <a:off x="2876216" y="1507674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77" name="Freeform: Shape 2576">
              <a:extLst>
                <a:ext uri="{FF2B5EF4-FFF2-40B4-BE49-F238E27FC236}">
                  <a16:creationId xmlns:a16="http://schemas.microsoft.com/office/drawing/2014/main" id="{1C28A25D-891C-473E-91E8-69DFE8A65C62}"/>
                </a:ext>
              </a:extLst>
            </p:cNvPr>
            <p:cNvSpPr/>
            <p:nvPr/>
          </p:nvSpPr>
          <p:spPr>
            <a:xfrm>
              <a:off x="2370850" y="1507674"/>
              <a:ext cx="5615" cy="269528"/>
            </a:xfrm>
            <a:custGeom>
              <a:avLst/>
              <a:gdLst>
                <a:gd name="connsiteX0" fmla="*/ -2189 w 5615"/>
                <a:gd name="connsiteY0" fmla="*/ 269045 h 269528"/>
                <a:gd name="connsiteX1" fmla="*/ -2189 w 5615"/>
                <a:gd name="connsiteY1" fmla="*/ -483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269045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78" name="Freeform: Shape 2577">
              <a:extLst>
                <a:ext uri="{FF2B5EF4-FFF2-40B4-BE49-F238E27FC236}">
                  <a16:creationId xmlns:a16="http://schemas.microsoft.com/office/drawing/2014/main" id="{27284B72-5C5B-4A5E-B283-40FD147B0119}"/>
                </a:ext>
              </a:extLst>
            </p:cNvPr>
            <p:cNvSpPr/>
            <p:nvPr/>
          </p:nvSpPr>
          <p:spPr>
            <a:xfrm>
              <a:off x="3258048" y="1507674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79" name="Freeform: Shape 2578">
              <a:extLst>
                <a:ext uri="{FF2B5EF4-FFF2-40B4-BE49-F238E27FC236}">
                  <a16:creationId xmlns:a16="http://schemas.microsoft.com/office/drawing/2014/main" id="{5775679B-6A33-4791-BE08-AB28571DA96E}"/>
                </a:ext>
              </a:extLst>
            </p:cNvPr>
            <p:cNvSpPr/>
            <p:nvPr/>
          </p:nvSpPr>
          <p:spPr>
            <a:xfrm>
              <a:off x="2999750" y="732780"/>
              <a:ext cx="258298" cy="5615"/>
            </a:xfrm>
            <a:custGeom>
              <a:avLst/>
              <a:gdLst>
                <a:gd name="connsiteX0" fmla="*/ 256109 w 258298"/>
                <a:gd name="connsiteY0" fmla="*/ -483 h 5615"/>
                <a:gd name="connsiteX1" fmla="*/ -218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256109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80" name="Freeform: Shape 2579">
              <a:extLst>
                <a:ext uri="{FF2B5EF4-FFF2-40B4-BE49-F238E27FC236}">
                  <a16:creationId xmlns:a16="http://schemas.microsoft.com/office/drawing/2014/main" id="{8FE682B2-C63A-4933-87B3-7381CF274690}"/>
                </a:ext>
              </a:extLst>
            </p:cNvPr>
            <p:cNvSpPr/>
            <p:nvPr/>
          </p:nvSpPr>
          <p:spPr>
            <a:xfrm>
              <a:off x="2370850" y="732780"/>
              <a:ext cx="505365" cy="5615"/>
            </a:xfrm>
            <a:custGeom>
              <a:avLst/>
              <a:gdLst>
                <a:gd name="connsiteX0" fmla="*/ 503177 w 505365"/>
                <a:gd name="connsiteY0" fmla="*/ -483 h 5615"/>
                <a:gd name="connsiteX1" fmla="*/ -2189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503177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81" name="Freeform: Shape 2580">
              <a:extLst>
                <a:ext uri="{FF2B5EF4-FFF2-40B4-BE49-F238E27FC236}">
                  <a16:creationId xmlns:a16="http://schemas.microsoft.com/office/drawing/2014/main" id="{42F2C08B-E899-4700-A2AC-CF02F6259DF6}"/>
                </a:ext>
              </a:extLst>
            </p:cNvPr>
            <p:cNvSpPr/>
            <p:nvPr/>
          </p:nvSpPr>
          <p:spPr>
            <a:xfrm>
              <a:off x="2370850" y="996693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82" name="Freeform: Shape 2581">
              <a:extLst>
                <a:ext uri="{FF2B5EF4-FFF2-40B4-BE49-F238E27FC236}">
                  <a16:creationId xmlns:a16="http://schemas.microsoft.com/office/drawing/2014/main" id="{FAD74EE7-5E0F-4FCD-BAE9-72A76AB4AE34}"/>
                </a:ext>
              </a:extLst>
            </p:cNvPr>
            <p:cNvSpPr/>
            <p:nvPr/>
          </p:nvSpPr>
          <p:spPr>
            <a:xfrm>
              <a:off x="2999750" y="996693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83" name="Freeform: Shape 2582">
              <a:extLst>
                <a:ext uri="{FF2B5EF4-FFF2-40B4-BE49-F238E27FC236}">
                  <a16:creationId xmlns:a16="http://schemas.microsoft.com/office/drawing/2014/main" id="{AAF46747-68D3-4B04-8549-5A8DA3023F1B}"/>
                </a:ext>
              </a:extLst>
            </p:cNvPr>
            <p:cNvSpPr/>
            <p:nvPr/>
          </p:nvSpPr>
          <p:spPr>
            <a:xfrm>
              <a:off x="2370850" y="732780"/>
              <a:ext cx="5615" cy="263913"/>
            </a:xfrm>
            <a:custGeom>
              <a:avLst/>
              <a:gdLst>
                <a:gd name="connsiteX0" fmla="*/ -2189 w 5615"/>
                <a:gd name="connsiteY0" fmla="*/ 263430 h 263913"/>
                <a:gd name="connsiteX1" fmla="*/ -2189 w 5615"/>
                <a:gd name="connsiteY1" fmla="*/ -483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263430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84" name="Freeform: Shape 2583">
              <a:extLst>
                <a:ext uri="{FF2B5EF4-FFF2-40B4-BE49-F238E27FC236}">
                  <a16:creationId xmlns:a16="http://schemas.microsoft.com/office/drawing/2014/main" id="{2591FB7D-D056-4035-A70E-9F4F475DF863}"/>
                </a:ext>
              </a:extLst>
            </p:cNvPr>
            <p:cNvSpPr/>
            <p:nvPr/>
          </p:nvSpPr>
          <p:spPr>
            <a:xfrm>
              <a:off x="2876216" y="73278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85" name="Freeform: Shape 2584">
              <a:extLst>
                <a:ext uri="{FF2B5EF4-FFF2-40B4-BE49-F238E27FC236}">
                  <a16:creationId xmlns:a16="http://schemas.microsoft.com/office/drawing/2014/main" id="{77A05735-54A1-4D83-93B9-66303B2FABBE}"/>
                </a:ext>
              </a:extLst>
            </p:cNvPr>
            <p:cNvSpPr/>
            <p:nvPr/>
          </p:nvSpPr>
          <p:spPr>
            <a:xfrm>
              <a:off x="2999750" y="73278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86" name="Freeform: Shape 2585">
              <a:extLst>
                <a:ext uri="{FF2B5EF4-FFF2-40B4-BE49-F238E27FC236}">
                  <a16:creationId xmlns:a16="http://schemas.microsoft.com/office/drawing/2014/main" id="{0B14A1B9-D305-470A-AE8D-1610CB7A3EA2}"/>
                </a:ext>
              </a:extLst>
            </p:cNvPr>
            <p:cNvSpPr/>
            <p:nvPr/>
          </p:nvSpPr>
          <p:spPr>
            <a:xfrm>
              <a:off x="3258048" y="73278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87" name="Freeform: Shape 2586">
              <a:extLst>
                <a:ext uri="{FF2B5EF4-FFF2-40B4-BE49-F238E27FC236}">
                  <a16:creationId xmlns:a16="http://schemas.microsoft.com/office/drawing/2014/main" id="{5D92541A-60F7-4768-90AA-7B6D5893C9A9}"/>
                </a:ext>
              </a:extLst>
            </p:cNvPr>
            <p:cNvSpPr/>
            <p:nvPr/>
          </p:nvSpPr>
          <p:spPr>
            <a:xfrm>
              <a:off x="2370850" y="1120227"/>
              <a:ext cx="5615" cy="145994"/>
            </a:xfrm>
            <a:custGeom>
              <a:avLst/>
              <a:gdLst>
                <a:gd name="connsiteX0" fmla="*/ -2189 w 5615"/>
                <a:gd name="connsiteY0" fmla="*/ 145512 h 145994"/>
                <a:gd name="connsiteX1" fmla="*/ -2189 w 5615"/>
                <a:gd name="connsiteY1" fmla="*/ -483 h 14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45994">
                  <a:moveTo>
                    <a:pt x="-2189" y="145512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88" name="Freeform: Shape 2587">
              <a:extLst>
                <a:ext uri="{FF2B5EF4-FFF2-40B4-BE49-F238E27FC236}">
                  <a16:creationId xmlns:a16="http://schemas.microsoft.com/office/drawing/2014/main" id="{725D5A4B-1E29-4C8A-BBC7-D5898AC1E5C3}"/>
                </a:ext>
              </a:extLst>
            </p:cNvPr>
            <p:cNvSpPr/>
            <p:nvPr/>
          </p:nvSpPr>
          <p:spPr>
            <a:xfrm>
              <a:off x="2876216" y="1120227"/>
              <a:ext cx="5615" cy="145994"/>
            </a:xfrm>
            <a:custGeom>
              <a:avLst/>
              <a:gdLst>
                <a:gd name="connsiteX0" fmla="*/ -2189 w 5615"/>
                <a:gd name="connsiteY0" fmla="*/ -483 h 145994"/>
                <a:gd name="connsiteX1" fmla="*/ -2189 w 5615"/>
                <a:gd name="connsiteY1" fmla="*/ 145512 h 14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45994">
                  <a:moveTo>
                    <a:pt x="-2189" y="-483"/>
                  </a:moveTo>
                  <a:lnTo>
                    <a:pt x="-2189" y="145512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89" name="Freeform: Shape 2588">
              <a:extLst>
                <a:ext uri="{FF2B5EF4-FFF2-40B4-BE49-F238E27FC236}">
                  <a16:creationId xmlns:a16="http://schemas.microsoft.com/office/drawing/2014/main" id="{0C94B728-A046-4B9B-8C65-EC7053B73AAB}"/>
                </a:ext>
              </a:extLst>
            </p:cNvPr>
            <p:cNvSpPr/>
            <p:nvPr/>
          </p:nvSpPr>
          <p:spPr>
            <a:xfrm>
              <a:off x="2999750" y="1120227"/>
              <a:ext cx="5615" cy="145994"/>
            </a:xfrm>
            <a:custGeom>
              <a:avLst/>
              <a:gdLst>
                <a:gd name="connsiteX0" fmla="*/ -2189 w 5615"/>
                <a:gd name="connsiteY0" fmla="*/ -483 h 145994"/>
                <a:gd name="connsiteX1" fmla="*/ -2189 w 5615"/>
                <a:gd name="connsiteY1" fmla="*/ 145512 h 14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45994">
                  <a:moveTo>
                    <a:pt x="-2189" y="-483"/>
                  </a:moveTo>
                  <a:lnTo>
                    <a:pt x="-2189" y="145512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90" name="Freeform: Shape 2589">
              <a:extLst>
                <a:ext uri="{FF2B5EF4-FFF2-40B4-BE49-F238E27FC236}">
                  <a16:creationId xmlns:a16="http://schemas.microsoft.com/office/drawing/2014/main" id="{23E1969C-4356-4B12-B5C7-A7A161B0B2A6}"/>
                </a:ext>
              </a:extLst>
            </p:cNvPr>
            <p:cNvSpPr/>
            <p:nvPr/>
          </p:nvSpPr>
          <p:spPr>
            <a:xfrm>
              <a:off x="3258048" y="1120227"/>
              <a:ext cx="5615" cy="145994"/>
            </a:xfrm>
            <a:custGeom>
              <a:avLst/>
              <a:gdLst>
                <a:gd name="connsiteX0" fmla="*/ -2189 w 5615"/>
                <a:gd name="connsiteY0" fmla="*/ -483 h 145994"/>
                <a:gd name="connsiteX1" fmla="*/ -2189 w 5615"/>
                <a:gd name="connsiteY1" fmla="*/ 145512 h 14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45994">
                  <a:moveTo>
                    <a:pt x="-2189" y="-483"/>
                  </a:moveTo>
                  <a:lnTo>
                    <a:pt x="-2189" y="145512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91" name="Freeform: Shape 2590">
              <a:extLst>
                <a:ext uri="{FF2B5EF4-FFF2-40B4-BE49-F238E27FC236}">
                  <a16:creationId xmlns:a16="http://schemas.microsoft.com/office/drawing/2014/main" id="{FFA36060-DB33-4588-A670-C44EB460A448}"/>
                </a:ext>
              </a:extLst>
            </p:cNvPr>
            <p:cNvSpPr/>
            <p:nvPr/>
          </p:nvSpPr>
          <p:spPr>
            <a:xfrm>
              <a:off x="2999750" y="73278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92" name="Freeform: Shape 2591">
              <a:extLst>
                <a:ext uri="{FF2B5EF4-FFF2-40B4-BE49-F238E27FC236}">
                  <a16:creationId xmlns:a16="http://schemas.microsoft.com/office/drawing/2014/main" id="{57158A5B-3FB2-4A2D-A3F2-25A7A09DAC3E}"/>
                </a:ext>
              </a:extLst>
            </p:cNvPr>
            <p:cNvSpPr/>
            <p:nvPr/>
          </p:nvSpPr>
          <p:spPr>
            <a:xfrm>
              <a:off x="2876216" y="73278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93" name="Freeform: Shape 2592">
              <a:extLst>
                <a:ext uri="{FF2B5EF4-FFF2-40B4-BE49-F238E27FC236}">
                  <a16:creationId xmlns:a16="http://schemas.microsoft.com/office/drawing/2014/main" id="{0D408936-F89B-4139-A9E8-369E19FD99F1}"/>
                </a:ext>
              </a:extLst>
            </p:cNvPr>
            <p:cNvSpPr/>
            <p:nvPr/>
          </p:nvSpPr>
          <p:spPr>
            <a:xfrm>
              <a:off x="2370850" y="732780"/>
              <a:ext cx="5615" cy="263913"/>
            </a:xfrm>
            <a:custGeom>
              <a:avLst/>
              <a:gdLst>
                <a:gd name="connsiteX0" fmla="*/ -2189 w 5615"/>
                <a:gd name="connsiteY0" fmla="*/ 263430 h 263913"/>
                <a:gd name="connsiteX1" fmla="*/ -2189 w 5615"/>
                <a:gd name="connsiteY1" fmla="*/ -483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263430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94" name="Freeform: Shape 2593">
              <a:extLst>
                <a:ext uri="{FF2B5EF4-FFF2-40B4-BE49-F238E27FC236}">
                  <a16:creationId xmlns:a16="http://schemas.microsoft.com/office/drawing/2014/main" id="{5201BC5B-0A4F-4229-BA17-3C5AC514D2DB}"/>
                </a:ext>
              </a:extLst>
            </p:cNvPr>
            <p:cNvSpPr/>
            <p:nvPr/>
          </p:nvSpPr>
          <p:spPr>
            <a:xfrm>
              <a:off x="3258048" y="73278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95" name="Freeform: Shape 2594">
              <a:extLst>
                <a:ext uri="{FF2B5EF4-FFF2-40B4-BE49-F238E27FC236}">
                  <a16:creationId xmlns:a16="http://schemas.microsoft.com/office/drawing/2014/main" id="{42C84817-ED0C-4428-945C-5D78265F4C40}"/>
                </a:ext>
              </a:extLst>
            </p:cNvPr>
            <p:cNvSpPr/>
            <p:nvPr/>
          </p:nvSpPr>
          <p:spPr>
            <a:xfrm>
              <a:off x="2999750" y="2164649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96" name="Freeform: Shape 2595">
              <a:extLst>
                <a:ext uri="{FF2B5EF4-FFF2-40B4-BE49-F238E27FC236}">
                  <a16:creationId xmlns:a16="http://schemas.microsoft.com/office/drawing/2014/main" id="{9C166715-A345-4A15-BD81-D01D16096C94}"/>
                </a:ext>
              </a:extLst>
            </p:cNvPr>
            <p:cNvSpPr/>
            <p:nvPr/>
          </p:nvSpPr>
          <p:spPr>
            <a:xfrm>
              <a:off x="2494384" y="249875"/>
              <a:ext cx="5615" cy="359371"/>
            </a:xfrm>
            <a:custGeom>
              <a:avLst/>
              <a:gdLst>
                <a:gd name="connsiteX0" fmla="*/ -2189 w 5615"/>
                <a:gd name="connsiteY0" fmla="*/ 358888 h 359371"/>
                <a:gd name="connsiteX1" fmla="*/ -2189 w 5615"/>
                <a:gd name="connsiteY1" fmla="*/ -483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358888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97" name="Freeform: Shape 2596">
              <a:extLst>
                <a:ext uri="{FF2B5EF4-FFF2-40B4-BE49-F238E27FC236}">
                  <a16:creationId xmlns:a16="http://schemas.microsoft.com/office/drawing/2014/main" id="{97556086-753D-452C-A01E-C8CD0233F52C}"/>
                </a:ext>
              </a:extLst>
            </p:cNvPr>
            <p:cNvSpPr/>
            <p:nvPr/>
          </p:nvSpPr>
          <p:spPr>
            <a:xfrm>
              <a:off x="3134514" y="249875"/>
              <a:ext cx="5615" cy="359371"/>
            </a:xfrm>
            <a:custGeom>
              <a:avLst/>
              <a:gdLst>
                <a:gd name="connsiteX0" fmla="*/ -2189 w 5615"/>
                <a:gd name="connsiteY0" fmla="*/ -483 h 359371"/>
                <a:gd name="connsiteX1" fmla="*/ -2189 w 5615"/>
                <a:gd name="connsiteY1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-483"/>
                  </a:moveTo>
                  <a:lnTo>
                    <a:pt x="-2189" y="358888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98" name="Freeform: Shape 2597">
              <a:extLst>
                <a:ext uri="{FF2B5EF4-FFF2-40B4-BE49-F238E27FC236}">
                  <a16:creationId xmlns:a16="http://schemas.microsoft.com/office/drawing/2014/main" id="{7E5D0C31-8BE5-4096-9CC7-AD114AEE43A6}"/>
                </a:ext>
              </a:extLst>
            </p:cNvPr>
            <p:cNvSpPr/>
            <p:nvPr/>
          </p:nvSpPr>
          <p:spPr>
            <a:xfrm>
              <a:off x="2252932" y="609246"/>
              <a:ext cx="241452" cy="5615"/>
            </a:xfrm>
            <a:custGeom>
              <a:avLst/>
              <a:gdLst>
                <a:gd name="connsiteX0" fmla="*/ 239264 w 241452"/>
                <a:gd name="connsiteY0" fmla="*/ -483 h 5615"/>
                <a:gd name="connsiteX1" fmla="*/ -2189 w 24145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452" h="5615">
                  <a:moveTo>
                    <a:pt x="239264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99" name="Freeform: Shape 2598">
              <a:extLst>
                <a:ext uri="{FF2B5EF4-FFF2-40B4-BE49-F238E27FC236}">
                  <a16:creationId xmlns:a16="http://schemas.microsoft.com/office/drawing/2014/main" id="{3E6213E3-0CA0-4BA1-8C5A-F8E29D2C989D}"/>
                </a:ext>
              </a:extLst>
            </p:cNvPr>
            <p:cNvSpPr/>
            <p:nvPr/>
          </p:nvSpPr>
          <p:spPr>
            <a:xfrm>
              <a:off x="3134514" y="609246"/>
              <a:ext cx="247067" cy="5615"/>
            </a:xfrm>
            <a:custGeom>
              <a:avLst/>
              <a:gdLst>
                <a:gd name="connsiteX0" fmla="*/ 244879 w 247067"/>
                <a:gd name="connsiteY0" fmla="*/ -483 h 5615"/>
                <a:gd name="connsiteX1" fmla="*/ -2189 w 247067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7067" h="5615">
                  <a:moveTo>
                    <a:pt x="244879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00" name="Freeform: Shape 2599">
              <a:extLst>
                <a:ext uri="{FF2B5EF4-FFF2-40B4-BE49-F238E27FC236}">
                  <a16:creationId xmlns:a16="http://schemas.microsoft.com/office/drawing/2014/main" id="{F1E3FB2C-2261-4CD4-9CC5-B17575A48C35}"/>
                </a:ext>
              </a:extLst>
            </p:cNvPr>
            <p:cNvSpPr/>
            <p:nvPr/>
          </p:nvSpPr>
          <p:spPr>
            <a:xfrm>
              <a:off x="2999750" y="1389755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01" name="Freeform: Shape 2600">
              <a:extLst>
                <a:ext uri="{FF2B5EF4-FFF2-40B4-BE49-F238E27FC236}">
                  <a16:creationId xmlns:a16="http://schemas.microsoft.com/office/drawing/2014/main" id="{0384B7DF-8142-413A-8641-864D205FA2AE}"/>
                </a:ext>
              </a:extLst>
            </p:cNvPr>
            <p:cNvSpPr/>
            <p:nvPr/>
          </p:nvSpPr>
          <p:spPr>
            <a:xfrm>
              <a:off x="3628650" y="1389755"/>
              <a:ext cx="151609" cy="5615"/>
            </a:xfrm>
            <a:custGeom>
              <a:avLst/>
              <a:gdLst>
                <a:gd name="connsiteX0" fmla="*/ -2189 w 151609"/>
                <a:gd name="connsiteY0" fmla="*/ -483 h 5615"/>
                <a:gd name="connsiteX1" fmla="*/ 149421 w 15160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609" h="5615">
                  <a:moveTo>
                    <a:pt x="-2189" y="-483"/>
                  </a:moveTo>
                  <a:lnTo>
                    <a:pt x="14942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02" name="Freeform: Shape 2601">
              <a:extLst>
                <a:ext uri="{FF2B5EF4-FFF2-40B4-BE49-F238E27FC236}">
                  <a16:creationId xmlns:a16="http://schemas.microsoft.com/office/drawing/2014/main" id="{A2BB51C3-0A16-4585-BC26-7796CAAA293A}"/>
                </a:ext>
              </a:extLst>
            </p:cNvPr>
            <p:cNvSpPr/>
            <p:nvPr/>
          </p:nvSpPr>
          <p:spPr>
            <a:xfrm>
              <a:off x="3903793" y="1389755"/>
              <a:ext cx="151609" cy="5615"/>
            </a:xfrm>
            <a:custGeom>
              <a:avLst/>
              <a:gdLst>
                <a:gd name="connsiteX0" fmla="*/ -2189 w 151609"/>
                <a:gd name="connsiteY0" fmla="*/ -483 h 5615"/>
                <a:gd name="connsiteX1" fmla="*/ 149421 w 15160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609" h="5615">
                  <a:moveTo>
                    <a:pt x="-2189" y="-483"/>
                  </a:moveTo>
                  <a:lnTo>
                    <a:pt x="14942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03" name="Freeform: Shape 2602">
              <a:extLst>
                <a:ext uri="{FF2B5EF4-FFF2-40B4-BE49-F238E27FC236}">
                  <a16:creationId xmlns:a16="http://schemas.microsoft.com/office/drawing/2014/main" id="{D97C8988-BB56-47B2-A2EE-B91E979684DB}"/>
                </a:ext>
              </a:extLst>
            </p:cNvPr>
            <p:cNvSpPr/>
            <p:nvPr/>
          </p:nvSpPr>
          <p:spPr>
            <a:xfrm>
              <a:off x="4178937" y="1389755"/>
              <a:ext cx="151609" cy="5615"/>
            </a:xfrm>
            <a:custGeom>
              <a:avLst/>
              <a:gdLst>
                <a:gd name="connsiteX0" fmla="*/ -2189 w 151609"/>
                <a:gd name="connsiteY0" fmla="*/ -483 h 5615"/>
                <a:gd name="connsiteX1" fmla="*/ 149421 w 15160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609" h="5615">
                  <a:moveTo>
                    <a:pt x="-2189" y="-483"/>
                  </a:moveTo>
                  <a:lnTo>
                    <a:pt x="14942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04" name="Freeform: Shape 2603">
              <a:extLst>
                <a:ext uri="{FF2B5EF4-FFF2-40B4-BE49-F238E27FC236}">
                  <a16:creationId xmlns:a16="http://schemas.microsoft.com/office/drawing/2014/main" id="{14EE1B35-F53B-4AC1-B1B5-899193B22521}"/>
                </a:ext>
              </a:extLst>
            </p:cNvPr>
            <p:cNvSpPr/>
            <p:nvPr/>
          </p:nvSpPr>
          <p:spPr>
            <a:xfrm>
              <a:off x="2252932" y="3450524"/>
              <a:ext cx="1375717" cy="5615"/>
            </a:xfrm>
            <a:custGeom>
              <a:avLst/>
              <a:gdLst>
                <a:gd name="connsiteX0" fmla="*/ -2189 w 1375717"/>
                <a:gd name="connsiteY0" fmla="*/ -483 h 5615"/>
                <a:gd name="connsiteX1" fmla="*/ 1373529 w 1375717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717" h="5615">
                  <a:moveTo>
                    <a:pt x="-2189" y="-483"/>
                  </a:moveTo>
                  <a:lnTo>
                    <a:pt x="137352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05" name="Freeform: Shape 2604">
              <a:extLst>
                <a:ext uri="{FF2B5EF4-FFF2-40B4-BE49-F238E27FC236}">
                  <a16:creationId xmlns:a16="http://schemas.microsoft.com/office/drawing/2014/main" id="{166EABFE-1E8C-4D67-9649-929933085E4B}"/>
                </a:ext>
              </a:extLst>
            </p:cNvPr>
            <p:cNvSpPr/>
            <p:nvPr/>
          </p:nvSpPr>
          <p:spPr>
            <a:xfrm>
              <a:off x="3628650" y="2568942"/>
              <a:ext cx="5615" cy="881582"/>
            </a:xfrm>
            <a:custGeom>
              <a:avLst/>
              <a:gdLst>
                <a:gd name="connsiteX0" fmla="*/ -2189 w 5615"/>
                <a:gd name="connsiteY0" fmla="*/ 881099 h 881582"/>
                <a:gd name="connsiteX1" fmla="*/ -2189 w 5615"/>
                <a:gd name="connsiteY1" fmla="*/ -483 h 8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881582">
                  <a:moveTo>
                    <a:pt x="-2189" y="881099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06" name="Freeform: Shape 2605">
              <a:extLst>
                <a:ext uri="{FF2B5EF4-FFF2-40B4-BE49-F238E27FC236}">
                  <a16:creationId xmlns:a16="http://schemas.microsoft.com/office/drawing/2014/main" id="{DD00C043-F1DD-44FF-905D-857CF41B7C46}"/>
                </a:ext>
              </a:extLst>
            </p:cNvPr>
            <p:cNvSpPr/>
            <p:nvPr userDrawn="1"/>
          </p:nvSpPr>
          <p:spPr>
            <a:xfrm>
              <a:off x="3510731" y="2102882"/>
              <a:ext cx="937734" cy="466059"/>
            </a:xfrm>
            <a:custGeom>
              <a:avLst/>
              <a:gdLst>
                <a:gd name="connsiteX0" fmla="*/ 935545 w 937734"/>
                <a:gd name="connsiteY0" fmla="*/ 465577 h 466059"/>
                <a:gd name="connsiteX1" fmla="*/ 466397 w 937734"/>
                <a:gd name="connsiteY1" fmla="*/ -483 h 466059"/>
                <a:gd name="connsiteX2" fmla="*/ -2189 w 937734"/>
                <a:gd name="connsiteY2" fmla="*/ 465577 h 46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734" h="466059">
                  <a:moveTo>
                    <a:pt x="935545" y="465577"/>
                  </a:moveTo>
                  <a:cubicBezTo>
                    <a:pt x="935377" y="208025"/>
                    <a:pt x="725370" y="-634"/>
                    <a:pt x="466397" y="-483"/>
                  </a:cubicBezTo>
                  <a:cubicBezTo>
                    <a:pt x="207651" y="-331"/>
                    <a:pt x="-2020" y="208244"/>
                    <a:pt x="-2189" y="465577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07" name="Freeform: Shape 2606">
              <a:extLst>
                <a:ext uri="{FF2B5EF4-FFF2-40B4-BE49-F238E27FC236}">
                  <a16:creationId xmlns:a16="http://schemas.microsoft.com/office/drawing/2014/main" id="{FC4469F2-78FF-4B20-859A-3A4591D9047A}"/>
                </a:ext>
              </a:extLst>
            </p:cNvPr>
            <p:cNvSpPr/>
            <p:nvPr/>
          </p:nvSpPr>
          <p:spPr>
            <a:xfrm>
              <a:off x="3510731" y="2568942"/>
              <a:ext cx="5615" cy="763663"/>
            </a:xfrm>
            <a:custGeom>
              <a:avLst/>
              <a:gdLst>
                <a:gd name="connsiteX0" fmla="*/ -2189 w 5615"/>
                <a:gd name="connsiteY0" fmla="*/ -483 h 763663"/>
                <a:gd name="connsiteX1" fmla="*/ -2189 w 5615"/>
                <a:gd name="connsiteY1" fmla="*/ 763181 h 763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63663">
                  <a:moveTo>
                    <a:pt x="-2189" y="-483"/>
                  </a:moveTo>
                  <a:lnTo>
                    <a:pt x="-2189" y="7631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08" name="Freeform: Shape 2607">
              <a:extLst>
                <a:ext uri="{FF2B5EF4-FFF2-40B4-BE49-F238E27FC236}">
                  <a16:creationId xmlns:a16="http://schemas.microsoft.com/office/drawing/2014/main" id="{92D886F1-87FB-48A9-8595-4BE1C5AF7DD7}"/>
                </a:ext>
              </a:extLst>
            </p:cNvPr>
            <p:cNvSpPr/>
            <p:nvPr/>
          </p:nvSpPr>
          <p:spPr>
            <a:xfrm>
              <a:off x="4448465" y="2568942"/>
              <a:ext cx="5615" cy="2324682"/>
            </a:xfrm>
            <a:custGeom>
              <a:avLst/>
              <a:gdLst>
                <a:gd name="connsiteX0" fmla="*/ -2189 w 5615"/>
                <a:gd name="connsiteY0" fmla="*/ 2324199 h 2324682"/>
                <a:gd name="connsiteX1" fmla="*/ -2189 w 5615"/>
                <a:gd name="connsiteY1" fmla="*/ -483 h 232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324682">
                  <a:moveTo>
                    <a:pt x="-2189" y="2324199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09" name="Freeform: Shape 2608">
              <a:extLst>
                <a:ext uri="{FF2B5EF4-FFF2-40B4-BE49-F238E27FC236}">
                  <a16:creationId xmlns:a16="http://schemas.microsoft.com/office/drawing/2014/main" id="{6D328755-FAC4-40E9-A7AF-9FAB39F2B330}"/>
                </a:ext>
              </a:extLst>
            </p:cNvPr>
            <p:cNvSpPr/>
            <p:nvPr/>
          </p:nvSpPr>
          <p:spPr>
            <a:xfrm>
              <a:off x="3510731" y="1979349"/>
              <a:ext cx="937734" cy="5615"/>
            </a:xfrm>
            <a:custGeom>
              <a:avLst/>
              <a:gdLst>
                <a:gd name="connsiteX0" fmla="*/ -2189 w 937734"/>
                <a:gd name="connsiteY0" fmla="*/ -483 h 5615"/>
                <a:gd name="connsiteX1" fmla="*/ 935545 w 937734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37734" h="5615">
                  <a:moveTo>
                    <a:pt x="-2189" y="-483"/>
                  </a:moveTo>
                  <a:lnTo>
                    <a:pt x="9355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10" name="Freeform: Shape 2609">
              <a:extLst>
                <a:ext uri="{FF2B5EF4-FFF2-40B4-BE49-F238E27FC236}">
                  <a16:creationId xmlns:a16="http://schemas.microsoft.com/office/drawing/2014/main" id="{504EC7FE-90B8-4CAE-A99C-2F3F9821231D}"/>
                </a:ext>
              </a:extLst>
            </p:cNvPr>
            <p:cNvSpPr/>
            <p:nvPr/>
          </p:nvSpPr>
          <p:spPr>
            <a:xfrm>
              <a:off x="3510731" y="249875"/>
              <a:ext cx="5615" cy="1729473"/>
            </a:xfrm>
            <a:custGeom>
              <a:avLst/>
              <a:gdLst>
                <a:gd name="connsiteX0" fmla="*/ -2189 w 5615"/>
                <a:gd name="connsiteY0" fmla="*/ -483 h 1729473"/>
                <a:gd name="connsiteX1" fmla="*/ -2189 w 5615"/>
                <a:gd name="connsiteY1" fmla="*/ 1728991 h 172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729473">
                  <a:moveTo>
                    <a:pt x="-2189" y="-483"/>
                  </a:moveTo>
                  <a:lnTo>
                    <a:pt x="-2189" y="172899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11" name="Freeform: Shape 2610">
              <a:extLst>
                <a:ext uri="{FF2B5EF4-FFF2-40B4-BE49-F238E27FC236}">
                  <a16:creationId xmlns:a16="http://schemas.microsoft.com/office/drawing/2014/main" id="{C123F8E4-4D86-4123-BA60-EC8B6AEB446F}"/>
                </a:ext>
              </a:extLst>
            </p:cNvPr>
            <p:cNvSpPr/>
            <p:nvPr/>
          </p:nvSpPr>
          <p:spPr>
            <a:xfrm>
              <a:off x="3628650" y="1389755"/>
              <a:ext cx="5615" cy="466059"/>
            </a:xfrm>
            <a:custGeom>
              <a:avLst/>
              <a:gdLst>
                <a:gd name="connsiteX0" fmla="*/ -2189 w 5615"/>
                <a:gd name="connsiteY0" fmla="*/ 465577 h 466059"/>
                <a:gd name="connsiteX1" fmla="*/ -2189 w 5615"/>
                <a:gd name="connsiteY1" fmla="*/ -483 h 46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66059">
                  <a:moveTo>
                    <a:pt x="-2189" y="465577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12" name="Freeform: Shape 2611">
              <a:extLst>
                <a:ext uri="{FF2B5EF4-FFF2-40B4-BE49-F238E27FC236}">
                  <a16:creationId xmlns:a16="http://schemas.microsoft.com/office/drawing/2014/main" id="{42C741A6-54AE-4F01-BD2B-7BEBDA1A8F33}"/>
                </a:ext>
              </a:extLst>
            </p:cNvPr>
            <p:cNvSpPr/>
            <p:nvPr/>
          </p:nvSpPr>
          <p:spPr>
            <a:xfrm>
              <a:off x="3780259" y="1389755"/>
              <a:ext cx="5615" cy="466059"/>
            </a:xfrm>
            <a:custGeom>
              <a:avLst/>
              <a:gdLst>
                <a:gd name="connsiteX0" fmla="*/ -2189 w 5615"/>
                <a:gd name="connsiteY0" fmla="*/ 465577 h 466059"/>
                <a:gd name="connsiteX1" fmla="*/ -2189 w 5615"/>
                <a:gd name="connsiteY1" fmla="*/ -483 h 46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66059">
                  <a:moveTo>
                    <a:pt x="-2189" y="465577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13" name="Freeform: Shape 2612">
              <a:extLst>
                <a:ext uri="{FF2B5EF4-FFF2-40B4-BE49-F238E27FC236}">
                  <a16:creationId xmlns:a16="http://schemas.microsoft.com/office/drawing/2014/main" id="{1C6BFBCD-D832-4A9C-86C3-A0859BF27042}"/>
                </a:ext>
              </a:extLst>
            </p:cNvPr>
            <p:cNvSpPr/>
            <p:nvPr/>
          </p:nvSpPr>
          <p:spPr>
            <a:xfrm>
              <a:off x="3628650" y="1855815"/>
              <a:ext cx="151609" cy="5615"/>
            </a:xfrm>
            <a:custGeom>
              <a:avLst/>
              <a:gdLst>
                <a:gd name="connsiteX0" fmla="*/ -2189 w 151609"/>
                <a:gd name="connsiteY0" fmla="*/ -483 h 5615"/>
                <a:gd name="connsiteX1" fmla="*/ 149421 w 15160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609" h="5615">
                  <a:moveTo>
                    <a:pt x="-2189" y="-483"/>
                  </a:moveTo>
                  <a:lnTo>
                    <a:pt x="14942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14" name="Freeform: Shape 2613">
              <a:extLst>
                <a:ext uri="{FF2B5EF4-FFF2-40B4-BE49-F238E27FC236}">
                  <a16:creationId xmlns:a16="http://schemas.microsoft.com/office/drawing/2014/main" id="{3461C794-74C9-4ADA-829F-674D4491347C}"/>
                </a:ext>
              </a:extLst>
            </p:cNvPr>
            <p:cNvSpPr/>
            <p:nvPr/>
          </p:nvSpPr>
          <p:spPr>
            <a:xfrm>
              <a:off x="3903793" y="1389755"/>
              <a:ext cx="5615" cy="466059"/>
            </a:xfrm>
            <a:custGeom>
              <a:avLst/>
              <a:gdLst>
                <a:gd name="connsiteX0" fmla="*/ -2189 w 5615"/>
                <a:gd name="connsiteY0" fmla="*/ 465577 h 466059"/>
                <a:gd name="connsiteX1" fmla="*/ -2189 w 5615"/>
                <a:gd name="connsiteY1" fmla="*/ -483 h 46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66059">
                  <a:moveTo>
                    <a:pt x="-2189" y="465577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15" name="Freeform: Shape 2614">
              <a:extLst>
                <a:ext uri="{FF2B5EF4-FFF2-40B4-BE49-F238E27FC236}">
                  <a16:creationId xmlns:a16="http://schemas.microsoft.com/office/drawing/2014/main" id="{4FAE1A8E-4EDC-4A2F-9460-3CC78566AFF3}"/>
                </a:ext>
              </a:extLst>
            </p:cNvPr>
            <p:cNvSpPr/>
            <p:nvPr/>
          </p:nvSpPr>
          <p:spPr>
            <a:xfrm>
              <a:off x="4055403" y="1389755"/>
              <a:ext cx="5615" cy="466059"/>
            </a:xfrm>
            <a:custGeom>
              <a:avLst/>
              <a:gdLst>
                <a:gd name="connsiteX0" fmla="*/ -2189 w 5615"/>
                <a:gd name="connsiteY0" fmla="*/ 465577 h 466059"/>
                <a:gd name="connsiteX1" fmla="*/ -2189 w 5615"/>
                <a:gd name="connsiteY1" fmla="*/ -483 h 46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66059">
                  <a:moveTo>
                    <a:pt x="-2189" y="465577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16" name="Freeform: Shape 2615">
              <a:extLst>
                <a:ext uri="{FF2B5EF4-FFF2-40B4-BE49-F238E27FC236}">
                  <a16:creationId xmlns:a16="http://schemas.microsoft.com/office/drawing/2014/main" id="{3A4A1871-B45E-467B-9942-DA732C07105D}"/>
                </a:ext>
              </a:extLst>
            </p:cNvPr>
            <p:cNvSpPr/>
            <p:nvPr/>
          </p:nvSpPr>
          <p:spPr>
            <a:xfrm>
              <a:off x="3903793" y="1855815"/>
              <a:ext cx="151609" cy="5615"/>
            </a:xfrm>
            <a:custGeom>
              <a:avLst/>
              <a:gdLst>
                <a:gd name="connsiteX0" fmla="*/ -2189 w 151609"/>
                <a:gd name="connsiteY0" fmla="*/ -483 h 5615"/>
                <a:gd name="connsiteX1" fmla="*/ 149421 w 15160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609" h="5615">
                  <a:moveTo>
                    <a:pt x="-2189" y="-483"/>
                  </a:moveTo>
                  <a:lnTo>
                    <a:pt x="14942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17" name="Freeform: Shape 2616">
              <a:extLst>
                <a:ext uri="{FF2B5EF4-FFF2-40B4-BE49-F238E27FC236}">
                  <a16:creationId xmlns:a16="http://schemas.microsoft.com/office/drawing/2014/main" id="{1EF35E45-0322-4822-AAC8-1D198179563E}"/>
                </a:ext>
              </a:extLst>
            </p:cNvPr>
            <p:cNvSpPr/>
            <p:nvPr/>
          </p:nvSpPr>
          <p:spPr>
            <a:xfrm>
              <a:off x="4178937" y="1389755"/>
              <a:ext cx="5615" cy="466059"/>
            </a:xfrm>
            <a:custGeom>
              <a:avLst/>
              <a:gdLst>
                <a:gd name="connsiteX0" fmla="*/ -2189 w 5615"/>
                <a:gd name="connsiteY0" fmla="*/ 465577 h 466059"/>
                <a:gd name="connsiteX1" fmla="*/ -2189 w 5615"/>
                <a:gd name="connsiteY1" fmla="*/ -483 h 46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66059">
                  <a:moveTo>
                    <a:pt x="-2189" y="465577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18" name="Freeform: Shape 2617">
              <a:extLst>
                <a:ext uri="{FF2B5EF4-FFF2-40B4-BE49-F238E27FC236}">
                  <a16:creationId xmlns:a16="http://schemas.microsoft.com/office/drawing/2014/main" id="{F40B047D-486A-443F-8510-E4392CDD328F}"/>
                </a:ext>
              </a:extLst>
            </p:cNvPr>
            <p:cNvSpPr/>
            <p:nvPr/>
          </p:nvSpPr>
          <p:spPr>
            <a:xfrm>
              <a:off x="3628650" y="1266221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19" name="Freeform: Shape 2618">
              <a:extLst>
                <a:ext uri="{FF2B5EF4-FFF2-40B4-BE49-F238E27FC236}">
                  <a16:creationId xmlns:a16="http://schemas.microsoft.com/office/drawing/2014/main" id="{123D7406-BB1B-4E7B-A4B0-E6B47AF2A440}"/>
                </a:ext>
              </a:extLst>
            </p:cNvPr>
            <p:cNvSpPr/>
            <p:nvPr/>
          </p:nvSpPr>
          <p:spPr>
            <a:xfrm>
              <a:off x="4448465" y="249875"/>
              <a:ext cx="5615" cy="1729473"/>
            </a:xfrm>
            <a:custGeom>
              <a:avLst/>
              <a:gdLst>
                <a:gd name="connsiteX0" fmla="*/ -2189 w 5615"/>
                <a:gd name="connsiteY0" fmla="*/ 1728991 h 1729473"/>
                <a:gd name="connsiteX1" fmla="*/ -2189 w 5615"/>
                <a:gd name="connsiteY1" fmla="*/ -483 h 172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729473">
                  <a:moveTo>
                    <a:pt x="-2189" y="172899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20" name="Freeform: Shape 2619">
              <a:extLst>
                <a:ext uri="{FF2B5EF4-FFF2-40B4-BE49-F238E27FC236}">
                  <a16:creationId xmlns:a16="http://schemas.microsoft.com/office/drawing/2014/main" id="{835BC9D3-9142-4028-83B2-9CCB9906A461}"/>
                </a:ext>
              </a:extLst>
            </p:cNvPr>
            <p:cNvSpPr/>
            <p:nvPr/>
          </p:nvSpPr>
          <p:spPr>
            <a:xfrm>
              <a:off x="4330546" y="1389755"/>
              <a:ext cx="5615" cy="466059"/>
            </a:xfrm>
            <a:custGeom>
              <a:avLst/>
              <a:gdLst>
                <a:gd name="connsiteX0" fmla="*/ -2189 w 5615"/>
                <a:gd name="connsiteY0" fmla="*/ -483 h 466059"/>
                <a:gd name="connsiteX1" fmla="*/ -2189 w 5615"/>
                <a:gd name="connsiteY1" fmla="*/ 465577 h 46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66059">
                  <a:moveTo>
                    <a:pt x="-2189" y="-483"/>
                  </a:moveTo>
                  <a:lnTo>
                    <a:pt x="-2189" y="465577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21" name="Freeform: Shape 2620">
              <a:extLst>
                <a:ext uri="{FF2B5EF4-FFF2-40B4-BE49-F238E27FC236}">
                  <a16:creationId xmlns:a16="http://schemas.microsoft.com/office/drawing/2014/main" id="{5D7267B7-CABA-440E-8653-720F0FB4D14B}"/>
                </a:ext>
              </a:extLst>
            </p:cNvPr>
            <p:cNvSpPr/>
            <p:nvPr/>
          </p:nvSpPr>
          <p:spPr>
            <a:xfrm>
              <a:off x="3628650" y="1131457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22" name="Freeform: Shape 2621">
              <a:extLst>
                <a:ext uri="{FF2B5EF4-FFF2-40B4-BE49-F238E27FC236}">
                  <a16:creationId xmlns:a16="http://schemas.microsoft.com/office/drawing/2014/main" id="{60F41A51-3678-466E-B3E3-380582BE6D6A}"/>
                </a:ext>
              </a:extLst>
            </p:cNvPr>
            <p:cNvSpPr/>
            <p:nvPr/>
          </p:nvSpPr>
          <p:spPr>
            <a:xfrm>
              <a:off x="3628650" y="1013539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23" name="Freeform: Shape 2622">
              <a:extLst>
                <a:ext uri="{FF2B5EF4-FFF2-40B4-BE49-F238E27FC236}">
                  <a16:creationId xmlns:a16="http://schemas.microsoft.com/office/drawing/2014/main" id="{FAEBBFEB-B539-44AC-B63D-314BEEB9249C}"/>
                </a:ext>
              </a:extLst>
            </p:cNvPr>
            <p:cNvSpPr/>
            <p:nvPr/>
          </p:nvSpPr>
          <p:spPr>
            <a:xfrm>
              <a:off x="3628650" y="626091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24" name="Freeform: Shape 2623">
              <a:extLst>
                <a:ext uri="{FF2B5EF4-FFF2-40B4-BE49-F238E27FC236}">
                  <a16:creationId xmlns:a16="http://schemas.microsoft.com/office/drawing/2014/main" id="{FEF434D1-F033-40D9-ACE4-F39F955EAE0E}"/>
                </a:ext>
              </a:extLst>
            </p:cNvPr>
            <p:cNvSpPr/>
            <p:nvPr/>
          </p:nvSpPr>
          <p:spPr>
            <a:xfrm>
              <a:off x="3628650" y="502558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25" name="Freeform: Shape 2624">
              <a:extLst>
                <a:ext uri="{FF2B5EF4-FFF2-40B4-BE49-F238E27FC236}">
                  <a16:creationId xmlns:a16="http://schemas.microsoft.com/office/drawing/2014/main" id="{E8A08AFA-E510-4C05-AEBC-5F2535548F52}"/>
                </a:ext>
              </a:extLst>
            </p:cNvPr>
            <p:cNvSpPr/>
            <p:nvPr/>
          </p:nvSpPr>
          <p:spPr>
            <a:xfrm>
              <a:off x="4330546" y="1131457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26" name="Freeform: Shape 2625">
              <a:extLst>
                <a:ext uri="{FF2B5EF4-FFF2-40B4-BE49-F238E27FC236}">
                  <a16:creationId xmlns:a16="http://schemas.microsoft.com/office/drawing/2014/main" id="{034144CA-5B95-4576-A93C-690668E7D729}"/>
                </a:ext>
              </a:extLst>
            </p:cNvPr>
            <p:cNvSpPr/>
            <p:nvPr/>
          </p:nvSpPr>
          <p:spPr>
            <a:xfrm>
              <a:off x="3628650" y="1131457"/>
              <a:ext cx="5615" cy="134764"/>
            </a:xfrm>
            <a:custGeom>
              <a:avLst/>
              <a:gdLst>
                <a:gd name="connsiteX0" fmla="*/ -2189 w 5615"/>
                <a:gd name="connsiteY0" fmla="*/ 134281 h 134764"/>
                <a:gd name="connsiteX1" fmla="*/ -2189 w 5615"/>
                <a:gd name="connsiteY1" fmla="*/ -483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13428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27" name="Freeform: Shape 2626">
              <a:extLst>
                <a:ext uri="{FF2B5EF4-FFF2-40B4-BE49-F238E27FC236}">
                  <a16:creationId xmlns:a16="http://schemas.microsoft.com/office/drawing/2014/main" id="{791A4B4F-2DE0-45B8-A68B-F2E745868209}"/>
                </a:ext>
              </a:extLst>
            </p:cNvPr>
            <p:cNvSpPr/>
            <p:nvPr/>
          </p:nvSpPr>
          <p:spPr>
            <a:xfrm>
              <a:off x="3628650" y="878774"/>
              <a:ext cx="5615" cy="134764"/>
            </a:xfrm>
            <a:custGeom>
              <a:avLst/>
              <a:gdLst>
                <a:gd name="connsiteX0" fmla="*/ -2189 w 5615"/>
                <a:gd name="connsiteY0" fmla="*/ 134281 h 134764"/>
                <a:gd name="connsiteX1" fmla="*/ -2189 w 5615"/>
                <a:gd name="connsiteY1" fmla="*/ -483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13428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28" name="Freeform: Shape 2627">
              <a:extLst>
                <a:ext uri="{FF2B5EF4-FFF2-40B4-BE49-F238E27FC236}">
                  <a16:creationId xmlns:a16="http://schemas.microsoft.com/office/drawing/2014/main" id="{04A7CD19-6073-4D92-85E3-91CE6290BD3F}"/>
                </a:ext>
              </a:extLst>
            </p:cNvPr>
            <p:cNvSpPr/>
            <p:nvPr/>
          </p:nvSpPr>
          <p:spPr>
            <a:xfrm>
              <a:off x="4330546" y="878774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29" name="Freeform: Shape 2628">
              <a:extLst>
                <a:ext uri="{FF2B5EF4-FFF2-40B4-BE49-F238E27FC236}">
                  <a16:creationId xmlns:a16="http://schemas.microsoft.com/office/drawing/2014/main" id="{8F005482-FC10-4F5D-B740-372D1A38D85D}"/>
                </a:ext>
              </a:extLst>
            </p:cNvPr>
            <p:cNvSpPr/>
            <p:nvPr/>
          </p:nvSpPr>
          <p:spPr>
            <a:xfrm>
              <a:off x="3628650" y="626091"/>
              <a:ext cx="5615" cy="129149"/>
            </a:xfrm>
            <a:custGeom>
              <a:avLst/>
              <a:gdLst>
                <a:gd name="connsiteX0" fmla="*/ -2189 w 5615"/>
                <a:gd name="connsiteY0" fmla="*/ 128666 h 129149"/>
                <a:gd name="connsiteX1" fmla="*/ -2189 w 5615"/>
                <a:gd name="connsiteY1" fmla="*/ -483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12866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30" name="Freeform: Shape 2629">
              <a:extLst>
                <a:ext uri="{FF2B5EF4-FFF2-40B4-BE49-F238E27FC236}">
                  <a16:creationId xmlns:a16="http://schemas.microsoft.com/office/drawing/2014/main" id="{B6C22F38-4282-4FDD-B0BF-5F33B43EF7D5}"/>
                </a:ext>
              </a:extLst>
            </p:cNvPr>
            <p:cNvSpPr/>
            <p:nvPr/>
          </p:nvSpPr>
          <p:spPr>
            <a:xfrm>
              <a:off x="3628650" y="367793"/>
              <a:ext cx="5615" cy="134764"/>
            </a:xfrm>
            <a:custGeom>
              <a:avLst/>
              <a:gdLst>
                <a:gd name="connsiteX0" fmla="*/ -2189 w 5615"/>
                <a:gd name="connsiteY0" fmla="*/ 134281 h 134764"/>
                <a:gd name="connsiteX1" fmla="*/ -2189 w 5615"/>
                <a:gd name="connsiteY1" fmla="*/ -483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13428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31" name="Freeform: Shape 2630">
              <a:extLst>
                <a:ext uri="{FF2B5EF4-FFF2-40B4-BE49-F238E27FC236}">
                  <a16:creationId xmlns:a16="http://schemas.microsoft.com/office/drawing/2014/main" id="{8351D83E-CAE2-4718-965B-53985F6FF8AC}"/>
                </a:ext>
              </a:extLst>
            </p:cNvPr>
            <p:cNvSpPr/>
            <p:nvPr/>
          </p:nvSpPr>
          <p:spPr>
            <a:xfrm>
              <a:off x="4330546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32" name="Freeform: Shape 2631">
              <a:extLst>
                <a:ext uri="{FF2B5EF4-FFF2-40B4-BE49-F238E27FC236}">
                  <a16:creationId xmlns:a16="http://schemas.microsoft.com/office/drawing/2014/main" id="{C9FA8E9E-FCAA-482D-BB2E-212C773A04D9}"/>
                </a:ext>
              </a:extLst>
            </p:cNvPr>
            <p:cNvSpPr/>
            <p:nvPr/>
          </p:nvSpPr>
          <p:spPr>
            <a:xfrm>
              <a:off x="4330546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33" name="Freeform: Shape 2632">
              <a:extLst>
                <a:ext uri="{FF2B5EF4-FFF2-40B4-BE49-F238E27FC236}">
                  <a16:creationId xmlns:a16="http://schemas.microsoft.com/office/drawing/2014/main" id="{FA005E4E-60DB-4F47-A5AA-DEA7EC20A774}"/>
                </a:ext>
              </a:extLst>
            </p:cNvPr>
            <p:cNvSpPr/>
            <p:nvPr/>
          </p:nvSpPr>
          <p:spPr>
            <a:xfrm>
              <a:off x="3381582" y="609246"/>
              <a:ext cx="5615" cy="2723359"/>
            </a:xfrm>
            <a:custGeom>
              <a:avLst/>
              <a:gdLst>
                <a:gd name="connsiteX0" fmla="*/ -2189 w 5615"/>
                <a:gd name="connsiteY0" fmla="*/ -483 h 2723359"/>
                <a:gd name="connsiteX1" fmla="*/ -2189 w 5615"/>
                <a:gd name="connsiteY1" fmla="*/ 2722877 h 2723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723359">
                  <a:moveTo>
                    <a:pt x="-2189" y="-483"/>
                  </a:moveTo>
                  <a:lnTo>
                    <a:pt x="-2189" y="2722877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34" name="Freeform: Shape 2633">
              <a:extLst>
                <a:ext uri="{FF2B5EF4-FFF2-40B4-BE49-F238E27FC236}">
                  <a16:creationId xmlns:a16="http://schemas.microsoft.com/office/drawing/2014/main" id="{3A291AAD-6B5B-488B-8DF7-5F7B71C5888C}"/>
                </a:ext>
              </a:extLst>
            </p:cNvPr>
            <p:cNvSpPr/>
            <p:nvPr/>
          </p:nvSpPr>
          <p:spPr>
            <a:xfrm>
              <a:off x="3510731" y="249875"/>
              <a:ext cx="937734" cy="5615"/>
            </a:xfrm>
            <a:custGeom>
              <a:avLst/>
              <a:gdLst>
                <a:gd name="connsiteX0" fmla="*/ -2189 w 937734"/>
                <a:gd name="connsiteY0" fmla="*/ -483 h 5615"/>
                <a:gd name="connsiteX1" fmla="*/ 935545 w 937734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37734" h="5615">
                  <a:moveTo>
                    <a:pt x="-2189" y="-483"/>
                  </a:moveTo>
                  <a:lnTo>
                    <a:pt x="9355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35" name="Freeform: Shape 2634">
              <a:extLst>
                <a:ext uri="{FF2B5EF4-FFF2-40B4-BE49-F238E27FC236}">
                  <a16:creationId xmlns:a16="http://schemas.microsoft.com/office/drawing/2014/main" id="{4A8E63D8-C084-44CD-A467-E7A408EF1FA3}"/>
                </a:ext>
              </a:extLst>
            </p:cNvPr>
            <p:cNvSpPr/>
            <p:nvPr/>
          </p:nvSpPr>
          <p:spPr>
            <a:xfrm>
              <a:off x="4178937" y="1855815"/>
              <a:ext cx="151609" cy="5615"/>
            </a:xfrm>
            <a:custGeom>
              <a:avLst/>
              <a:gdLst>
                <a:gd name="connsiteX0" fmla="*/ -2189 w 151609"/>
                <a:gd name="connsiteY0" fmla="*/ -483 h 5615"/>
                <a:gd name="connsiteX1" fmla="*/ 149421 w 15160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609" h="5615">
                  <a:moveTo>
                    <a:pt x="-2189" y="-483"/>
                  </a:moveTo>
                  <a:lnTo>
                    <a:pt x="14942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36" name="Freeform: Shape 2635">
              <a:extLst>
                <a:ext uri="{FF2B5EF4-FFF2-40B4-BE49-F238E27FC236}">
                  <a16:creationId xmlns:a16="http://schemas.microsoft.com/office/drawing/2014/main" id="{A118C184-6DC6-4CDA-A0DD-402AA56518A9}"/>
                </a:ext>
              </a:extLst>
            </p:cNvPr>
            <p:cNvSpPr/>
            <p:nvPr/>
          </p:nvSpPr>
          <p:spPr>
            <a:xfrm>
              <a:off x="3628650" y="878774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37" name="Freeform: Shape 2636">
              <a:extLst>
                <a:ext uri="{FF2B5EF4-FFF2-40B4-BE49-F238E27FC236}">
                  <a16:creationId xmlns:a16="http://schemas.microsoft.com/office/drawing/2014/main" id="{A95F165A-A829-4C70-8AC8-093D7162C0E2}"/>
                </a:ext>
              </a:extLst>
            </p:cNvPr>
            <p:cNvSpPr/>
            <p:nvPr/>
          </p:nvSpPr>
          <p:spPr>
            <a:xfrm>
              <a:off x="3628650" y="755240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38" name="Freeform: Shape 2637">
              <a:extLst>
                <a:ext uri="{FF2B5EF4-FFF2-40B4-BE49-F238E27FC236}">
                  <a16:creationId xmlns:a16="http://schemas.microsoft.com/office/drawing/2014/main" id="{289EF36B-BBE6-421A-80F0-32D9C4A890BE}"/>
                </a:ext>
              </a:extLst>
            </p:cNvPr>
            <p:cNvSpPr/>
            <p:nvPr/>
          </p:nvSpPr>
          <p:spPr>
            <a:xfrm>
              <a:off x="5891565" y="4770090"/>
              <a:ext cx="881582" cy="5615"/>
            </a:xfrm>
            <a:custGeom>
              <a:avLst/>
              <a:gdLst>
                <a:gd name="connsiteX0" fmla="*/ -2189 w 881582"/>
                <a:gd name="connsiteY0" fmla="*/ -483 h 5615"/>
                <a:gd name="connsiteX1" fmla="*/ 879393 w 88158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1582" h="5615">
                  <a:moveTo>
                    <a:pt x="-2189" y="-483"/>
                  </a:moveTo>
                  <a:lnTo>
                    <a:pt x="87939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39" name="Freeform: Shape 2638">
              <a:extLst>
                <a:ext uri="{FF2B5EF4-FFF2-40B4-BE49-F238E27FC236}">
                  <a16:creationId xmlns:a16="http://schemas.microsoft.com/office/drawing/2014/main" id="{3701635B-9D0F-482A-B554-B9F181569A6B}"/>
                </a:ext>
              </a:extLst>
            </p:cNvPr>
            <p:cNvSpPr/>
            <p:nvPr/>
          </p:nvSpPr>
          <p:spPr>
            <a:xfrm>
              <a:off x="5768031" y="4893624"/>
              <a:ext cx="1128650" cy="5615"/>
            </a:xfrm>
            <a:custGeom>
              <a:avLst/>
              <a:gdLst>
                <a:gd name="connsiteX0" fmla="*/ 1126461 w 1128650"/>
                <a:gd name="connsiteY0" fmla="*/ -483 h 5615"/>
                <a:gd name="connsiteX1" fmla="*/ -2189 w 1128650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650" h="5615">
                  <a:moveTo>
                    <a:pt x="1126461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40" name="Freeform: Shape 2639">
              <a:extLst>
                <a:ext uri="{FF2B5EF4-FFF2-40B4-BE49-F238E27FC236}">
                  <a16:creationId xmlns:a16="http://schemas.microsoft.com/office/drawing/2014/main" id="{056AFFC9-6545-40E4-B955-58C0A9EAE1D4}"/>
                </a:ext>
              </a:extLst>
            </p:cNvPr>
            <p:cNvSpPr/>
            <p:nvPr/>
          </p:nvSpPr>
          <p:spPr>
            <a:xfrm>
              <a:off x="4571999" y="4893624"/>
              <a:ext cx="1072498" cy="5615"/>
            </a:xfrm>
            <a:custGeom>
              <a:avLst/>
              <a:gdLst>
                <a:gd name="connsiteX0" fmla="*/ 1070309 w 1072498"/>
                <a:gd name="connsiteY0" fmla="*/ -483 h 5615"/>
                <a:gd name="connsiteX1" fmla="*/ -2189 w 10724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2498" h="5615">
                  <a:moveTo>
                    <a:pt x="1070309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41" name="Freeform: Shape 2640">
              <a:extLst>
                <a:ext uri="{FF2B5EF4-FFF2-40B4-BE49-F238E27FC236}">
                  <a16:creationId xmlns:a16="http://schemas.microsoft.com/office/drawing/2014/main" id="{95204CD0-E46B-4843-9B25-C7DB261E78EC}"/>
                </a:ext>
              </a:extLst>
            </p:cNvPr>
            <p:cNvSpPr/>
            <p:nvPr/>
          </p:nvSpPr>
          <p:spPr>
            <a:xfrm>
              <a:off x="5891565" y="4652172"/>
              <a:ext cx="881582" cy="5615"/>
            </a:xfrm>
            <a:custGeom>
              <a:avLst/>
              <a:gdLst>
                <a:gd name="connsiteX0" fmla="*/ -2189 w 881582"/>
                <a:gd name="connsiteY0" fmla="*/ -483 h 5615"/>
                <a:gd name="connsiteX1" fmla="*/ 879393 w 88158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1582" h="5615">
                  <a:moveTo>
                    <a:pt x="-2189" y="-483"/>
                  </a:moveTo>
                  <a:lnTo>
                    <a:pt x="87939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42" name="Freeform: Shape 2641">
              <a:extLst>
                <a:ext uri="{FF2B5EF4-FFF2-40B4-BE49-F238E27FC236}">
                  <a16:creationId xmlns:a16="http://schemas.microsoft.com/office/drawing/2014/main" id="{1CD4BC51-5478-401E-87A2-4534492AF371}"/>
                </a:ext>
              </a:extLst>
            </p:cNvPr>
            <p:cNvSpPr/>
            <p:nvPr/>
          </p:nvSpPr>
          <p:spPr>
            <a:xfrm>
              <a:off x="5891565" y="4652172"/>
              <a:ext cx="5615" cy="117918"/>
            </a:xfrm>
            <a:custGeom>
              <a:avLst/>
              <a:gdLst>
                <a:gd name="connsiteX0" fmla="*/ -2189 w 5615"/>
                <a:gd name="connsiteY0" fmla="*/ -483 h 117918"/>
                <a:gd name="connsiteX1" fmla="*/ -2189 w 5615"/>
                <a:gd name="connsiteY1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-483"/>
                  </a:moveTo>
                  <a:lnTo>
                    <a:pt x="-2189" y="11743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43" name="Freeform: Shape 2642">
              <a:extLst>
                <a:ext uri="{FF2B5EF4-FFF2-40B4-BE49-F238E27FC236}">
                  <a16:creationId xmlns:a16="http://schemas.microsoft.com/office/drawing/2014/main" id="{726BB5B4-A500-4007-BBE2-BC5B52FB26F9}"/>
                </a:ext>
              </a:extLst>
            </p:cNvPr>
            <p:cNvSpPr/>
            <p:nvPr/>
          </p:nvSpPr>
          <p:spPr>
            <a:xfrm>
              <a:off x="6773148" y="4652172"/>
              <a:ext cx="5615" cy="117918"/>
            </a:xfrm>
            <a:custGeom>
              <a:avLst/>
              <a:gdLst>
                <a:gd name="connsiteX0" fmla="*/ -2189 w 5615"/>
                <a:gd name="connsiteY0" fmla="*/ -483 h 117918"/>
                <a:gd name="connsiteX1" fmla="*/ -2189 w 5615"/>
                <a:gd name="connsiteY1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-483"/>
                  </a:moveTo>
                  <a:lnTo>
                    <a:pt x="-2189" y="11743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44" name="Freeform: Shape 2643">
              <a:extLst>
                <a:ext uri="{FF2B5EF4-FFF2-40B4-BE49-F238E27FC236}">
                  <a16:creationId xmlns:a16="http://schemas.microsoft.com/office/drawing/2014/main" id="{6F054B0A-D44F-483A-9696-D154B0E2BDEE}"/>
                </a:ext>
              </a:extLst>
            </p:cNvPr>
            <p:cNvSpPr/>
            <p:nvPr/>
          </p:nvSpPr>
          <p:spPr>
            <a:xfrm>
              <a:off x="2252932" y="3574058"/>
              <a:ext cx="2077614" cy="5615"/>
            </a:xfrm>
            <a:custGeom>
              <a:avLst/>
              <a:gdLst>
                <a:gd name="connsiteX0" fmla="*/ -2189 w 2077614"/>
                <a:gd name="connsiteY0" fmla="*/ -483 h 5615"/>
                <a:gd name="connsiteX1" fmla="*/ 2075426 w 2077614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77614" h="5615">
                  <a:moveTo>
                    <a:pt x="-2189" y="-483"/>
                  </a:moveTo>
                  <a:lnTo>
                    <a:pt x="2075426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45" name="Freeform: Shape 2644">
              <a:extLst>
                <a:ext uri="{FF2B5EF4-FFF2-40B4-BE49-F238E27FC236}">
                  <a16:creationId xmlns:a16="http://schemas.microsoft.com/office/drawing/2014/main" id="{F0E211E8-D841-4FA1-8471-59148A8F3DFE}"/>
                </a:ext>
              </a:extLst>
            </p:cNvPr>
            <p:cNvSpPr/>
            <p:nvPr/>
          </p:nvSpPr>
          <p:spPr>
            <a:xfrm>
              <a:off x="2999750" y="3063077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46" name="Freeform: Shape 2645">
              <a:extLst>
                <a:ext uri="{FF2B5EF4-FFF2-40B4-BE49-F238E27FC236}">
                  <a16:creationId xmlns:a16="http://schemas.microsoft.com/office/drawing/2014/main" id="{DBE17F43-9F09-47F0-8335-855C529E611A}"/>
                </a:ext>
              </a:extLst>
            </p:cNvPr>
            <p:cNvSpPr/>
            <p:nvPr/>
          </p:nvSpPr>
          <p:spPr>
            <a:xfrm>
              <a:off x="5891565" y="4405104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47" name="Freeform: Shape 2646">
              <a:extLst>
                <a:ext uri="{FF2B5EF4-FFF2-40B4-BE49-F238E27FC236}">
                  <a16:creationId xmlns:a16="http://schemas.microsoft.com/office/drawing/2014/main" id="{B019FAD1-B236-460D-8444-B0210011C335}"/>
                </a:ext>
              </a:extLst>
            </p:cNvPr>
            <p:cNvSpPr/>
            <p:nvPr/>
          </p:nvSpPr>
          <p:spPr>
            <a:xfrm>
              <a:off x="6222860" y="4405104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48" name="Freeform: Shape 2647">
              <a:extLst>
                <a:ext uri="{FF2B5EF4-FFF2-40B4-BE49-F238E27FC236}">
                  <a16:creationId xmlns:a16="http://schemas.microsoft.com/office/drawing/2014/main" id="{444C2354-5873-46D3-AD58-50EC6C608BB4}"/>
                </a:ext>
              </a:extLst>
            </p:cNvPr>
            <p:cNvSpPr/>
            <p:nvPr/>
          </p:nvSpPr>
          <p:spPr>
            <a:xfrm>
              <a:off x="6559771" y="4405104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49" name="Freeform: Shape 2648">
              <a:extLst>
                <a:ext uri="{FF2B5EF4-FFF2-40B4-BE49-F238E27FC236}">
                  <a16:creationId xmlns:a16="http://schemas.microsoft.com/office/drawing/2014/main" id="{E12C080E-315D-4FDC-85D9-088F7139684D}"/>
                </a:ext>
              </a:extLst>
            </p:cNvPr>
            <p:cNvSpPr/>
            <p:nvPr/>
          </p:nvSpPr>
          <p:spPr>
            <a:xfrm>
              <a:off x="3628650" y="367793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50" name="Freeform: Shape 2649">
              <a:extLst>
                <a:ext uri="{FF2B5EF4-FFF2-40B4-BE49-F238E27FC236}">
                  <a16:creationId xmlns:a16="http://schemas.microsoft.com/office/drawing/2014/main" id="{D8547499-4E92-4B3C-8518-80D9E8040A36}"/>
                </a:ext>
              </a:extLst>
            </p:cNvPr>
            <p:cNvSpPr/>
            <p:nvPr/>
          </p:nvSpPr>
          <p:spPr>
            <a:xfrm>
              <a:off x="4695533" y="1855815"/>
              <a:ext cx="825430" cy="5615"/>
            </a:xfrm>
            <a:custGeom>
              <a:avLst/>
              <a:gdLst>
                <a:gd name="connsiteX0" fmla="*/ -2189 w 825430"/>
                <a:gd name="connsiteY0" fmla="*/ -483 h 5615"/>
                <a:gd name="connsiteX1" fmla="*/ 823242 w 825430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430" h="5615">
                  <a:moveTo>
                    <a:pt x="-2189" y="-483"/>
                  </a:moveTo>
                  <a:lnTo>
                    <a:pt x="823242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51" name="Freeform: Shape 2650">
              <a:extLst>
                <a:ext uri="{FF2B5EF4-FFF2-40B4-BE49-F238E27FC236}">
                  <a16:creationId xmlns:a16="http://schemas.microsoft.com/office/drawing/2014/main" id="{56C22F57-5262-429A-AC45-90F453F27609}"/>
                </a:ext>
              </a:extLst>
            </p:cNvPr>
            <p:cNvSpPr/>
            <p:nvPr/>
          </p:nvSpPr>
          <p:spPr>
            <a:xfrm>
              <a:off x="4571999" y="1732281"/>
              <a:ext cx="5615" cy="3161343"/>
            </a:xfrm>
            <a:custGeom>
              <a:avLst/>
              <a:gdLst>
                <a:gd name="connsiteX0" fmla="*/ -2189 w 5615"/>
                <a:gd name="connsiteY0" fmla="*/ 3160860 h 3161343"/>
                <a:gd name="connsiteX1" fmla="*/ -2189 w 5615"/>
                <a:gd name="connsiteY1" fmla="*/ -483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161343">
                  <a:moveTo>
                    <a:pt x="-2189" y="3160860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52" name="Freeform: Shape 2651">
              <a:extLst>
                <a:ext uri="{FF2B5EF4-FFF2-40B4-BE49-F238E27FC236}">
                  <a16:creationId xmlns:a16="http://schemas.microsoft.com/office/drawing/2014/main" id="{C73D2C97-D7F4-4A75-8495-CE50DF3529A8}"/>
                </a:ext>
              </a:extLst>
            </p:cNvPr>
            <p:cNvSpPr/>
            <p:nvPr/>
          </p:nvSpPr>
          <p:spPr>
            <a:xfrm>
              <a:off x="5644497" y="1732281"/>
              <a:ext cx="5615" cy="3161343"/>
            </a:xfrm>
            <a:custGeom>
              <a:avLst/>
              <a:gdLst>
                <a:gd name="connsiteX0" fmla="*/ -2189 w 5615"/>
                <a:gd name="connsiteY0" fmla="*/ -483 h 3161343"/>
                <a:gd name="connsiteX1" fmla="*/ -2189 w 5615"/>
                <a:gd name="connsiteY1" fmla="*/ 3160860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161343">
                  <a:moveTo>
                    <a:pt x="-2189" y="-483"/>
                  </a:moveTo>
                  <a:lnTo>
                    <a:pt x="-2189" y="316086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53" name="Freeform: Shape 2652">
              <a:extLst>
                <a:ext uri="{FF2B5EF4-FFF2-40B4-BE49-F238E27FC236}">
                  <a16:creationId xmlns:a16="http://schemas.microsoft.com/office/drawing/2014/main" id="{3B48F0B6-5180-436E-9C2D-54DAF4F2679C}"/>
                </a:ext>
              </a:extLst>
            </p:cNvPr>
            <p:cNvSpPr/>
            <p:nvPr/>
          </p:nvSpPr>
          <p:spPr>
            <a:xfrm>
              <a:off x="4571999" y="249875"/>
              <a:ext cx="5615" cy="1358872"/>
            </a:xfrm>
            <a:custGeom>
              <a:avLst/>
              <a:gdLst>
                <a:gd name="connsiteX0" fmla="*/ -2189 w 5615"/>
                <a:gd name="connsiteY0" fmla="*/ 1358389 h 1358872"/>
                <a:gd name="connsiteX1" fmla="*/ -2189 w 5615"/>
                <a:gd name="connsiteY1" fmla="*/ -483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58872">
                  <a:moveTo>
                    <a:pt x="-2189" y="1358389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54" name="Freeform: Shape 2653">
              <a:extLst>
                <a:ext uri="{FF2B5EF4-FFF2-40B4-BE49-F238E27FC236}">
                  <a16:creationId xmlns:a16="http://schemas.microsoft.com/office/drawing/2014/main" id="{9EC86622-06AC-4ADF-AC84-5A77C944A206}"/>
                </a:ext>
              </a:extLst>
            </p:cNvPr>
            <p:cNvSpPr/>
            <p:nvPr/>
          </p:nvSpPr>
          <p:spPr>
            <a:xfrm>
              <a:off x="4571999" y="249875"/>
              <a:ext cx="2324682" cy="5615"/>
            </a:xfrm>
            <a:custGeom>
              <a:avLst/>
              <a:gdLst>
                <a:gd name="connsiteX0" fmla="*/ -2189 w 2324682"/>
                <a:gd name="connsiteY0" fmla="*/ -483 h 5615"/>
                <a:gd name="connsiteX1" fmla="*/ 2322494 w 232468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24682" h="5615">
                  <a:moveTo>
                    <a:pt x="-2189" y="-483"/>
                  </a:moveTo>
                  <a:lnTo>
                    <a:pt x="2322494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55" name="Freeform: Shape 2654">
              <a:extLst>
                <a:ext uri="{FF2B5EF4-FFF2-40B4-BE49-F238E27FC236}">
                  <a16:creationId xmlns:a16="http://schemas.microsoft.com/office/drawing/2014/main" id="{38A18154-4769-4EE8-A21A-2B6DEE61B57B}"/>
                </a:ext>
              </a:extLst>
            </p:cNvPr>
            <p:cNvSpPr/>
            <p:nvPr/>
          </p:nvSpPr>
          <p:spPr>
            <a:xfrm>
              <a:off x="4571999" y="1732281"/>
              <a:ext cx="1072498" cy="5615"/>
            </a:xfrm>
            <a:custGeom>
              <a:avLst/>
              <a:gdLst>
                <a:gd name="connsiteX0" fmla="*/ -2189 w 1072498"/>
                <a:gd name="connsiteY0" fmla="*/ -483 h 5615"/>
                <a:gd name="connsiteX1" fmla="*/ 1070309 w 10724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2498" h="5615">
                  <a:moveTo>
                    <a:pt x="-2189" y="-483"/>
                  </a:moveTo>
                  <a:lnTo>
                    <a:pt x="10703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56" name="Freeform: Shape 2655">
              <a:extLst>
                <a:ext uri="{FF2B5EF4-FFF2-40B4-BE49-F238E27FC236}">
                  <a16:creationId xmlns:a16="http://schemas.microsoft.com/office/drawing/2014/main" id="{92C0D5AB-B0BC-4DE8-BEEB-71050AF482F9}"/>
                </a:ext>
              </a:extLst>
            </p:cNvPr>
            <p:cNvSpPr/>
            <p:nvPr/>
          </p:nvSpPr>
          <p:spPr>
            <a:xfrm>
              <a:off x="4571999" y="1608747"/>
              <a:ext cx="1072498" cy="5615"/>
            </a:xfrm>
            <a:custGeom>
              <a:avLst/>
              <a:gdLst>
                <a:gd name="connsiteX0" fmla="*/ -2189 w 1072498"/>
                <a:gd name="connsiteY0" fmla="*/ -483 h 5615"/>
                <a:gd name="connsiteX1" fmla="*/ 1070309 w 10724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2498" h="5615">
                  <a:moveTo>
                    <a:pt x="-2189" y="-483"/>
                  </a:moveTo>
                  <a:lnTo>
                    <a:pt x="10703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57" name="Freeform: Shape 2656">
              <a:extLst>
                <a:ext uri="{FF2B5EF4-FFF2-40B4-BE49-F238E27FC236}">
                  <a16:creationId xmlns:a16="http://schemas.microsoft.com/office/drawing/2014/main" id="{169097F9-E041-4978-A77C-D5B7633996AB}"/>
                </a:ext>
              </a:extLst>
            </p:cNvPr>
            <p:cNvSpPr/>
            <p:nvPr/>
          </p:nvSpPr>
          <p:spPr>
            <a:xfrm>
              <a:off x="6222860" y="112584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58" name="Freeform: Shape 2657">
              <a:extLst>
                <a:ext uri="{FF2B5EF4-FFF2-40B4-BE49-F238E27FC236}">
                  <a16:creationId xmlns:a16="http://schemas.microsoft.com/office/drawing/2014/main" id="{D8947741-174A-41EB-BA08-201B2EFF531E}"/>
                </a:ext>
              </a:extLst>
            </p:cNvPr>
            <p:cNvSpPr/>
            <p:nvPr/>
          </p:nvSpPr>
          <p:spPr>
            <a:xfrm>
              <a:off x="6773148" y="112584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59" name="Freeform: Shape 2658">
              <a:extLst>
                <a:ext uri="{FF2B5EF4-FFF2-40B4-BE49-F238E27FC236}">
                  <a16:creationId xmlns:a16="http://schemas.microsoft.com/office/drawing/2014/main" id="{E47157CD-1D9B-49C6-A3AC-EFF3955DAE51}"/>
                </a:ext>
              </a:extLst>
            </p:cNvPr>
            <p:cNvSpPr/>
            <p:nvPr/>
          </p:nvSpPr>
          <p:spPr>
            <a:xfrm>
              <a:off x="6559771" y="1125842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60" name="Freeform: Shape 2659">
              <a:extLst>
                <a:ext uri="{FF2B5EF4-FFF2-40B4-BE49-F238E27FC236}">
                  <a16:creationId xmlns:a16="http://schemas.microsoft.com/office/drawing/2014/main" id="{C6C78804-8863-4E22-9B9E-30842FC84431}"/>
                </a:ext>
              </a:extLst>
            </p:cNvPr>
            <p:cNvSpPr/>
            <p:nvPr/>
          </p:nvSpPr>
          <p:spPr>
            <a:xfrm>
              <a:off x="6559771" y="149082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61" name="Freeform: Shape 2660">
              <a:extLst>
                <a:ext uri="{FF2B5EF4-FFF2-40B4-BE49-F238E27FC236}">
                  <a16:creationId xmlns:a16="http://schemas.microsoft.com/office/drawing/2014/main" id="{9C279F03-DCE6-4166-A3E3-0EC67E3FE58F}"/>
                </a:ext>
              </a:extLst>
            </p:cNvPr>
            <p:cNvSpPr/>
            <p:nvPr/>
          </p:nvSpPr>
          <p:spPr>
            <a:xfrm>
              <a:off x="3381582" y="3332606"/>
              <a:ext cx="129149" cy="5615"/>
            </a:xfrm>
            <a:custGeom>
              <a:avLst/>
              <a:gdLst>
                <a:gd name="connsiteX0" fmla="*/ -2189 w 129149"/>
                <a:gd name="connsiteY0" fmla="*/ -483 h 5615"/>
                <a:gd name="connsiteX1" fmla="*/ 126960 w 12914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149" h="5615">
                  <a:moveTo>
                    <a:pt x="-2189" y="-483"/>
                  </a:moveTo>
                  <a:lnTo>
                    <a:pt x="12696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62" name="Freeform: Shape 2661">
              <a:extLst>
                <a:ext uri="{FF2B5EF4-FFF2-40B4-BE49-F238E27FC236}">
                  <a16:creationId xmlns:a16="http://schemas.microsoft.com/office/drawing/2014/main" id="{E3687C11-6DBB-489C-90D5-06780457494D}"/>
                </a:ext>
              </a:extLst>
            </p:cNvPr>
            <p:cNvSpPr/>
            <p:nvPr/>
          </p:nvSpPr>
          <p:spPr>
            <a:xfrm>
              <a:off x="5891565" y="3332606"/>
              <a:ext cx="5615" cy="1072498"/>
            </a:xfrm>
            <a:custGeom>
              <a:avLst/>
              <a:gdLst>
                <a:gd name="connsiteX0" fmla="*/ -2189 w 5615"/>
                <a:gd name="connsiteY0" fmla="*/ -483 h 1072498"/>
                <a:gd name="connsiteX1" fmla="*/ -2189 w 5615"/>
                <a:gd name="connsiteY1" fmla="*/ 1072015 h 107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72498">
                  <a:moveTo>
                    <a:pt x="-2189" y="-483"/>
                  </a:moveTo>
                  <a:lnTo>
                    <a:pt x="-2189" y="107201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63" name="Freeform: Shape 2662">
              <a:extLst>
                <a:ext uri="{FF2B5EF4-FFF2-40B4-BE49-F238E27FC236}">
                  <a16:creationId xmlns:a16="http://schemas.microsoft.com/office/drawing/2014/main" id="{4980FE85-0F6B-483A-AB32-C5674122A81D}"/>
                </a:ext>
              </a:extLst>
            </p:cNvPr>
            <p:cNvSpPr/>
            <p:nvPr/>
          </p:nvSpPr>
          <p:spPr>
            <a:xfrm>
              <a:off x="6104942" y="3332606"/>
              <a:ext cx="5615" cy="1072498"/>
            </a:xfrm>
            <a:custGeom>
              <a:avLst/>
              <a:gdLst>
                <a:gd name="connsiteX0" fmla="*/ -2189 w 5615"/>
                <a:gd name="connsiteY0" fmla="*/ -483 h 1072498"/>
                <a:gd name="connsiteX1" fmla="*/ -2189 w 5615"/>
                <a:gd name="connsiteY1" fmla="*/ 1072015 h 107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72498">
                  <a:moveTo>
                    <a:pt x="-2189" y="-483"/>
                  </a:moveTo>
                  <a:lnTo>
                    <a:pt x="-2189" y="107201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64" name="Freeform: Shape 2663">
              <a:extLst>
                <a:ext uri="{FF2B5EF4-FFF2-40B4-BE49-F238E27FC236}">
                  <a16:creationId xmlns:a16="http://schemas.microsoft.com/office/drawing/2014/main" id="{2EBF4570-228B-40EB-96CE-9F187807CBBC}"/>
                </a:ext>
              </a:extLst>
            </p:cNvPr>
            <p:cNvSpPr/>
            <p:nvPr/>
          </p:nvSpPr>
          <p:spPr>
            <a:xfrm>
              <a:off x="6222860" y="3332606"/>
              <a:ext cx="5615" cy="1072498"/>
            </a:xfrm>
            <a:custGeom>
              <a:avLst/>
              <a:gdLst>
                <a:gd name="connsiteX0" fmla="*/ -2189 w 5615"/>
                <a:gd name="connsiteY0" fmla="*/ -483 h 1072498"/>
                <a:gd name="connsiteX1" fmla="*/ -2189 w 5615"/>
                <a:gd name="connsiteY1" fmla="*/ 1072015 h 107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72498">
                  <a:moveTo>
                    <a:pt x="-2189" y="-483"/>
                  </a:moveTo>
                  <a:lnTo>
                    <a:pt x="-2189" y="107201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65" name="Freeform: Shape 2664">
              <a:extLst>
                <a:ext uri="{FF2B5EF4-FFF2-40B4-BE49-F238E27FC236}">
                  <a16:creationId xmlns:a16="http://schemas.microsoft.com/office/drawing/2014/main" id="{E31B26A7-F0C1-48E3-9FB8-5D8DEE422AB9}"/>
                </a:ext>
              </a:extLst>
            </p:cNvPr>
            <p:cNvSpPr/>
            <p:nvPr/>
          </p:nvSpPr>
          <p:spPr>
            <a:xfrm>
              <a:off x="5891565" y="3332606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66" name="Freeform: Shape 2665">
              <a:extLst>
                <a:ext uri="{FF2B5EF4-FFF2-40B4-BE49-F238E27FC236}">
                  <a16:creationId xmlns:a16="http://schemas.microsoft.com/office/drawing/2014/main" id="{685046A0-2C01-489F-BD47-B511595CB515}"/>
                </a:ext>
              </a:extLst>
            </p:cNvPr>
            <p:cNvSpPr/>
            <p:nvPr/>
          </p:nvSpPr>
          <p:spPr>
            <a:xfrm>
              <a:off x="6436237" y="3332606"/>
              <a:ext cx="5615" cy="1072498"/>
            </a:xfrm>
            <a:custGeom>
              <a:avLst/>
              <a:gdLst>
                <a:gd name="connsiteX0" fmla="*/ -2189 w 5615"/>
                <a:gd name="connsiteY0" fmla="*/ -483 h 1072498"/>
                <a:gd name="connsiteX1" fmla="*/ -2189 w 5615"/>
                <a:gd name="connsiteY1" fmla="*/ 1072015 h 107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72498">
                  <a:moveTo>
                    <a:pt x="-2189" y="-483"/>
                  </a:moveTo>
                  <a:lnTo>
                    <a:pt x="-2189" y="107201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67" name="Freeform: Shape 2666">
              <a:extLst>
                <a:ext uri="{FF2B5EF4-FFF2-40B4-BE49-F238E27FC236}">
                  <a16:creationId xmlns:a16="http://schemas.microsoft.com/office/drawing/2014/main" id="{D3C7B2D3-4933-40BB-BBCA-A231118F3E25}"/>
                </a:ext>
              </a:extLst>
            </p:cNvPr>
            <p:cNvSpPr/>
            <p:nvPr/>
          </p:nvSpPr>
          <p:spPr>
            <a:xfrm>
              <a:off x="6559771" y="3332606"/>
              <a:ext cx="5615" cy="1072498"/>
            </a:xfrm>
            <a:custGeom>
              <a:avLst/>
              <a:gdLst>
                <a:gd name="connsiteX0" fmla="*/ -2189 w 5615"/>
                <a:gd name="connsiteY0" fmla="*/ -483 h 1072498"/>
                <a:gd name="connsiteX1" fmla="*/ -2189 w 5615"/>
                <a:gd name="connsiteY1" fmla="*/ 1072015 h 107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72498">
                  <a:moveTo>
                    <a:pt x="-2189" y="-483"/>
                  </a:moveTo>
                  <a:lnTo>
                    <a:pt x="-2189" y="107201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68" name="Freeform: Shape 2667">
              <a:extLst>
                <a:ext uri="{FF2B5EF4-FFF2-40B4-BE49-F238E27FC236}">
                  <a16:creationId xmlns:a16="http://schemas.microsoft.com/office/drawing/2014/main" id="{17739547-FA82-4CFE-87B1-E17A3EAF8546}"/>
                </a:ext>
              </a:extLst>
            </p:cNvPr>
            <p:cNvSpPr/>
            <p:nvPr/>
          </p:nvSpPr>
          <p:spPr>
            <a:xfrm>
              <a:off x="6222860" y="3332606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69" name="Freeform: Shape 2668">
              <a:extLst>
                <a:ext uri="{FF2B5EF4-FFF2-40B4-BE49-F238E27FC236}">
                  <a16:creationId xmlns:a16="http://schemas.microsoft.com/office/drawing/2014/main" id="{99D56A0D-4B93-455A-85A1-FFFC08DE7D83}"/>
                </a:ext>
              </a:extLst>
            </p:cNvPr>
            <p:cNvSpPr/>
            <p:nvPr/>
          </p:nvSpPr>
          <p:spPr>
            <a:xfrm>
              <a:off x="6559771" y="3332606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70" name="Freeform: Shape 2669">
              <a:extLst>
                <a:ext uri="{FF2B5EF4-FFF2-40B4-BE49-F238E27FC236}">
                  <a16:creationId xmlns:a16="http://schemas.microsoft.com/office/drawing/2014/main" id="{1C70C28F-D1DE-4865-9223-E3442AF82DEC}"/>
                </a:ext>
              </a:extLst>
            </p:cNvPr>
            <p:cNvSpPr/>
            <p:nvPr/>
          </p:nvSpPr>
          <p:spPr>
            <a:xfrm>
              <a:off x="6773148" y="3332606"/>
              <a:ext cx="5615" cy="1072498"/>
            </a:xfrm>
            <a:custGeom>
              <a:avLst/>
              <a:gdLst>
                <a:gd name="connsiteX0" fmla="*/ -2189 w 5615"/>
                <a:gd name="connsiteY0" fmla="*/ -483 h 1072498"/>
                <a:gd name="connsiteX1" fmla="*/ -2189 w 5615"/>
                <a:gd name="connsiteY1" fmla="*/ 1072015 h 107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72498">
                  <a:moveTo>
                    <a:pt x="-2189" y="-483"/>
                  </a:moveTo>
                  <a:lnTo>
                    <a:pt x="-2189" y="107201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71" name="Freeform: Shape 2670">
              <a:extLst>
                <a:ext uri="{FF2B5EF4-FFF2-40B4-BE49-F238E27FC236}">
                  <a16:creationId xmlns:a16="http://schemas.microsoft.com/office/drawing/2014/main" id="{46FBC9B6-9794-4F2E-9AF1-D31279159D65}"/>
                </a:ext>
              </a:extLst>
            </p:cNvPr>
            <p:cNvSpPr/>
            <p:nvPr/>
          </p:nvSpPr>
          <p:spPr>
            <a:xfrm>
              <a:off x="6222860" y="272055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72" name="Freeform: Shape 2671">
              <a:extLst>
                <a:ext uri="{FF2B5EF4-FFF2-40B4-BE49-F238E27FC236}">
                  <a16:creationId xmlns:a16="http://schemas.microsoft.com/office/drawing/2014/main" id="{5FA5B607-8690-4517-B3F0-B4530B28C1D8}"/>
                </a:ext>
              </a:extLst>
            </p:cNvPr>
            <p:cNvSpPr/>
            <p:nvPr/>
          </p:nvSpPr>
          <p:spPr>
            <a:xfrm>
              <a:off x="6773148" y="272055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73" name="Freeform: Shape 2672">
              <a:extLst>
                <a:ext uri="{FF2B5EF4-FFF2-40B4-BE49-F238E27FC236}">
                  <a16:creationId xmlns:a16="http://schemas.microsoft.com/office/drawing/2014/main" id="{7DCC9EB6-A8CF-4119-9C1E-9AA893646AB3}"/>
                </a:ext>
              </a:extLst>
            </p:cNvPr>
            <p:cNvSpPr/>
            <p:nvPr/>
          </p:nvSpPr>
          <p:spPr>
            <a:xfrm>
              <a:off x="6559771" y="308553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74" name="Freeform: Shape 2673">
              <a:extLst>
                <a:ext uri="{FF2B5EF4-FFF2-40B4-BE49-F238E27FC236}">
                  <a16:creationId xmlns:a16="http://schemas.microsoft.com/office/drawing/2014/main" id="{CDC4D6CA-D9D4-4AE0-A1CF-240B27860DEE}"/>
                </a:ext>
              </a:extLst>
            </p:cNvPr>
            <p:cNvSpPr/>
            <p:nvPr/>
          </p:nvSpPr>
          <p:spPr>
            <a:xfrm>
              <a:off x="6559771" y="272055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75" name="Freeform: Shape 2674">
              <a:extLst>
                <a:ext uri="{FF2B5EF4-FFF2-40B4-BE49-F238E27FC236}">
                  <a16:creationId xmlns:a16="http://schemas.microsoft.com/office/drawing/2014/main" id="{441BCCFD-EE23-4558-B7DD-CBFFD26A65A4}"/>
                </a:ext>
              </a:extLst>
            </p:cNvPr>
            <p:cNvSpPr/>
            <p:nvPr/>
          </p:nvSpPr>
          <p:spPr>
            <a:xfrm>
              <a:off x="6436237" y="272055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76" name="Freeform: Shape 2675">
              <a:extLst>
                <a:ext uri="{FF2B5EF4-FFF2-40B4-BE49-F238E27FC236}">
                  <a16:creationId xmlns:a16="http://schemas.microsoft.com/office/drawing/2014/main" id="{4B6D613D-A47D-4ADB-BA45-DE223D8E8F2C}"/>
                </a:ext>
              </a:extLst>
            </p:cNvPr>
            <p:cNvSpPr/>
            <p:nvPr/>
          </p:nvSpPr>
          <p:spPr>
            <a:xfrm>
              <a:off x="5891565" y="2355565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77" name="Freeform: Shape 2676">
              <a:extLst>
                <a:ext uri="{FF2B5EF4-FFF2-40B4-BE49-F238E27FC236}">
                  <a16:creationId xmlns:a16="http://schemas.microsoft.com/office/drawing/2014/main" id="{42428AF1-FD90-4409-BAAB-D358CBB7C3D7}"/>
                </a:ext>
              </a:extLst>
            </p:cNvPr>
            <p:cNvSpPr/>
            <p:nvPr/>
          </p:nvSpPr>
          <p:spPr>
            <a:xfrm>
              <a:off x="6222860" y="2355565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78" name="Freeform: Shape 2677">
              <a:extLst>
                <a:ext uri="{FF2B5EF4-FFF2-40B4-BE49-F238E27FC236}">
                  <a16:creationId xmlns:a16="http://schemas.microsoft.com/office/drawing/2014/main" id="{AE834826-02F5-42A8-9125-D102E49D9E3E}"/>
                </a:ext>
              </a:extLst>
            </p:cNvPr>
            <p:cNvSpPr/>
            <p:nvPr/>
          </p:nvSpPr>
          <p:spPr>
            <a:xfrm>
              <a:off x="6559771" y="2355565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79" name="Freeform: Shape 2678">
              <a:extLst>
                <a:ext uri="{FF2B5EF4-FFF2-40B4-BE49-F238E27FC236}">
                  <a16:creationId xmlns:a16="http://schemas.microsoft.com/office/drawing/2014/main" id="{6BEC8C05-AB26-4230-A3B6-F6030079F546}"/>
                </a:ext>
              </a:extLst>
            </p:cNvPr>
            <p:cNvSpPr/>
            <p:nvPr/>
          </p:nvSpPr>
          <p:spPr>
            <a:xfrm>
              <a:off x="6104942" y="2355565"/>
              <a:ext cx="5615" cy="729972"/>
            </a:xfrm>
            <a:custGeom>
              <a:avLst/>
              <a:gdLst>
                <a:gd name="connsiteX0" fmla="*/ -2189 w 5615"/>
                <a:gd name="connsiteY0" fmla="*/ -483 h 729972"/>
                <a:gd name="connsiteX1" fmla="*/ -2189 w 5615"/>
                <a:gd name="connsiteY1" fmla="*/ 729490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29972">
                  <a:moveTo>
                    <a:pt x="-2189" y="-483"/>
                  </a:moveTo>
                  <a:lnTo>
                    <a:pt x="-2189" y="72949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80" name="Freeform: Shape 2679">
              <a:extLst>
                <a:ext uri="{FF2B5EF4-FFF2-40B4-BE49-F238E27FC236}">
                  <a16:creationId xmlns:a16="http://schemas.microsoft.com/office/drawing/2014/main" id="{EEB8DF0B-A4C9-4B41-BCC4-1A0596EAB46D}"/>
                </a:ext>
              </a:extLst>
            </p:cNvPr>
            <p:cNvSpPr/>
            <p:nvPr/>
          </p:nvSpPr>
          <p:spPr>
            <a:xfrm>
              <a:off x="5891565" y="2355565"/>
              <a:ext cx="5615" cy="729972"/>
            </a:xfrm>
            <a:custGeom>
              <a:avLst/>
              <a:gdLst>
                <a:gd name="connsiteX0" fmla="*/ -2189 w 5615"/>
                <a:gd name="connsiteY0" fmla="*/ -483 h 729972"/>
                <a:gd name="connsiteX1" fmla="*/ -2189 w 5615"/>
                <a:gd name="connsiteY1" fmla="*/ 729490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29972">
                  <a:moveTo>
                    <a:pt x="-2189" y="-483"/>
                  </a:moveTo>
                  <a:lnTo>
                    <a:pt x="-2189" y="72949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81" name="Freeform: Shape 2680">
              <a:extLst>
                <a:ext uri="{FF2B5EF4-FFF2-40B4-BE49-F238E27FC236}">
                  <a16:creationId xmlns:a16="http://schemas.microsoft.com/office/drawing/2014/main" id="{CACEEC66-1817-4D77-9722-4190900B86B1}"/>
                </a:ext>
              </a:extLst>
            </p:cNvPr>
            <p:cNvSpPr/>
            <p:nvPr/>
          </p:nvSpPr>
          <p:spPr>
            <a:xfrm>
              <a:off x="5891565" y="308553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82" name="Freeform: Shape 2681">
              <a:extLst>
                <a:ext uri="{FF2B5EF4-FFF2-40B4-BE49-F238E27FC236}">
                  <a16:creationId xmlns:a16="http://schemas.microsoft.com/office/drawing/2014/main" id="{8761D0B3-BF0E-478F-96AE-17A5654C8CDD}"/>
                </a:ext>
              </a:extLst>
            </p:cNvPr>
            <p:cNvSpPr/>
            <p:nvPr/>
          </p:nvSpPr>
          <p:spPr>
            <a:xfrm>
              <a:off x="6222860" y="308553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83" name="Freeform: Shape 2682">
              <a:extLst>
                <a:ext uri="{FF2B5EF4-FFF2-40B4-BE49-F238E27FC236}">
                  <a16:creationId xmlns:a16="http://schemas.microsoft.com/office/drawing/2014/main" id="{71771F5D-2A93-4BD4-9B75-612D7E17D2CF}"/>
                </a:ext>
              </a:extLst>
            </p:cNvPr>
            <p:cNvSpPr/>
            <p:nvPr/>
          </p:nvSpPr>
          <p:spPr>
            <a:xfrm>
              <a:off x="6222860" y="2355565"/>
              <a:ext cx="5615" cy="729972"/>
            </a:xfrm>
            <a:custGeom>
              <a:avLst/>
              <a:gdLst>
                <a:gd name="connsiteX0" fmla="*/ -2189 w 5615"/>
                <a:gd name="connsiteY0" fmla="*/ -483 h 729972"/>
                <a:gd name="connsiteX1" fmla="*/ -2189 w 5615"/>
                <a:gd name="connsiteY1" fmla="*/ 729490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29972">
                  <a:moveTo>
                    <a:pt x="-2189" y="-483"/>
                  </a:moveTo>
                  <a:lnTo>
                    <a:pt x="-2189" y="72949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84" name="Freeform: Shape 2683">
              <a:extLst>
                <a:ext uri="{FF2B5EF4-FFF2-40B4-BE49-F238E27FC236}">
                  <a16:creationId xmlns:a16="http://schemas.microsoft.com/office/drawing/2014/main" id="{15397F32-2FA8-4C04-826C-33CB3FF1467E}"/>
                </a:ext>
              </a:extLst>
            </p:cNvPr>
            <p:cNvSpPr/>
            <p:nvPr/>
          </p:nvSpPr>
          <p:spPr>
            <a:xfrm>
              <a:off x="6436237" y="2355565"/>
              <a:ext cx="5615" cy="729972"/>
            </a:xfrm>
            <a:custGeom>
              <a:avLst/>
              <a:gdLst>
                <a:gd name="connsiteX0" fmla="*/ -2189 w 5615"/>
                <a:gd name="connsiteY0" fmla="*/ -483 h 729972"/>
                <a:gd name="connsiteX1" fmla="*/ -2189 w 5615"/>
                <a:gd name="connsiteY1" fmla="*/ 729490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29972">
                  <a:moveTo>
                    <a:pt x="-2189" y="-483"/>
                  </a:moveTo>
                  <a:lnTo>
                    <a:pt x="-2189" y="72949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85" name="Freeform: Shape 2684">
              <a:extLst>
                <a:ext uri="{FF2B5EF4-FFF2-40B4-BE49-F238E27FC236}">
                  <a16:creationId xmlns:a16="http://schemas.microsoft.com/office/drawing/2014/main" id="{D197B23D-1B30-447C-964E-41EC8D440468}"/>
                </a:ext>
              </a:extLst>
            </p:cNvPr>
            <p:cNvSpPr/>
            <p:nvPr/>
          </p:nvSpPr>
          <p:spPr>
            <a:xfrm>
              <a:off x="6559771" y="2355565"/>
              <a:ext cx="5615" cy="729972"/>
            </a:xfrm>
            <a:custGeom>
              <a:avLst/>
              <a:gdLst>
                <a:gd name="connsiteX0" fmla="*/ -2189 w 5615"/>
                <a:gd name="connsiteY0" fmla="*/ -483 h 729972"/>
                <a:gd name="connsiteX1" fmla="*/ -2189 w 5615"/>
                <a:gd name="connsiteY1" fmla="*/ 729490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29972">
                  <a:moveTo>
                    <a:pt x="-2189" y="-483"/>
                  </a:moveTo>
                  <a:lnTo>
                    <a:pt x="-2189" y="72949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86" name="Freeform: Shape 2685">
              <a:extLst>
                <a:ext uri="{FF2B5EF4-FFF2-40B4-BE49-F238E27FC236}">
                  <a16:creationId xmlns:a16="http://schemas.microsoft.com/office/drawing/2014/main" id="{BCA969B4-A777-47D0-AFCB-55F1FA87A83C}"/>
                </a:ext>
              </a:extLst>
            </p:cNvPr>
            <p:cNvSpPr/>
            <p:nvPr/>
          </p:nvSpPr>
          <p:spPr>
            <a:xfrm>
              <a:off x="6773148" y="2355565"/>
              <a:ext cx="5615" cy="729972"/>
            </a:xfrm>
            <a:custGeom>
              <a:avLst/>
              <a:gdLst>
                <a:gd name="connsiteX0" fmla="*/ -2189 w 5615"/>
                <a:gd name="connsiteY0" fmla="*/ -483 h 729972"/>
                <a:gd name="connsiteX1" fmla="*/ -2189 w 5615"/>
                <a:gd name="connsiteY1" fmla="*/ 729490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29972">
                  <a:moveTo>
                    <a:pt x="-2189" y="-483"/>
                  </a:moveTo>
                  <a:lnTo>
                    <a:pt x="-2189" y="72949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87" name="Freeform: Shape 2686">
              <a:extLst>
                <a:ext uri="{FF2B5EF4-FFF2-40B4-BE49-F238E27FC236}">
                  <a16:creationId xmlns:a16="http://schemas.microsoft.com/office/drawing/2014/main" id="{1A2CBB99-E7A5-4BA0-B13E-0625AB005550}"/>
                </a:ext>
              </a:extLst>
            </p:cNvPr>
            <p:cNvSpPr/>
            <p:nvPr/>
          </p:nvSpPr>
          <p:spPr>
            <a:xfrm>
              <a:off x="6104942" y="1732281"/>
              <a:ext cx="5615" cy="376216"/>
            </a:xfrm>
            <a:custGeom>
              <a:avLst/>
              <a:gdLst>
                <a:gd name="connsiteX0" fmla="*/ -2189 w 5615"/>
                <a:gd name="connsiteY0" fmla="*/ -483 h 376216"/>
                <a:gd name="connsiteX1" fmla="*/ -2189 w 5615"/>
                <a:gd name="connsiteY1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76216">
                  <a:moveTo>
                    <a:pt x="-2189" y="-483"/>
                  </a:moveTo>
                  <a:lnTo>
                    <a:pt x="-2189" y="37573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88" name="Freeform: Shape 2687">
              <a:extLst>
                <a:ext uri="{FF2B5EF4-FFF2-40B4-BE49-F238E27FC236}">
                  <a16:creationId xmlns:a16="http://schemas.microsoft.com/office/drawing/2014/main" id="{50456B45-506F-4E8B-B940-A0671B3D5225}"/>
                </a:ext>
              </a:extLst>
            </p:cNvPr>
            <p:cNvSpPr/>
            <p:nvPr/>
          </p:nvSpPr>
          <p:spPr>
            <a:xfrm>
              <a:off x="6222860" y="1732281"/>
              <a:ext cx="5615" cy="376216"/>
            </a:xfrm>
            <a:custGeom>
              <a:avLst/>
              <a:gdLst>
                <a:gd name="connsiteX0" fmla="*/ -2189 w 5615"/>
                <a:gd name="connsiteY0" fmla="*/ -483 h 376216"/>
                <a:gd name="connsiteX1" fmla="*/ -2189 w 5615"/>
                <a:gd name="connsiteY1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76216">
                  <a:moveTo>
                    <a:pt x="-2189" y="-483"/>
                  </a:moveTo>
                  <a:lnTo>
                    <a:pt x="-2189" y="37573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89" name="Freeform: Shape 2688">
              <a:extLst>
                <a:ext uri="{FF2B5EF4-FFF2-40B4-BE49-F238E27FC236}">
                  <a16:creationId xmlns:a16="http://schemas.microsoft.com/office/drawing/2014/main" id="{2029BABE-CFF1-4CEA-82BF-10751F61602F}"/>
                </a:ext>
              </a:extLst>
            </p:cNvPr>
            <p:cNvSpPr/>
            <p:nvPr/>
          </p:nvSpPr>
          <p:spPr>
            <a:xfrm>
              <a:off x="5891565" y="210849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90" name="Freeform: Shape 2689">
              <a:extLst>
                <a:ext uri="{FF2B5EF4-FFF2-40B4-BE49-F238E27FC236}">
                  <a16:creationId xmlns:a16="http://schemas.microsoft.com/office/drawing/2014/main" id="{56E5EA71-6339-46FA-AC80-F70B90B72942}"/>
                </a:ext>
              </a:extLst>
            </p:cNvPr>
            <p:cNvSpPr/>
            <p:nvPr/>
          </p:nvSpPr>
          <p:spPr>
            <a:xfrm>
              <a:off x="6436237" y="1732281"/>
              <a:ext cx="5615" cy="376216"/>
            </a:xfrm>
            <a:custGeom>
              <a:avLst/>
              <a:gdLst>
                <a:gd name="connsiteX0" fmla="*/ -2189 w 5615"/>
                <a:gd name="connsiteY0" fmla="*/ -483 h 376216"/>
                <a:gd name="connsiteX1" fmla="*/ -2189 w 5615"/>
                <a:gd name="connsiteY1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76216">
                  <a:moveTo>
                    <a:pt x="-2189" y="-483"/>
                  </a:moveTo>
                  <a:lnTo>
                    <a:pt x="-2189" y="37573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91" name="Freeform: Shape 2690">
              <a:extLst>
                <a:ext uri="{FF2B5EF4-FFF2-40B4-BE49-F238E27FC236}">
                  <a16:creationId xmlns:a16="http://schemas.microsoft.com/office/drawing/2014/main" id="{1AEB1898-82EB-4E26-9394-54EC39344920}"/>
                </a:ext>
              </a:extLst>
            </p:cNvPr>
            <p:cNvSpPr/>
            <p:nvPr/>
          </p:nvSpPr>
          <p:spPr>
            <a:xfrm>
              <a:off x="6559771" y="1732281"/>
              <a:ext cx="5615" cy="376216"/>
            </a:xfrm>
            <a:custGeom>
              <a:avLst/>
              <a:gdLst>
                <a:gd name="connsiteX0" fmla="*/ -2189 w 5615"/>
                <a:gd name="connsiteY0" fmla="*/ -483 h 376216"/>
                <a:gd name="connsiteX1" fmla="*/ -2189 w 5615"/>
                <a:gd name="connsiteY1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76216">
                  <a:moveTo>
                    <a:pt x="-2189" y="-483"/>
                  </a:moveTo>
                  <a:lnTo>
                    <a:pt x="-2189" y="37573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92" name="Freeform: Shape 2691">
              <a:extLst>
                <a:ext uri="{FF2B5EF4-FFF2-40B4-BE49-F238E27FC236}">
                  <a16:creationId xmlns:a16="http://schemas.microsoft.com/office/drawing/2014/main" id="{130BFBDA-032A-4CDF-9F67-B854E3800D29}"/>
                </a:ext>
              </a:extLst>
            </p:cNvPr>
            <p:cNvSpPr/>
            <p:nvPr/>
          </p:nvSpPr>
          <p:spPr>
            <a:xfrm>
              <a:off x="6222860" y="210849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93" name="Freeform: Shape 2692">
              <a:extLst>
                <a:ext uri="{FF2B5EF4-FFF2-40B4-BE49-F238E27FC236}">
                  <a16:creationId xmlns:a16="http://schemas.microsoft.com/office/drawing/2014/main" id="{616ACBEA-3292-4F28-8C6C-6F9B6226B18E}"/>
                </a:ext>
              </a:extLst>
            </p:cNvPr>
            <p:cNvSpPr/>
            <p:nvPr/>
          </p:nvSpPr>
          <p:spPr>
            <a:xfrm>
              <a:off x="6559771" y="210849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94" name="Freeform: Shape 2693">
              <a:extLst>
                <a:ext uri="{FF2B5EF4-FFF2-40B4-BE49-F238E27FC236}">
                  <a16:creationId xmlns:a16="http://schemas.microsoft.com/office/drawing/2014/main" id="{72AD87D7-E3A7-46F9-A1E4-C19740A97587}"/>
                </a:ext>
              </a:extLst>
            </p:cNvPr>
            <p:cNvSpPr/>
            <p:nvPr/>
          </p:nvSpPr>
          <p:spPr>
            <a:xfrm>
              <a:off x="6559771" y="1732281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95" name="Freeform: Shape 2694">
              <a:extLst>
                <a:ext uri="{FF2B5EF4-FFF2-40B4-BE49-F238E27FC236}">
                  <a16:creationId xmlns:a16="http://schemas.microsoft.com/office/drawing/2014/main" id="{FD37D0FC-B5B1-4D84-90EC-6FCE95A11746}"/>
                </a:ext>
              </a:extLst>
            </p:cNvPr>
            <p:cNvSpPr/>
            <p:nvPr/>
          </p:nvSpPr>
          <p:spPr>
            <a:xfrm>
              <a:off x="5891565" y="1732281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96" name="Freeform: Shape 2695">
              <a:extLst>
                <a:ext uri="{FF2B5EF4-FFF2-40B4-BE49-F238E27FC236}">
                  <a16:creationId xmlns:a16="http://schemas.microsoft.com/office/drawing/2014/main" id="{223A61BB-321A-4510-85C6-2A7AE0264685}"/>
                </a:ext>
              </a:extLst>
            </p:cNvPr>
            <p:cNvSpPr/>
            <p:nvPr/>
          </p:nvSpPr>
          <p:spPr>
            <a:xfrm>
              <a:off x="6222860" y="1732281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97" name="Freeform: Shape 2696">
              <a:extLst>
                <a:ext uri="{FF2B5EF4-FFF2-40B4-BE49-F238E27FC236}">
                  <a16:creationId xmlns:a16="http://schemas.microsoft.com/office/drawing/2014/main" id="{69CC0B92-87C3-4E24-997A-C141BEBBAD3C}"/>
                </a:ext>
              </a:extLst>
            </p:cNvPr>
            <p:cNvSpPr/>
            <p:nvPr/>
          </p:nvSpPr>
          <p:spPr>
            <a:xfrm>
              <a:off x="6773148" y="1732281"/>
              <a:ext cx="5615" cy="376216"/>
            </a:xfrm>
            <a:custGeom>
              <a:avLst/>
              <a:gdLst>
                <a:gd name="connsiteX0" fmla="*/ -2189 w 5615"/>
                <a:gd name="connsiteY0" fmla="*/ -483 h 376216"/>
                <a:gd name="connsiteX1" fmla="*/ -2189 w 5615"/>
                <a:gd name="connsiteY1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76216">
                  <a:moveTo>
                    <a:pt x="-2189" y="-483"/>
                  </a:moveTo>
                  <a:lnTo>
                    <a:pt x="-2189" y="37573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98" name="Freeform: Shape 2697">
              <a:extLst>
                <a:ext uri="{FF2B5EF4-FFF2-40B4-BE49-F238E27FC236}">
                  <a16:creationId xmlns:a16="http://schemas.microsoft.com/office/drawing/2014/main" id="{94C1FA18-B1DD-4D99-9425-BB4CFFC65DA3}"/>
                </a:ext>
              </a:extLst>
            </p:cNvPr>
            <p:cNvSpPr/>
            <p:nvPr/>
          </p:nvSpPr>
          <p:spPr>
            <a:xfrm>
              <a:off x="5891565" y="1732281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99" name="Freeform: Shape 2698">
              <a:extLst>
                <a:ext uri="{FF2B5EF4-FFF2-40B4-BE49-F238E27FC236}">
                  <a16:creationId xmlns:a16="http://schemas.microsoft.com/office/drawing/2014/main" id="{E30C6C6A-F7E8-4FF6-B35B-4DE986E540D6}"/>
                </a:ext>
              </a:extLst>
            </p:cNvPr>
            <p:cNvSpPr/>
            <p:nvPr/>
          </p:nvSpPr>
          <p:spPr>
            <a:xfrm>
              <a:off x="5520964" y="3450524"/>
              <a:ext cx="5615" cy="1319566"/>
            </a:xfrm>
            <a:custGeom>
              <a:avLst/>
              <a:gdLst>
                <a:gd name="connsiteX0" fmla="*/ -2189 w 5615"/>
                <a:gd name="connsiteY0" fmla="*/ -483 h 1319566"/>
                <a:gd name="connsiteX1" fmla="*/ -2189 w 5615"/>
                <a:gd name="connsiteY1" fmla="*/ 1319083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19566">
                  <a:moveTo>
                    <a:pt x="-2189" y="-483"/>
                  </a:moveTo>
                  <a:lnTo>
                    <a:pt x="-2189" y="13190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00" name="Freeform: Shape 2699">
              <a:extLst>
                <a:ext uri="{FF2B5EF4-FFF2-40B4-BE49-F238E27FC236}">
                  <a16:creationId xmlns:a16="http://schemas.microsoft.com/office/drawing/2014/main" id="{17C93988-1EE2-4226-8785-485E225E1EC7}"/>
                </a:ext>
              </a:extLst>
            </p:cNvPr>
            <p:cNvSpPr/>
            <p:nvPr/>
          </p:nvSpPr>
          <p:spPr>
            <a:xfrm>
              <a:off x="4819067" y="1979349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01" name="Freeform: Shape 2700">
              <a:extLst>
                <a:ext uri="{FF2B5EF4-FFF2-40B4-BE49-F238E27FC236}">
                  <a16:creationId xmlns:a16="http://schemas.microsoft.com/office/drawing/2014/main" id="{279158C7-3324-490D-B34F-D57DA5907206}"/>
                </a:ext>
              </a:extLst>
            </p:cNvPr>
            <p:cNvSpPr/>
            <p:nvPr/>
          </p:nvSpPr>
          <p:spPr>
            <a:xfrm>
              <a:off x="5172823" y="1979349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02" name="Freeform: Shape 2701">
              <a:extLst>
                <a:ext uri="{FF2B5EF4-FFF2-40B4-BE49-F238E27FC236}">
                  <a16:creationId xmlns:a16="http://schemas.microsoft.com/office/drawing/2014/main" id="{824913BB-5A70-42B4-B604-8649B3714C55}"/>
                </a:ext>
              </a:extLst>
            </p:cNvPr>
            <p:cNvSpPr/>
            <p:nvPr/>
          </p:nvSpPr>
          <p:spPr>
            <a:xfrm>
              <a:off x="4819067" y="3209072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03" name="Freeform: Shape 2702">
              <a:extLst>
                <a:ext uri="{FF2B5EF4-FFF2-40B4-BE49-F238E27FC236}">
                  <a16:creationId xmlns:a16="http://schemas.microsoft.com/office/drawing/2014/main" id="{73BBD892-71D9-46B9-9278-AA0894F4AB15}"/>
                </a:ext>
              </a:extLst>
            </p:cNvPr>
            <p:cNvSpPr/>
            <p:nvPr/>
          </p:nvSpPr>
          <p:spPr>
            <a:xfrm>
              <a:off x="4695533" y="1855815"/>
              <a:ext cx="5615" cy="2914275"/>
            </a:xfrm>
            <a:custGeom>
              <a:avLst/>
              <a:gdLst>
                <a:gd name="connsiteX0" fmla="*/ -2189 w 5615"/>
                <a:gd name="connsiteY0" fmla="*/ 2913793 h 2914275"/>
                <a:gd name="connsiteX1" fmla="*/ -2189 w 5615"/>
                <a:gd name="connsiteY1" fmla="*/ -483 h 2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914275">
                  <a:moveTo>
                    <a:pt x="-2189" y="291379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04" name="Freeform: Shape 2703">
              <a:extLst>
                <a:ext uri="{FF2B5EF4-FFF2-40B4-BE49-F238E27FC236}">
                  <a16:creationId xmlns:a16="http://schemas.microsoft.com/office/drawing/2014/main" id="{5766411F-CB0D-4A3A-8142-474EF78DAFAD}"/>
                </a:ext>
              </a:extLst>
            </p:cNvPr>
            <p:cNvSpPr/>
            <p:nvPr/>
          </p:nvSpPr>
          <p:spPr>
            <a:xfrm>
              <a:off x="5520964" y="1855815"/>
              <a:ext cx="5615" cy="2914275"/>
            </a:xfrm>
            <a:custGeom>
              <a:avLst/>
              <a:gdLst>
                <a:gd name="connsiteX0" fmla="*/ -2189 w 5615"/>
                <a:gd name="connsiteY0" fmla="*/ -483 h 2914275"/>
                <a:gd name="connsiteX1" fmla="*/ -2189 w 5615"/>
                <a:gd name="connsiteY1" fmla="*/ 2913793 h 2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914275">
                  <a:moveTo>
                    <a:pt x="-2189" y="-483"/>
                  </a:moveTo>
                  <a:lnTo>
                    <a:pt x="-2189" y="291379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05" name="Freeform: Shape 2704">
              <a:extLst>
                <a:ext uri="{FF2B5EF4-FFF2-40B4-BE49-F238E27FC236}">
                  <a16:creationId xmlns:a16="http://schemas.microsoft.com/office/drawing/2014/main" id="{3C8AED8B-0B5A-4BA1-826F-652A6270C3D4}"/>
                </a:ext>
              </a:extLst>
            </p:cNvPr>
            <p:cNvSpPr/>
            <p:nvPr/>
          </p:nvSpPr>
          <p:spPr>
            <a:xfrm>
              <a:off x="5172823" y="3209072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06" name="Freeform: Shape 2705">
              <a:extLst>
                <a:ext uri="{FF2B5EF4-FFF2-40B4-BE49-F238E27FC236}">
                  <a16:creationId xmlns:a16="http://schemas.microsoft.com/office/drawing/2014/main" id="{4FF71A95-8E3B-41FB-A085-FB7F5979A3F5}"/>
                </a:ext>
              </a:extLst>
            </p:cNvPr>
            <p:cNvSpPr/>
            <p:nvPr/>
          </p:nvSpPr>
          <p:spPr>
            <a:xfrm>
              <a:off x="5172823" y="3450524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07" name="Freeform: Shape 2706">
              <a:extLst>
                <a:ext uri="{FF2B5EF4-FFF2-40B4-BE49-F238E27FC236}">
                  <a16:creationId xmlns:a16="http://schemas.microsoft.com/office/drawing/2014/main" id="{D57335F9-F5E7-4057-B903-0C659E2BA352}"/>
                </a:ext>
              </a:extLst>
            </p:cNvPr>
            <p:cNvSpPr/>
            <p:nvPr/>
          </p:nvSpPr>
          <p:spPr>
            <a:xfrm>
              <a:off x="4819067" y="3450524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08" name="Freeform: Shape 2707">
              <a:extLst>
                <a:ext uri="{FF2B5EF4-FFF2-40B4-BE49-F238E27FC236}">
                  <a16:creationId xmlns:a16="http://schemas.microsoft.com/office/drawing/2014/main" id="{150D5F25-C77D-4C0B-842C-DB6C5459C760}"/>
                </a:ext>
              </a:extLst>
            </p:cNvPr>
            <p:cNvSpPr/>
            <p:nvPr/>
          </p:nvSpPr>
          <p:spPr>
            <a:xfrm>
              <a:off x="4695533" y="4770090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09" name="Freeform: Shape 2708">
              <a:extLst>
                <a:ext uri="{FF2B5EF4-FFF2-40B4-BE49-F238E27FC236}">
                  <a16:creationId xmlns:a16="http://schemas.microsoft.com/office/drawing/2014/main" id="{4868DBAF-2B01-4D92-A62E-10E801614A07}"/>
                </a:ext>
              </a:extLst>
            </p:cNvPr>
            <p:cNvSpPr/>
            <p:nvPr/>
          </p:nvSpPr>
          <p:spPr>
            <a:xfrm>
              <a:off x="5049289" y="4770090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10" name="Freeform: Shape 2709">
              <a:extLst>
                <a:ext uri="{FF2B5EF4-FFF2-40B4-BE49-F238E27FC236}">
                  <a16:creationId xmlns:a16="http://schemas.microsoft.com/office/drawing/2014/main" id="{37BC7368-3D74-423B-9ED3-3E8FD93B5378}"/>
                </a:ext>
              </a:extLst>
            </p:cNvPr>
            <p:cNvSpPr/>
            <p:nvPr/>
          </p:nvSpPr>
          <p:spPr>
            <a:xfrm>
              <a:off x="5403045" y="4770090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11" name="Freeform: Shape 2710">
              <a:extLst>
                <a:ext uri="{FF2B5EF4-FFF2-40B4-BE49-F238E27FC236}">
                  <a16:creationId xmlns:a16="http://schemas.microsoft.com/office/drawing/2014/main" id="{463EB176-9362-4F93-ADA3-E23247A02B55}"/>
                </a:ext>
              </a:extLst>
            </p:cNvPr>
            <p:cNvSpPr/>
            <p:nvPr/>
          </p:nvSpPr>
          <p:spPr>
            <a:xfrm>
              <a:off x="4819067" y="4236649"/>
              <a:ext cx="5615" cy="533441"/>
            </a:xfrm>
            <a:custGeom>
              <a:avLst/>
              <a:gdLst>
                <a:gd name="connsiteX0" fmla="*/ -2189 w 5615"/>
                <a:gd name="connsiteY0" fmla="*/ 532959 h 533441"/>
                <a:gd name="connsiteX1" fmla="*/ -2189 w 5615"/>
                <a:gd name="connsiteY1" fmla="*/ -483 h 53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3441">
                  <a:moveTo>
                    <a:pt x="-2189" y="532959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12" name="Freeform: Shape 2711">
              <a:extLst>
                <a:ext uri="{FF2B5EF4-FFF2-40B4-BE49-F238E27FC236}">
                  <a16:creationId xmlns:a16="http://schemas.microsoft.com/office/drawing/2014/main" id="{4D0FF46D-5EA3-4D4F-82A6-2E2519DCAB46}"/>
                </a:ext>
              </a:extLst>
            </p:cNvPr>
            <p:cNvSpPr/>
            <p:nvPr/>
          </p:nvSpPr>
          <p:spPr>
            <a:xfrm>
              <a:off x="4819067" y="3450524"/>
              <a:ext cx="5615" cy="539056"/>
            </a:xfrm>
            <a:custGeom>
              <a:avLst/>
              <a:gdLst>
                <a:gd name="connsiteX0" fmla="*/ -2189 w 5615"/>
                <a:gd name="connsiteY0" fmla="*/ 538574 h 539056"/>
                <a:gd name="connsiteX1" fmla="*/ -2189 w 5615"/>
                <a:gd name="connsiteY1" fmla="*/ -483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538574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13" name="Freeform: Shape 2712">
              <a:extLst>
                <a:ext uri="{FF2B5EF4-FFF2-40B4-BE49-F238E27FC236}">
                  <a16:creationId xmlns:a16="http://schemas.microsoft.com/office/drawing/2014/main" id="{92A7F4B6-9D4A-40FE-99C1-C0D353D8741B}"/>
                </a:ext>
              </a:extLst>
            </p:cNvPr>
            <p:cNvSpPr/>
            <p:nvPr/>
          </p:nvSpPr>
          <p:spPr>
            <a:xfrm>
              <a:off x="5049289" y="4236649"/>
              <a:ext cx="5615" cy="533441"/>
            </a:xfrm>
            <a:custGeom>
              <a:avLst/>
              <a:gdLst>
                <a:gd name="connsiteX0" fmla="*/ -2189 w 5615"/>
                <a:gd name="connsiteY0" fmla="*/ -483 h 533441"/>
                <a:gd name="connsiteX1" fmla="*/ -2189 w 5615"/>
                <a:gd name="connsiteY1" fmla="*/ 532959 h 53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3441">
                  <a:moveTo>
                    <a:pt x="-2189" y="-483"/>
                  </a:moveTo>
                  <a:lnTo>
                    <a:pt x="-2189" y="532959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14" name="Freeform: Shape 2713">
              <a:extLst>
                <a:ext uri="{FF2B5EF4-FFF2-40B4-BE49-F238E27FC236}">
                  <a16:creationId xmlns:a16="http://schemas.microsoft.com/office/drawing/2014/main" id="{D2A389C9-FB35-456F-934B-E780A716DBED}"/>
                </a:ext>
              </a:extLst>
            </p:cNvPr>
            <p:cNvSpPr/>
            <p:nvPr/>
          </p:nvSpPr>
          <p:spPr>
            <a:xfrm>
              <a:off x="5049289" y="3450524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15" name="Freeform: Shape 2714">
              <a:extLst>
                <a:ext uri="{FF2B5EF4-FFF2-40B4-BE49-F238E27FC236}">
                  <a16:creationId xmlns:a16="http://schemas.microsoft.com/office/drawing/2014/main" id="{3B82285D-71F6-4AAE-B7F4-9D65968ABF65}"/>
                </a:ext>
              </a:extLst>
            </p:cNvPr>
            <p:cNvSpPr/>
            <p:nvPr/>
          </p:nvSpPr>
          <p:spPr>
            <a:xfrm>
              <a:off x="5172823" y="3450524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16" name="Freeform: Shape 2715">
              <a:extLst>
                <a:ext uri="{FF2B5EF4-FFF2-40B4-BE49-F238E27FC236}">
                  <a16:creationId xmlns:a16="http://schemas.microsoft.com/office/drawing/2014/main" id="{B3020398-D882-4482-9BC6-F83B618D0CE6}"/>
                </a:ext>
              </a:extLst>
            </p:cNvPr>
            <p:cNvSpPr/>
            <p:nvPr/>
          </p:nvSpPr>
          <p:spPr>
            <a:xfrm>
              <a:off x="5172823" y="4236649"/>
              <a:ext cx="5615" cy="533441"/>
            </a:xfrm>
            <a:custGeom>
              <a:avLst/>
              <a:gdLst>
                <a:gd name="connsiteX0" fmla="*/ -2189 w 5615"/>
                <a:gd name="connsiteY0" fmla="*/ -483 h 533441"/>
                <a:gd name="connsiteX1" fmla="*/ -2189 w 5615"/>
                <a:gd name="connsiteY1" fmla="*/ 532959 h 53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3441">
                  <a:moveTo>
                    <a:pt x="-2189" y="-483"/>
                  </a:moveTo>
                  <a:lnTo>
                    <a:pt x="-2189" y="532959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17" name="Freeform: Shape 2716">
              <a:extLst>
                <a:ext uri="{FF2B5EF4-FFF2-40B4-BE49-F238E27FC236}">
                  <a16:creationId xmlns:a16="http://schemas.microsoft.com/office/drawing/2014/main" id="{3EC51854-C096-4A90-BCDC-3CE71B9FB7EA}"/>
                </a:ext>
              </a:extLst>
            </p:cNvPr>
            <p:cNvSpPr/>
            <p:nvPr/>
          </p:nvSpPr>
          <p:spPr>
            <a:xfrm>
              <a:off x="4819067" y="4236649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18" name="Freeform: Shape 2717">
              <a:extLst>
                <a:ext uri="{FF2B5EF4-FFF2-40B4-BE49-F238E27FC236}">
                  <a16:creationId xmlns:a16="http://schemas.microsoft.com/office/drawing/2014/main" id="{329A6ECC-6D79-4729-AE27-60D6B5B29D62}"/>
                </a:ext>
              </a:extLst>
            </p:cNvPr>
            <p:cNvSpPr/>
            <p:nvPr/>
          </p:nvSpPr>
          <p:spPr>
            <a:xfrm>
              <a:off x="5172823" y="4236649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19" name="Freeform: Shape 2718">
              <a:extLst>
                <a:ext uri="{FF2B5EF4-FFF2-40B4-BE49-F238E27FC236}">
                  <a16:creationId xmlns:a16="http://schemas.microsoft.com/office/drawing/2014/main" id="{E7966E73-B7FA-4ACE-ADA0-745C71592702}"/>
                </a:ext>
              </a:extLst>
            </p:cNvPr>
            <p:cNvSpPr/>
            <p:nvPr/>
          </p:nvSpPr>
          <p:spPr>
            <a:xfrm>
              <a:off x="4819067" y="3989581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20" name="Freeform: Shape 2719">
              <a:extLst>
                <a:ext uri="{FF2B5EF4-FFF2-40B4-BE49-F238E27FC236}">
                  <a16:creationId xmlns:a16="http://schemas.microsoft.com/office/drawing/2014/main" id="{1B07FC23-024F-4D8F-8D8D-156E392430EF}"/>
                </a:ext>
              </a:extLst>
            </p:cNvPr>
            <p:cNvSpPr/>
            <p:nvPr/>
          </p:nvSpPr>
          <p:spPr>
            <a:xfrm>
              <a:off x="5172823" y="3989581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21" name="Freeform: Shape 2720">
              <a:extLst>
                <a:ext uri="{FF2B5EF4-FFF2-40B4-BE49-F238E27FC236}">
                  <a16:creationId xmlns:a16="http://schemas.microsoft.com/office/drawing/2014/main" id="{41CFE298-AA46-479F-B46E-2E2457407A70}"/>
                </a:ext>
              </a:extLst>
            </p:cNvPr>
            <p:cNvSpPr/>
            <p:nvPr/>
          </p:nvSpPr>
          <p:spPr>
            <a:xfrm>
              <a:off x="5403045" y="3450524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22" name="Freeform: Shape 2721">
              <a:extLst>
                <a:ext uri="{FF2B5EF4-FFF2-40B4-BE49-F238E27FC236}">
                  <a16:creationId xmlns:a16="http://schemas.microsoft.com/office/drawing/2014/main" id="{CEF94237-8E6F-4014-964C-6E558C7B05D1}"/>
                </a:ext>
              </a:extLst>
            </p:cNvPr>
            <p:cNvSpPr/>
            <p:nvPr/>
          </p:nvSpPr>
          <p:spPr>
            <a:xfrm>
              <a:off x="5403045" y="4236649"/>
              <a:ext cx="5615" cy="533441"/>
            </a:xfrm>
            <a:custGeom>
              <a:avLst/>
              <a:gdLst>
                <a:gd name="connsiteX0" fmla="*/ -2189 w 5615"/>
                <a:gd name="connsiteY0" fmla="*/ -483 h 533441"/>
                <a:gd name="connsiteX1" fmla="*/ -2189 w 5615"/>
                <a:gd name="connsiteY1" fmla="*/ 532959 h 53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3441">
                  <a:moveTo>
                    <a:pt x="-2189" y="-483"/>
                  </a:moveTo>
                  <a:lnTo>
                    <a:pt x="-2189" y="532959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23" name="Freeform: Shape 2722">
              <a:extLst>
                <a:ext uri="{FF2B5EF4-FFF2-40B4-BE49-F238E27FC236}">
                  <a16:creationId xmlns:a16="http://schemas.microsoft.com/office/drawing/2014/main" id="{A1343D36-773F-4A18-B43D-24B62DA035DC}"/>
                </a:ext>
              </a:extLst>
            </p:cNvPr>
            <p:cNvSpPr/>
            <p:nvPr/>
          </p:nvSpPr>
          <p:spPr>
            <a:xfrm>
              <a:off x="4819067" y="2428563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24" name="Freeform: Shape 2723">
              <a:extLst>
                <a:ext uri="{FF2B5EF4-FFF2-40B4-BE49-F238E27FC236}">
                  <a16:creationId xmlns:a16="http://schemas.microsoft.com/office/drawing/2014/main" id="{DDFE77FA-5981-4BDC-92DF-411A50B9D6CA}"/>
                </a:ext>
              </a:extLst>
            </p:cNvPr>
            <p:cNvSpPr/>
            <p:nvPr/>
          </p:nvSpPr>
          <p:spPr>
            <a:xfrm>
              <a:off x="5172823" y="2428563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25" name="Freeform: Shape 2724">
              <a:extLst>
                <a:ext uri="{FF2B5EF4-FFF2-40B4-BE49-F238E27FC236}">
                  <a16:creationId xmlns:a16="http://schemas.microsoft.com/office/drawing/2014/main" id="{AE1B62CB-9291-4A1F-BC32-31A69F693E3C}"/>
                </a:ext>
              </a:extLst>
            </p:cNvPr>
            <p:cNvSpPr/>
            <p:nvPr/>
          </p:nvSpPr>
          <p:spPr>
            <a:xfrm>
              <a:off x="5172823" y="2670015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26" name="Freeform: Shape 2725">
              <a:extLst>
                <a:ext uri="{FF2B5EF4-FFF2-40B4-BE49-F238E27FC236}">
                  <a16:creationId xmlns:a16="http://schemas.microsoft.com/office/drawing/2014/main" id="{BF6BF366-8164-475C-B2B0-8B48BF0AAE05}"/>
                </a:ext>
              </a:extLst>
            </p:cNvPr>
            <p:cNvSpPr/>
            <p:nvPr/>
          </p:nvSpPr>
          <p:spPr>
            <a:xfrm>
              <a:off x="4819067" y="2670015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27" name="Freeform: Shape 2726">
              <a:extLst>
                <a:ext uri="{FF2B5EF4-FFF2-40B4-BE49-F238E27FC236}">
                  <a16:creationId xmlns:a16="http://schemas.microsoft.com/office/drawing/2014/main" id="{38D10485-778D-4115-9BE3-556C68CFDDBF}"/>
                </a:ext>
              </a:extLst>
            </p:cNvPr>
            <p:cNvSpPr/>
            <p:nvPr/>
          </p:nvSpPr>
          <p:spPr>
            <a:xfrm>
              <a:off x="4819067" y="2670015"/>
              <a:ext cx="5615" cy="539056"/>
            </a:xfrm>
            <a:custGeom>
              <a:avLst/>
              <a:gdLst>
                <a:gd name="connsiteX0" fmla="*/ -2189 w 5615"/>
                <a:gd name="connsiteY0" fmla="*/ 538574 h 539056"/>
                <a:gd name="connsiteX1" fmla="*/ -2189 w 5615"/>
                <a:gd name="connsiteY1" fmla="*/ -483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538574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28" name="Freeform: Shape 2727">
              <a:extLst>
                <a:ext uri="{FF2B5EF4-FFF2-40B4-BE49-F238E27FC236}">
                  <a16:creationId xmlns:a16="http://schemas.microsoft.com/office/drawing/2014/main" id="{EF5A4182-29FD-4BC7-9E21-A08BC6C8C6B6}"/>
                </a:ext>
              </a:extLst>
            </p:cNvPr>
            <p:cNvSpPr/>
            <p:nvPr/>
          </p:nvSpPr>
          <p:spPr>
            <a:xfrm>
              <a:off x="5049289" y="2670015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29" name="Freeform: Shape 2728">
              <a:extLst>
                <a:ext uri="{FF2B5EF4-FFF2-40B4-BE49-F238E27FC236}">
                  <a16:creationId xmlns:a16="http://schemas.microsoft.com/office/drawing/2014/main" id="{793E8928-D5C5-48E6-B2AC-117E8AA1AE58}"/>
                </a:ext>
              </a:extLst>
            </p:cNvPr>
            <p:cNvSpPr/>
            <p:nvPr/>
          </p:nvSpPr>
          <p:spPr>
            <a:xfrm>
              <a:off x="5172823" y="2670015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30" name="Freeform: Shape 2729">
              <a:extLst>
                <a:ext uri="{FF2B5EF4-FFF2-40B4-BE49-F238E27FC236}">
                  <a16:creationId xmlns:a16="http://schemas.microsoft.com/office/drawing/2014/main" id="{34A11F6E-4F81-4CA1-BAB8-37E2A3518A62}"/>
                </a:ext>
              </a:extLst>
            </p:cNvPr>
            <p:cNvSpPr/>
            <p:nvPr/>
          </p:nvSpPr>
          <p:spPr>
            <a:xfrm>
              <a:off x="4819067" y="3209072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31" name="Freeform: Shape 2730">
              <a:extLst>
                <a:ext uri="{FF2B5EF4-FFF2-40B4-BE49-F238E27FC236}">
                  <a16:creationId xmlns:a16="http://schemas.microsoft.com/office/drawing/2014/main" id="{0954B0C1-E032-4668-92AE-A8598F6E2BD6}"/>
                </a:ext>
              </a:extLst>
            </p:cNvPr>
            <p:cNvSpPr/>
            <p:nvPr/>
          </p:nvSpPr>
          <p:spPr>
            <a:xfrm>
              <a:off x="5172823" y="3209072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32" name="Freeform: Shape 2731">
              <a:extLst>
                <a:ext uri="{FF2B5EF4-FFF2-40B4-BE49-F238E27FC236}">
                  <a16:creationId xmlns:a16="http://schemas.microsoft.com/office/drawing/2014/main" id="{BAA29203-9DD7-4C72-9D33-6DFF8CC53AC8}"/>
                </a:ext>
              </a:extLst>
            </p:cNvPr>
            <p:cNvSpPr/>
            <p:nvPr/>
          </p:nvSpPr>
          <p:spPr>
            <a:xfrm>
              <a:off x="5403045" y="2670015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33" name="Freeform: Shape 2732">
              <a:extLst>
                <a:ext uri="{FF2B5EF4-FFF2-40B4-BE49-F238E27FC236}">
                  <a16:creationId xmlns:a16="http://schemas.microsoft.com/office/drawing/2014/main" id="{209F3E40-CDA0-4F04-930C-2ACEF37B0159}"/>
                </a:ext>
              </a:extLst>
            </p:cNvPr>
            <p:cNvSpPr/>
            <p:nvPr/>
          </p:nvSpPr>
          <p:spPr>
            <a:xfrm>
              <a:off x="4819067" y="2670015"/>
              <a:ext cx="5615" cy="539056"/>
            </a:xfrm>
            <a:custGeom>
              <a:avLst/>
              <a:gdLst>
                <a:gd name="connsiteX0" fmla="*/ -2189 w 5615"/>
                <a:gd name="connsiteY0" fmla="*/ 538574 h 539056"/>
                <a:gd name="connsiteX1" fmla="*/ -2189 w 5615"/>
                <a:gd name="connsiteY1" fmla="*/ -483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538574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34" name="Freeform: Shape 2733">
              <a:extLst>
                <a:ext uri="{FF2B5EF4-FFF2-40B4-BE49-F238E27FC236}">
                  <a16:creationId xmlns:a16="http://schemas.microsoft.com/office/drawing/2014/main" id="{FEE0AAC0-941B-427D-8862-E599D8D7218F}"/>
                </a:ext>
              </a:extLst>
            </p:cNvPr>
            <p:cNvSpPr/>
            <p:nvPr/>
          </p:nvSpPr>
          <p:spPr>
            <a:xfrm>
              <a:off x="5049289" y="1979349"/>
              <a:ext cx="5615" cy="449213"/>
            </a:xfrm>
            <a:custGeom>
              <a:avLst/>
              <a:gdLst>
                <a:gd name="connsiteX0" fmla="*/ -2189 w 5615"/>
                <a:gd name="connsiteY0" fmla="*/ -483 h 449213"/>
                <a:gd name="connsiteX1" fmla="*/ -2189 w 5615"/>
                <a:gd name="connsiteY1" fmla="*/ 448731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49213">
                  <a:moveTo>
                    <a:pt x="-2189" y="-483"/>
                  </a:moveTo>
                  <a:lnTo>
                    <a:pt x="-2189" y="44873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35" name="Freeform: Shape 2734">
              <a:extLst>
                <a:ext uri="{FF2B5EF4-FFF2-40B4-BE49-F238E27FC236}">
                  <a16:creationId xmlns:a16="http://schemas.microsoft.com/office/drawing/2014/main" id="{96ADEE45-D601-40F5-8ED2-6A915DDAF746}"/>
                </a:ext>
              </a:extLst>
            </p:cNvPr>
            <p:cNvSpPr/>
            <p:nvPr/>
          </p:nvSpPr>
          <p:spPr>
            <a:xfrm>
              <a:off x="5049289" y="2670015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36" name="Freeform: Shape 2735">
              <a:extLst>
                <a:ext uri="{FF2B5EF4-FFF2-40B4-BE49-F238E27FC236}">
                  <a16:creationId xmlns:a16="http://schemas.microsoft.com/office/drawing/2014/main" id="{12873F02-AA70-4298-AE91-3E8751DC25BC}"/>
                </a:ext>
              </a:extLst>
            </p:cNvPr>
            <p:cNvSpPr/>
            <p:nvPr/>
          </p:nvSpPr>
          <p:spPr>
            <a:xfrm>
              <a:off x="5172823" y="1979349"/>
              <a:ext cx="5615" cy="449213"/>
            </a:xfrm>
            <a:custGeom>
              <a:avLst/>
              <a:gdLst>
                <a:gd name="connsiteX0" fmla="*/ -2189 w 5615"/>
                <a:gd name="connsiteY0" fmla="*/ -483 h 449213"/>
                <a:gd name="connsiteX1" fmla="*/ -2189 w 5615"/>
                <a:gd name="connsiteY1" fmla="*/ 448731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49213">
                  <a:moveTo>
                    <a:pt x="-2189" y="-483"/>
                  </a:moveTo>
                  <a:lnTo>
                    <a:pt x="-2189" y="44873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37" name="Freeform: Shape 2736">
              <a:extLst>
                <a:ext uri="{FF2B5EF4-FFF2-40B4-BE49-F238E27FC236}">
                  <a16:creationId xmlns:a16="http://schemas.microsoft.com/office/drawing/2014/main" id="{BE6FD0B0-AF40-4017-A93A-C0AC46918355}"/>
                </a:ext>
              </a:extLst>
            </p:cNvPr>
            <p:cNvSpPr/>
            <p:nvPr/>
          </p:nvSpPr>
          <p:spPr>
            <a:xfrm>
              <a:off x="5172823" y="2670015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38" name="Freeform: Shape 2737">
              <a:extLst>
                <a:ext uri="{FF2B5EF4-FFF2-40B4-BE49-F238E27FC236}">
                  <a16:creationId xmlns:a16="http://schemas.microsoft.com/office/drawing/2014/main" id="{9F6185BD-F5F7-4566-83A2-C1053CDDFA2D}"/>
                </a:ext>
              </a:extLst>
            </p:cNvPr>
            <p:cNvSpPr/>
            <p:nvPr/>
          </p:nvSpPr>
          <p:spPr>
            <a:xfrm>
              <a:off x="5403045" y="2670015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39" name="Freeform: Shape 2738">
              <a:extLst>
                <a:ext uri="{FF2B5EF4-FFF2-40B4-BE49-F238E27FC236}">
                  <a16:creationId xmlns:a16="http://schemas.microsoft.com/office/drawing/2014/main" id="{68231D8F-5ED1-46A8-90D0-A54689CD52DA}"/>
                </a:ext>
              </a:extLst>
            </p:cNvPr>
            <p:cNvSpPr/>
            <p:nvPr/>
          </p:nvSpPr>
          <p:spPr>
            <a:xfrm>
              <a:off x="4695533" y="367793"/>
              <a:ext cx="5615" cy="134764"/>
            </a:xfrm>
            <a:custGeom>
              <a:avLst/>
              <a:gdLst>
                <a:gd name="connsiteX0" fmla="*/ -2189 w 5615"/>
                <a:gd name="connsiteY0" fmla="*/ 134281 h 134764"/>
                <a:gd name="connsiteX1" fmla="*/ -2189 w 5615"/>
                <a:gd name="connsiteY1" fmla="*/ -483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13428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40" name="Freeform: Shape 2739">
              <a:extLst>
                <a:ext uri="{FF2B5EF4-FFF2-40B4-BE49-F238E27FC236}">
                  <a16:creationId xmlns:a16="http://schemas.microsoft.com/office/drawing/2014/main" id="{3BC1A72F-7896-407E-83BF-A0DF8193ED33}"/>
                </a:ext>
              </a:extLst>
            </p:cNvPr>
            <p:cNvSpPr/>
            <p:nvPr/>
          </p:nvSpPr>
          <p:spPr>
            <a:xfrm>
              <a:off x="6773148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41" name="Freeform: Shape 2740">
              <a:extLst>
                <a:ext uri="{FF2B5EF4-FFF2-40B4-BE49-F238E27FC236}">
                  <a16:creationId xmlns:a16="http://schemas.microsoft.com/office/drawing/2014/main" id="{A416740E-605D-4F09-8CC2-F690BADB3983}"/>
                </a:ext>
              </a:extLst>
            </p:cNvPr>
            <p:cNvSpPr/>
            <p:nvPr/>
          </p:nvSpPr>
          <p:spPr>
            <a:xfrm>
              <a:off x="6773148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42" name="Freeform: Shape 2741">
              <a:extLst>
                <a:ext uri="{FF2B5EF4-FFF2-40B4-BE49-F238E27FC236}">
                  <a16:creationId xmlns:a16="http://schemas.microsoft.com/office/drawing/2014/main" id="{0708C0CA-5AD4-438E-9688-CF9763C7ED3F}"/>
                </a:ext>
              </a:extLst>
            </p:cNvPr>
            <p:cNvSpPr/>
            <p:nvPr/>
          </p:nvSpPr>
          <p:spPr>
            <a:xfrm>
              <a:off x="5520964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43" name="Freeform: Shape 2742">
              <a:extLst>
                <a:ext uri="{FF2B5EF4-FFF2-40B4-BE49-F238E27FC236}">
                  <a16:creationId xmlns:a16="http://schemas.microsoft.com/office/drawing/2014/main" id="{D3435D78-1C34-4912-BF16-53D3B3AC9A7B}"/>
                </a:ext>
              </a:extLst>
            </p:cNvPr>
            <p:cNvSpPr/>
            <p:nvPr/>
          </p:nvSpPr>
          <p:spPr>
            <a:xfrm>
              <a:off x="5644497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44" name="Freeform: Shape 2743">
              <a:extLst>
                <a:ext uri="{FF2B5EF4-FFF2-40B4-BE49-F238E27FC236}">
                  <a16:creationId xmlns:a16="http://schemas.microsoft.com/office/drawing/2014/main" id="{4FC65CD9-3AE7-4730-8916-D0CAA9FA710B}"/>
                </a:ext>
              </a:extLst>
            </p:cNvPr>
            <p:cNvSpPr/>
            <p:nvPr/>
          </p:nvSpPr>
          <p:spPr>
            <a:xfrm>
              <a:off x="5644497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45" name="Freeform: Shape 2744">
              <a:extLst>
                <a:ext uri="{FF2B5EF4-FFF2-40B4-BE49-F238E27FC236}">
                  <a16:creationId xmlns:a16="http://schemas.microsoft.com/office/drawing/2014/main" id="{DF7A3C5B-F6DE-434D-B047-F789EFC42D6D}"/>
                </a:ext>
              </a:extLst>
            </p:cNvPr>
            <p:cNvSpPr/>
            <p:nvPr/>
          </p:nvSpPr>
          <p:spPr>
            <a:xfrm>
              <a:off x="5644497" y="878774"/>
              <a:ext cx="5615" cy="729978"/>
            </a:xfrm>
            <a:custGeom>
              <a:avLst/>
              <a:gdLst>
                <a:gd name="connsiteX0" fmla="*/ -2189 w 5615"/>
                <a:gd name="connsiteY0" fmla="*/ -483 h 729978"/>
                <a:gd name="connsiteX1" fmla="*/ -2189 w 5615"/>
                <a:gd name="connsiteY1" fmla="*/ 729495 h 729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29978">
                  <a:moveTo>
                    <a:pt x="-2189" y="-483"/>
                  </a:moveTo>
                  <a:lnTo>
                    <a:pt x="-2189" y="72949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46" name="Freeform: Shape 2745">
              <a:extLst>
                <a:ext uri="{FF2B5EF4-FFF2-40B4-BE49-F238E27FC236}">
                  <a16:creationId xmlns:a16="http://schemas.microsoft.com/office/drawing/2014/main" id="{08CEC277-2817-40A5-8722-BCA2C0B90B1B}"/>
                </a:ext>
              </a:extLst>
            </p:cNvPr>
            <p:cNvSpPr/>
            <p:nvPr/>
          </p:nvSpPr>
          <p:spPr>
            <a:xfrm>
              <a:off x="5891565" y="1732281"/>
              <a:ext cx="5615" cy="376216"/>
            </a:xfrm>
            <a:custGeom>
              <a:avLst/>
              <a:gdLst>
                <a:gd name="connsiteX0" fmla="*/ -2189 w 5615"/>
                <a:gd name="connsiteY0" fmla="*/ -483 h 376216"/>
                <a:gd name="connsiteX1" fmla="*/ -2189 w 5615"/>
                <a:gd name="connsiteY1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76216">
                  <a:moveTo>
                    <a:pt x="-2189" y="-483"/>
                  </a:moveTo>
                  <a:lnTo>
                    <a:pt x="-2189" y="37573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47" name="Freeform: Shape 2746">
              <a:extLst>
                <a:ext uri="{FF2B5EF4-FFF2-40B4-BE49-F238E27FC236}">
                  <a16:creationId xmlns:a16="http://schemas.microsoft.com/office/drawing/2014/main" id="{AA3946D3-A90D-4F5A-A310-5AA7572834DC}"/>
                </a:ext>
              </a:extLst>
            </p:cNvPr>
            <p:cNvSpPr/>
            <p:nvPr/>
          </p:nvSpPr>
          <p:spPr>
            <a:xfrm>
              <a:off x="6559771" y="112584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48" name="Freeform: Shape 2747">
              <a:extLst>
                <a:ext uri="{FF2B5EF4-FFF2-40B4-BE49-F238E27FC236}">
                  <a16:creationId xmlns:a16="http://schemas.microsoft.com/office/drawing/2014/main" id="{A337A211-F6CD-411E-B813-35ED3AFB3AE9}"/>
                </a:ext>
              </a:extLst>
            </p:cNvPr>
            <p:cNvSpPr/>
            <p:nvPr/>
          </p:nvSpPr>
          <p:spPr>
            <a:xfrm>
              <a:off x="6436237" y="112584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49" name="Freeform: Shape 2748">
              <a:extLst>
                <a:ext uri="{FF2B5EF4-FFF2-40B4-BE49-F238E27FC236}">
                  <a16:creationId xmlns:a16="http://schemas.microsoft.com/office/drawing/2014/main" id="{E7E51FFD-2487-48B3-A970-6F619EB9AA65}"/>
                </a:ext>
              </a:extLst>
            </p:cNvPr>
            <p:cNvSpPr/>
            <p:nvPr/>
          </p:nvSpPr>
          <p:spPr>
            <a:xfrm>
              <a:off x="6559771" y="755240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50" name="Freeform: Shape 2749">
              <a:extLst>
                <a:ext uri="{FF2B5EF4-FFF2-40B4-BE49-F238E27FC236}">
                  <a16:creationId xmlns:a16="http://schemas.microsoft.com/office/drawing/2014/main" id="{711E19B4-F28E-4AC7-8A44-1CED18D2EA06}"/>
                </a:ext>
              </a:extLst>
            </p:cNvPr>
            <p:cNvSpPr/>
            <p:nvPr/>
          </p:nvSpPr>
          <p:spPr>
            <a:xfrm>
              <a:off x="6559771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51" name="Freeform: Shape 2750">
              <a:extLst>
                <a:ext uri="{FF2B5EF4-FFF2-40B4-BE49-F238E27FC236}">
                  <a16:creationId xmlns:a16="http://schemas.microsoft.com/office/drawing/2014/main" id="{C06FD7DE-8755-4806-A4A5-46292C2BF6E0}"/>
                </a:ext>
              </a:extLst>
            </p:cNvPr>
            <p:cNvSpPr/>
            <p:nvPr/>
          </p:nvSpPr>
          <p:spPr>
            <a:xfrm>
              <a:off x="6559771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52" name="Freeform: Shape 2751">
              <a:extLst>
                <a:ext uri="{FF2B5EF4-FFF2-40B4-BE49-F238E27FC236}">
                  <a16:creationId xmlns:a16="http://schemas.microsoft.com/office/drawing/2014/main" id="{F4011C03-6BDE-4F27-BAD6-879E9A4BA5E5}"/>
                </a:ext>
              </a:extLst>
            </p:cNvPr>
            <p:cNvSpPr/>
            <p:nvPr/>
          </p:nvSpPr>
          <p:spPr>
            <a:xfrm>
              <a:off x="6436237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53" name="Freeform: Shape 2752">
              <a:extLst>
                <a:ext uri="{FF2B5EF4-FFF2-40B4-BE49-F238E27FC236}">
                  <a16:creationId xmlns:a16="http://schemas.microsoft.com/office/drawing/2014/main" id="{44E9AFF5-8E8A-40CF-BFAA-62D45888E4B2}"/>
                </a:ext>
              </a:extLst>
            </p:cNvPr>
            <p:cNvSpPr/>
            <p:nvPr/>
          </p:nvSpPr>
          <p:spPr>
            <a:xfrm>
              <a:off x="6436237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54" name="Freeform: Shape 2753">
              <a:extLst>
                <a:ext uri="{FF2B5EF4-FFF2-40B4-BE49-F238E27FC236}">
                  <a16:creationId xmlns:a16="http://schemas.microsoft.com/office/drawing/2014/main" id="{7B45FC6A-E6AD-4517-AC41-2A4644EE8E70}"/>
                </a:ext>
              </a:extLst>
            </p:cNvPr>
            <p:cNvSpPr/>
            <p:nvPr/>
          </p:nvSpPr>
          <p:spPr>
            <a:xfrm>
              <a:off x="6559771" y="502558"/>
              <a:ext cx="213376" cy="5615"/>
            </a:xfrm>
            <a:custGeom>
              <a:avLst/>
              <a:gdLst>
                <a:gd name="connsiteX0" fmla="*/ 211188 w 213376"/>
                <a:gd name="connsiteY0" fmla="*/ -483 h 5615"/>
                <a:gd name="connsiteX1" fmla="*/ -2189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211188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55" name="Freeform: Shape 2754">
              <a:extLst>
                <a:ext uri="{FF2B5EF4-FFF2-40B4-BE49-F238E27FC236}">
                  <a16:creationId xmlns:a16="http://schemas.microsoft.com/office/drawing/2014/main" id="{80E4EC51-892C-41CA-90BB-6DD274EE32B3}"/>
                </a:ext>
              </a:extLst>
            </p:cNvPr>
            <p:cNvSpPr/>
            <p:nvPr/>
          </p:nvSpPr>
          <p:spPr>
            <a:xfrm>
              <a:off x="6559771" y="367793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56" name="Freeform: Shape 2755">
              <a:extLst>
                <a:ext uri="{FF2B5EF4-FFF2-40B4-BE49-F238E27FC236}">
                  <a16:creationId xmlns:a16="http://schemas.microsoft.com/office/drawing/2014/main" id="{1ADF3902-EFE2-4F4D-80BF-052B7E60DB92}"/>
                </a:ext>
              </a:extLst>
            </p:cNvPr>
            <p:cNvSpPr/>
            <p:nvPr/>
          </p:nvSpPr>
          <p:spPr>
            <a:xfrm>
              <a:off x="6559771" y="626091"/>
              <a:ext cx="213376" cy="5615"/>
            </a:xfrm>
            <a:custGeom>
              <a:avLst/>
              <a:gdLst>
                <a:gd name="connsiteX0" fmla="*/ 211188 w 213376"/>
                <a:gd name="connsiteY0" fmla="*/ -483 h 5615"/>
                <a:gd name="connsiteX1" fmla="*/ -2189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211188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57" name="Freeform: Shape 2756">
              <a:extLst>
                <a:ext uri="{FF2B5EF4-FFF2-40B4-BE49-F238E27FC236}">
                  <a16:creationId xmlns:a16="http://schemas.microsoft.com/office/drawing/2014/main" id="{6D1D9BF0-5209-464D-A979-966B9C6A24A7}"/>
                </a:ext>
              </a:extLst>
            </p:cNvPr>
            <p:cNvSpPr/>
            <p:nvPr/>
          </p:nvSpPr>
          <p:spPr>
            <a:xfrm>
              <a:off x="6211630" y="755240"/>
              <a:ext cx="224606" cy="5615"/>
            </a:xfrm>
            <a:custGeom>
              <a:avLst/>
              <a:gdLst>
                <a:gd name="connsiteX0" fmla="*/ -2189 w 224606"/>
                <a:gd name="connsiteY0" fmla="*/ -483 h 5615"/>
                <a:gd name="connsiteX1" fmla="*/ 222418 w 22460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606" h="5615">
                  <a:moveTo>
                    <a:pt x="-2189" y="-483"/>
                  </a:moveTo>
                  <a:lnTo>
                    <a:pt x="22241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58" name="Freeform: Shape 2757">
              <a:extLst>
                <a:ext uri="{FF2B5EF4-FFF2-40B4-BE49-F238E27FC236}">
                  <a16:creationId xmlns:a16="http://schemas.microsoft.com/office/drawing/2014/main" id="{10518507-3753-409E-8B43-8E41CCD1EBB1}"/>
                </a:ext>
              </a:extLst>
            </p:cNvPr>
            <p:cNvSpPr/>
            <p:nvPr/>
          </p:nvSpPr>
          <p:spPr>
            <a:xfrm>
              <a:off x="6211630" y="626091"/>
              <a:ext cx="224606" cy="5615"/>
            </a:xfrm>
            <a:custGeom>
              <a:avLst/>
              <a:gdLst>
                <a:gd name="connsiteX0" fmla="*/ 222418 w 224606"/>
                <a:gd name="connsiteY0" fmla="*/ -483 h 5615"/>
                <a:gd name="connsiteX1" fmla="*/ -2189 w 22460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606" h="5615">
                  <a:moveTo>
                    <a:pt x="222418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59" name="Freeform: Shape 2758">
              <a:extLst>
                <a:ext uri="{FF2B5EF4-FFF2-40B4-BE49-F238E27FC236}">
                  <a16:creationId xmlns:a16="http://schemas.microsoft.com/office/drawing/2014/main" id="{14E3C797-9156-462C-BEE3-44DD05997C27}"/>
                </a:ext>
              </a:extLst>
            </p:cNvPr>
            <p:cNvSpPr/>
            <p:nvPr/>
          </p:nvSpPr>
          <p:spPr>
            <a:xfrm>
              <a:off x="6104942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60" name="Freeform: Shape 2759">
              <a:extLst>
                <a:ext uri="{FF2B5EF4-FFF2-40B4-BE49-F238E27FC236}">
                  <a16:creationId xmlns:a16="http://schemas.microsoft.com/office/drawing/2014/main" id="{3A4273B8-E13B-4F11-87AB-802E7EEB8BA0}"/>
                </a:ext>
              </a:extLst>
            </p:cNvPr>
            <p:cNvSpPr/>
            <p:nvPr/>
          </p:nvSpPr>
          <p:spPr>
            <a:xfrm>
              <a:off x="6211630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61" name="Freeform: Shape 2760">
              <a:extLst>
                <a:ext uri="{FF2B5EF4-FFF2-40B4-BE49-F238E27FC236}">
                  <a16:creationId xmlns:a16="http://schemas.microsoft.com/office/drawing/2014/main" id="{0AA9D54B-1229-45A8-97D2-C1AD69EAE974}"/>
                </a:ext>
              </a:extLst>
            </p:cNvPr>
            <p:cNvSpPr/>
            <p:nvPr/>
          </p:nvSpPr>
          <p:spPr>
            <a:xfrm>
              <a:off x="6211630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62" name="Freeform: Shape 2761">
              <a:extLst>
                <a:ext uri="{FF2B5EF4-FFF2-40B4-BE49-F238E27FC236}">
                  <a16:creationId xmlns:a16="http://schemas.microsoft.com/office/drawing/2014/main" id="{A4604563-9B52-4281-B08E-7353BF31041E}"/>
                </a:ext>
              </a:extLst>
            </p:cNvPr>
            <p:cNvSpPr/>
            <p:nvPr/>
          </p:nvSpPr>
          <p:spPr>
            <a:xfrm>
              <a:off x="6211630" y="502558"/>
              <a:ext cx="224606" cy="5615"/>
            </a:xfrm>
            <a:custGeom>
              <a:avLst/>
              <a:gdLst>
                <a:gd name="connsiteX0" fmla="*/ 222418 w 224606"/>
                <a:gd name="connsiteY0" fmla="*/ -483 h 5615"/>
                <a:gd name="connsiteX1" fmla="*/ -2189 w 22460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606" h="5615">
                  <a:moveTo>
                    <a:pt x="222418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63" name="Freeform: Shape 2762">
              <a:extLst>
                <a:ext uri="{FF2B5EF4-FFF2-40B4-BE49-F238E27FC236}">
                  <a16:creationId xmlns:a16="http://schemas.microsoft.com/office/drawing/2014/main" id="{AD45996F-B715-4361-AAAC-0DB382EBE31E}"/>
                </a:ext>
              </a:extLst>
            </p:cNvPr>
            <p:cNvSpPr/>
            <p:nvPr/>
          </p:nvSpPr>
          <p:spPr>
            <a:xfrm>
              <a:off x="6211630" y="367793"/>
              <a:ext cx="224606" cy="5615"/>
            </a:xfrm>
            <a:custGeom>
              <a:avLst/>
              <a:gdLst>
                <a:gd name="connsiteX0" fmla="*/ -2189 w 224606"/>
                <a:gd name="connsiteY0" fmla="*/ -483 h 5615"/>
                <a:gd name="connsiteX1" fmla="*/ 222418 w 22460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606" h="5615">
                  <a:moveTo>
                    <a:pt x="-2189" y="-483"/>
                  </a:moveTo>
                  <a:lnTo>
                    <a:pt x="22241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64" name="Freeform: Shape 2763">
              <a:extLst>
                <a:ext uri="{FF2B5EF4-FFF2-40B4-BE49-F238E27FC236}">
                  <a16:creationId xmlns:a16="http://schemas.microsoft.com/office/drawing/2014/main" id="{E53B5C50-F8B6-4E75-90F9-5A4856CC534A}"/>
                </a:ext>
              </a:extLst>
            </p:cNvPr>
            <p:cNvSpPr/>
            <p:nvPr/>
          </p:nvSpPr>
          <p:spPr>
            <a:xfrm>
              <a:off x="6104942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65" name="Freeform: Shape 2764">
              <a:extLst>
                <a:ext uri="{FF2B5EF4-FFF2-40B4-BE49-F238E27FC236}">
                  <a16:creationId xmlns:a16="http://schemas.microsoft.com/office/drawing/2014/main" id="{94D085D8-F955-4CFC-9232-CE7C51CFB043}"/>
                </a:ext>
              </a:extLst>
            </p:cNvPr>
            <p:cNvSpPr/>
            <p:nvPr/>
          </p:nvSpPr>
          <p:spPr>
            <a:xfrm>
              <a:off x="5891565" y="755240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66" name="Freeform: Shape 2765">
              <a:extLst>
                <a:ext uri="{FF2B5EF4-FFF2-40B4-BE49-F238E27FC236}">
                  <a16:creationId xmlns:a16="http://schemas.microsoft.com/office/drawing/2014/main" id="{CC3D5B81-CFD4-4CD8-B52C-6151501E56ED}"/>
                </a:ext>
              </a:extLst>
            </p:cNvPr>
            <p:cNvSpPr/>
            <p:nvPr/>
          </p:nvSpPr>
          <p:spPr>
            <a:xfrm>
              <a:off x="5891565" y="626091"/>
              <a:ext cx="213376" cy="5615"/>
            </a:xfrm>
            <a:custGeom>
              <a:avLst/>
              <a:gdLst>
                <a:gd name="connsiteX0" fmla="*/ 211188 w 213376"/>
                <a:gd name="connsiteY0" fmla="*/ -483 h 5615"/>
                <a:gd name="connsiteX1" fmla="*/ -2189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211188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67" name="Freeform: Shape 2766">
              <a:extLst>
                <a:ext uri="{FF2B5EF4-FFF2-40B4-BE49-F238E27FC236}">
                  <a16:creationId xmlns:a16="http://schemas.microsoft.com/office/drawing/2014/main" id="{016C663F-970F-4D6B-B694-E1BDED9DD2F4}"/>
                </a:ext>
              </a:extLst>
            </p:cNvPr>
            <p:cNvSpPr/>
            <p:nvPr/>
          </p:nvSpPr>
          <p:spPr>
            <a:xfrm>
              <a:off x="5644497" y="626091"/>
              <a:ext cx="123533" cy="5615"/>
            </a:xfrm>
            <a:custGeom>
              <a:avLst/>
              <a:gdLst>
                <a:gd name="connsiteX0" fmla="*/ 121345 w 123533"/>
                <a:gd name="connsiteY0" fmla="*/ -483 h 5615"/>
                <a:gd name="connsiteX1" fmla="*/ -2189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121345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68" name="Freeform: Shape 2767">
              <a:extLst>
                <a:ext uri="{FF2B5EF4-FFF2-40B4-BE49-F238E27FC236}">
                  <a16:creationId xmlns:a16="http://schemas.microsoft.com/office/drawing/2014/main" id="{27EB802F-249D-481B-AFAB-4D0D6F374A24}"/>
                </a:ext>
              </a:extLst>
            </p:cNvPr>
            <p:cNvSpPr/>
            <p:nvPr/>
          </p:nvSpPr>
          <p:spPr>
            <a:xfrm>
              <a:off x="5891565" y="755240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69" name="Freeform: Shape 2768">
              <a:extLst>
                <a:ext uri="{FF2B5EF4-FFF2-40B4-BE49-F238E27FC236}">
                  <a16:creationId xmlns:a16="http://schemas.microsoft.com/office/drawing/2014/main" id="{27CBF204-DD89-453C-A4CC-352B26101F9C}"/>
                </a:ext>
              </a:extLst>
            </p:cNvPr>
            <p:cNvSpPr/>
            <p:nvPr/>
          </p:nvSpPr>
          <p:spPr>
            <a:xfrm>
              <a:off x="5891565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70" name="Freeform: Shape 2769">
              <a:extLst>
                <a:ext uri="{FF2B5EF4-FFF2-40B4-BE49-F238E27FC236}">
                  <a16:creationId xmlns:a16="http://schemas.microsoft.com/office/drawing/2014/main" id="{D05B30BA-55A3-4DDE-AB7F-E1B46A8C062D}"/>
                </a:ext>
              </a:extLst>
            </p:cNvPr>
            <p:cNvSpPr/>
            <p:nvPr/>
          </p:nvSpPr>
          <p:spPr>
            <a:xfrm>
              <a:off x="5891565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71" name="Freeform: Shape 2770">
              <a:extLst>
                <a:ext uri="{FF2B5EF4-FFF2-40B4-BE49-F238E27FC236}">
                  <a16:creationId xmlns:a16="http://schemas.microsoft.com/office/drawing/2014/main" id="{05128BA2-0F3D-44B8-9E7D-F0A34A67E570}"/>
                </a:ext>
              </a:extLst>
            </p:cNvPr>
            <p:cNvSpPr/>
            <p:nvPr/>
          </p:nvSpPr>
          <p:spPr>
            <a:xfrm>
              <a:off x="5768031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72" name="Freeform: Shape 2771">
              <a:extLst>
                <a:ext uri="{FF2B5EF4-FFF2-40B4-BE49-F238E27FC236}">
                  <a16:creationId xmlns:a16="http://schemas.microsoft.com/office/drawing/2014/main" id="{8E070A5D-AC62-4E05-A095-DBE56CC062B5}"/>
                </a:ext>
              </a:extLst>
            </p:cNvPr>
            <p:cNvSpPr/>
            <p:nvPr/>
          </p:nvSpPr>
          <p:spPr>
            <a:xfrm>
              <a:off x="5768031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73" name="Freeform: Shape 2772">
              <a:extLst>
                <a:ext uri="{FF2B5EF4-FFF2-40B4-BE49-F238E27FC236}">
                  <a16:creationId xmlns:a16="http://schemas.microsoft.com/office/drawing/2014/main" id="{C7E646B6-7852-4884-A280-A2B6A1279915}"/>
                </a:ext>
              </a:extLst>
            </p:cNvPr>
            <p:cNvSpPr/>
            <p:nvPr/>
          </p:nvSpPr>
          <p:spPr>
            <a:xfrm>
              <a:off x="5891565" y="502558"/>
              <a:ext cx="213376" cy="5615"/>
            </a:xfrm>
            <a:custGeom>
              <a:avLst/>
              <a:gdLst>
                <a:gd name="connsiteX0" fmla="*/ 211188 w 213376"/>
                <a:gd name="connsiteY0" fmla="*/ -483 h 5615"/>
                <a:gd name="connsiteX1" fmla="*/ -2189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211188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74" name="Freeform: Shape 2773">
              <a:extLst>
                <a:ext uri="{FF2B5EF4-FFF2-40B4-BE49-F238E27FC236}">
                  <a16:creationId xmlns:a16="http://schemas.microsoft.com/office/drawing/2014/main" id="{C9FBA47F-00B0-4CD0-A639-F9E1866760CA}"/>
                </a:ext>
              </a:extLst>
            </p:cNvPr>
            <p:cNvSpPr/>
            <p:nvPr/>
          </p:nvSpPr>
          <p:spPr>
            <a:xfrm>
              <a:off x="5644497" y="502558"/>
              <a:ext cx="123533" cy="5615"/>
            </a:xfrm>
            <a:custGeom>
              <a:avLst/>
              <a:gdLst>
                <a:gd name="connsiteX0" fmla="*/ 121345 w 123533"/>
                <a:gd name="connsiteY0" fmla="*/ -483 h 5615"/>
                <a:gd name="connsiteX1" fmla="*/ -2189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121345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75" name="Freeform: Shape 2774">
              <a:extLst>
                <a:ext uri="{FF2B5EF4-FFF2-40B4-BE49-F238E27FC236}">
                  <a16:creationId xmlns:a16="http://schemas.microsoft.com/office/drawing/2014/main" id="{15F4456D-9317-46C6-A883-4A37C2050C54}"/>
                </a:ext>
              </a:extLst>
            </p:cNvPr>
            <p:cNvSpPr/>
            <p:nvPr/>
          </p:nvSpPr>
          <p:spPr>
            <a:xfrm>
              <a:off x="5644497" y="367793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76" name="Freeform: Shape 2775">
              <a:extLst>
                <a:ext uri="{FF2B5EF4-FFF2-40B4-BE49-F238E27FC236}">
                  <a16:creationId xmlns:a16="http://schemas.microsoft.com/office/drawing/2014/main" id="{1BD0C744-C562-428E-B13B-3E722D39B817}"/>
                </a:ext>
              </a:extLst>
            </p:cNvPr>
            <p:cNvSpPr/>
            <p:nvPr/>
          </p:nvSpPr>
          <p:spPr>
            <a:xfrm>
              <a:off x="5891565" y="367793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77" name="Freeform: Shape 2776">
              <a:extLst>
                <a:ext uri="{FF2B5EF4-FFF2-40B4-BE49-F238E27FC236}">
                  <a16:creationId xmlns:a16="http://schemas.microsoft.com/office/drawing/2014/main" id="{3BCE7408-9E78-47A0-8D98-966864CD4FBE}"/>
                </a:ext>
              </a:extLst>
            </p:cNvPr>
            <p:cNvSpPr/>
            <p:nvPr/>
          </p:nvSpPr>
          <p:spPr>
            <a:xfrm>
              <a:off x="4819067" y="367793"/>
              <a:ext cx="5615" cy="134764"/>
            </a:xfrm>
            <a:custGeom>
              <a:avLst/>
              <a:gdLst>
                <a:gd name="connsiteX0" fmla="*/ -2189 w 5615"/>
                <a:gd name="connsiteY0" fmla="*/ 134281 h 134764"/>
                <a:gd name="connsiteX1" fmla="*/ -2189 w 5615"/>
                <a:gd name="connsiteY1" fmla="*/ -483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13428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78" name="Freeform: Shape 2777">
              <a:extLst>
                <a:ext uri="{FF2B5EF4-FFF2-40B4-BE49-F238E27FC236}">
                  <a16:creationId xmlns:a16="http://schemas.microsoft.com/office/drawing/2014/main" id="{C2251C73-60DB-4092-9B50-C0E94994F807}"/>
                </a:ext>
              </a:extLst>
            </p:cNvPr>
            <p:cNvSpPr/>
            <p:nvPr/>
          </p:nvSpPr>
          <p:spPr>
            <a:xfrm>
              <a:off x="4936985" y="367793"/>
              <a:ext cx="5615" cy="134764"/>
            </a:xfrm>
            <a:custGeom>
              <a:avLst/>
              <a:gdLst>
                <a:gd name="connsiteX0" fmla="*/ -2189 w 5615"/>
                <a:gd name="connsiteY0" fmla="*/ 134281 h 134764"/>
                <a:gd name="connsiteX1" fmla="*/ -2189 w 5615"/>
                <a:gd name="connsiteY1" fmla="*/ -483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13428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79" name="Freeform: Shape 2778">
              <a:extLst>
                <a:ext uri="{FF2B5EF4-FFF2-40B4-BE49-F238E27FC236}">
                  <a16:creationId xmlns:a16="http://schemas.microsoft.com/office/drawing/2014/main" id="{1982BFA7-A370-4ABB-B08E-A34AF6DC93EF}"/>
                </a:ext>
              </a:extLst>
            </p:cNvPr>
            <p:cNvSpPr/>
            <p:nvPr/>
          </p:nvSpPr>
          <p:spPr>
            <a:xfrm>
              <a:off x="4695533" y="502558"/>
              <a:ext cx="123533" cy="5615"/>
            </a:xfrm>
            <a:custGeom>
              <a:avLst/>
              <a:gdLst>
                <a:gd name="connsiteX0" fmla="*/ 121345 w 123533"/>
                <a:gd name="connsiteY0" fmla="*/ -483 h 5615"/>
                <a:gd name="connsiteX1" fmla="*/ -2189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121345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80" name="Freeform: Shape 2779">
              <a:extLst>
                <a:ext uri="{FF2B5EF4-FFF2-40B4-BE49-F238E27FC236}">
                  <a16:creationId xmlns:a16="http://schemas.microsoft.com/office/drawing/2014/main" id="{1D359167-3279-4147-B949-2919614CABEF}"/>
                </a:ext>
              </a:extLst>
            </p:cNvPr>
            <p:cNvSpPr/>
            <p:nvPr/>
          </p:nvSpPr>
          <p:spPr>
            <a:xfrm>
              <a:off x="4695533" y="367793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81" name="Freeform: Shape 2780">
              <a:extLst>
                <a:ext uri="{FF2B5EF4-FFF2-40B4-BE49-F238E27FC236}">
                  <a16:creationId xmlns:a16="http://schemas.microsoft.com/office/drawing/2014/main" id="{A9B58C99-ACE0-4CA4-A579-138AF924DBFB}"/>
                </a:ext>
              </a:extLst>
            </p:cNvPr>
            <p:cNvSpPr/>
            <p:nvPr/>
          </p:nvSpPr>
          <p:spPr>
            <a:xfrm>
              <a:off x="5403045" y="502558"/>
              <a:ext cx="117918" cy="5615"/>
            </a:xfrm>
            <a:custGeom>
              <a:avLst/>
              <a:gdLst>
                <a:gd name="connsiteX0" fmla="*/ 115730 w 117918"/>
                <a:gd name="connsiteY0" fmla="*/ -483 h 5615"/>
                <a:gd name="connsiteX1" fmla="*/ -2189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115730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82" name="Freeform: Shape 2781">
              <a:extLst>
                <a:ext uri="{FF2B5EF4-FFF2-40B4-BE49-F238E27FC236}">
                  <a16:creationId xmlns:a16="http://schemas.microsoft.com/office/drawing/2014/main" id="{021630C8-80D6-4B8C-822D-21AED695DDAC}"/>
                </a:ext>
              </a:extLst>
            </p:cNvPr>
            <p:cNvSpPr/>
            <p:nvPr/>
          </p:nvSpPr>
          <p:spPr>
            <a:xfrm>
              <a:off x="4936985" y="502558"/>
              <a:ext cx="342525" cy="5615"/>
            </a:xfrm>
            <a:custGeom>
              <a:avLst/>
              <a:gdLst>
                <a:gd name="connsiteX0" fmla="*/ 340337 w 342525"/>
                <a:gd name="connsiteY0" fmla="*/ -483 h 5615"/>
                <a:gd name="connsiteX1" fmla="*/ -2189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340337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83" name="Freeform: Shape 2782">
              <a:extLst>
                <a:ext uri="{FF2B5EF4-FFF2-40B4-BE49-F238E27FC236}">
                  <a16:creationId xmlns:a16="http://schemas.microsoft.com/office/drawing/2014/main" id="{9F1B6AF4-D3AC-449E-8983-2B07F6909D13}"/>
                </a:ext>
              </a:extLst>
            </p:cNvPr>
            <p:cNvSpPr/>
            <p:nvPr/>
          </p:nvSpPr>
          <p:spPr>
            <a:xfrm>
              <a:off x="4936985" y="367793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84" name="Freeform: Shape 2783">
              <a:extLst>
                <a:ext uri="{FF2B5EF4-FFF2-40B4-BE49-F238E27FC236}">
                  <a16:creationId xmlns:a16="http://schemas.microsoft.com/office/drawing/2014/main" id="{BEEBA166-473F-43FB-88B2-E89E1B81F880}"/>
                </a:ext>
              </a:extLst>
            </p:cNvPr>
            <p:cNvSpPr/>
            <p:nvPr/>
          </p:nvSpPr>
          <p:spPr>
            <a:xfrm>
              <a:off x="5403045" y="367793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85" name="Freeform: Shape 2784">
              <a:extLst>
                <a:ext uri="{FF2B5EF4-FFF2-40B4-BE49-F238E27FC236}">
                  <a16:creationId xmlns:a16="http://schemas.microsoft.com/office/drawing/2014/main" id="{C354C32F-D3D4-44BD-B656-85FF7F3AD13B}"/>
                </a:ext>
              </a:extLst>
            </p:cNvPr>
            <p:cNvSpPr/>
            <p:nvPr/>
          </p:nvSpPr>
          <p:spPr>
            <a:xfrm>
              <a:off x="5279511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86" name="Freeform: Shape 2785">
              <a:extLst>
                <a:ext uri="{FF2B5EF4-FFF2-40B4-BE49-F238E27FC236}">
                  <a16:creationId xmlns:a16="http://schemas.microsoft.com/office/drawing/2014/main" id="{502059D0-B6D5-43DE-A11E-C91F88906EF7}"/>
                </a:ext>
              </a:extLst>
            </p:cNvPr>
            <p:cNvSpPr/>
            <p:nvPr/>
          </p:nvSpPr>
          <p:spPr>
            <a:xfrm>
              <a:off x="5403045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87" name="Freeform: Shape 2786">
              <a:extLst>
                <a:ext uri="{FF2B5EF4-FFF2-40B4-BE49-F238E27FC236}">
                  <a16:creationId xmlns:a16="http://schemas.microsoft.com/office/drawing/2014/main" id="{40BA0378-96F8-473B-8DD0-661974F5C644}"/>
                </a:ext>
              </a:extLst>
            </p:cNvPr>
            <p:cNvSpPr/>
            <p:nvPr/>
          </p:nvSpPr>
          <p:spPr>
            <a:xfrm>
              <a:off x="4695533" y="755240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88" name="Freeform: Shape 2787">
              <a:extLst>
                <a:ext uri="{FF2B5EF4-FFF2-40B4-BE49-F238E27FC236}">
                  <a16:creationId xmlns:a16="http://schemas.microsoft.com/office/drawing/2014/main" id="{0A5806A2-60A9-4CF5-B5A4-23366B6697D7}"/>
                </a:ext>
              </a:extLst>
            </p:cNvPr>
            <p:cNvSpPr/>
            <p:nvPr/>
          </p:nvSpPr>
          <p:spPr>
            <a:xfrm>
              <a:off x="4695533" y="626091"/>
              <a:ext cx="123533" cy="5615"/>
            </a:xfrm>
            <a:custGeom>
              <a:avLst/>
              <a:gdLst>
                <a:gd name="connsiteX0" fmla="*/ 121345 w 123533"/>
                <a:gd name="connsiteY0" fmla="*/ -483 h 5615"/>
                <a:gd name="connsiteX1" fmla="*/ -2189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121345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89" name="Freeform: Shape 2788">
              <a:extLst>
                <a:ext uri="{FF2B5EF4-FFF2-40B4-BE49-F238E27FC236}">
                  <a16:creationId xmlns:a16="http://schemas.microsoft.com/office/drawing/2014/main" id="{4D4AA548-9D4F-420B-8049-D321A9100683}"/>
                </a:ext>
              </a:extLst>
            </p:cNvPr>
            <p:cNvSpPr/>
            <p:nvPr/>
          </p:nvSpPr>
          <p:spPr>
            <a:xfrm>
              <a:off x="4695533" y="626091"/>
              <a:ext cx="5615" cy="129149"/>
            </a:xfrm>
            <a:custGeom>
              <a:avLst/>
              <a:gdLst>
                <a:gd name="connsiteX0" fmla="*/ -2189 w 5615"/>
                <a:gd name="connsiteY0" fmla="*/ 128666 h 129149"/>
                <a:gd name="connsiteX1" fmla="*/ -2189 w 5615"/>
                <a:gd name="connsiteY1" fmla="*/ -483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12866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90" name="Freeform: Shape 2789">
              <a:extLst>
                <a:ext uri="{FF2B5EF4-FFF2-40B4-BE49-F238E27FC236}">
                  <a16:creationId xmlns:a16="http://schemas.microsoft.com/office/drawing/2014/main" id="{102FFA0A-BFA7-483D-977D-F0DA48763132}"/>
                </a:ext>
              </a:extLst>
            </p:cNvPr>
            <p:cNvSpPr/>
            <p:nvPr/>
          </p:nvSpPr>
          <p:spPr>
            <a:xfrm>
              <a:off x="4819067" y="626091"/>
              <a:ext cx="5615" cy="129149"/>
            </a:xfrm>
            <a:custGeom>
              <a:avLst/>
              <a:gdLst>
                <a:gd name="connsiteX0" fmla="*/ -2189 w 5615"/>
                <a:gd name="connsiteY0" fmla="*/ 128666 h 129149"/>
                <a:gd name="connsiteX1" fmla="*/ -2189 w 5615"/>
                <a:gd name="connsiteY1" fmla="*/ -483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12866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91" name="Freeform: Shape 2790">
              <a:extLst>
                <a:ext uri="{FF2B5EF4-FFF2-40B4-BE49-F238E27FC236}">
                  <a16:creationId xmlns:a16="http://schemas.microsoft.com/office/drawing/2014/main" id="{A8557539-92D8-43C9-A56E-30FFD8CBBA25}"/>
                </a:ext>
              </a:extLst>
            </p:cNvPr>
            <p:cNvSpPr/>
            <p:nvPr/>
          </p:nvSpPr>
          <p:spPr>
            <a:xfrm>
              <a:off x="4936985" y="626091"/>
              <a:ext cx="5615" cy="129149"/>
            </a:xfrm>
            <a:custGeom>
              <a:avLst/>
              <a:gdLst>
                <a:gd name="connsiteX0" fmla="*/ -2189 w 5615"/>
                <a:gd name="connsiteY0" fmla="*/ 128666 h 129149"/>
                <a:gd name="connsiteX1" fmla="*/ -2189 w 5615"/>
                <a:gd name="connsiteY1" fmla="*/ -483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12866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92" name="Freeform: Shape 2791">
              <a:extLst>
                <a:ext uri="{FF2B5EF4-FFF2-40B4-BE49-F238E27FC236}">
                  <a16:creationId xmlns:a16="http://schemas.microsoft.com/office/drawing/2014/main" id="{C093DE7F-F149-4A55-8BB6-5294C12B8C8C}"/>
                </a:ext>
              </a:extLst>
            </p:cNvPr>
            <p:cNvSpPr/>
            <p:nvPr/>
          </p:nvSpPr>
          <p:spPr>
            <a:xfrm>
              <a:off x="5279511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93" name="Freeform: Shape 2792">
              <a:extLst>
                <a:ext uri="{FF2B5EF4-FFF2-40B4-BE49-F238E27FC236}">
                  <a16:creationId xmlns:a16="http://schemas.microsoft.com/office/drawing/2014/main" id="{A4DC135F-2B40-4D50-8928-3DAC9B413417}"/>
                </a:ext>
              </a:extLst>
            </p:cNvPr>
            <p:cNvSpPr/>
            <p:nvPr/>
          </p:nvSpPr>
          <p:spPr>
            <a:xfrm>
              <a:off x="4936985" y="755240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94" name="Freeform: Shape 2793">
              <a:extLst>
                <a:ext uri="{FF2B5EF4-FFF2-40B4-BE49-F238E27FC236}">
                  <a16:creationId xmlns:a16="http://schemas.microsoft.com/office/drawing/2014/main" id="{A4B1CD3D-F0AA-40AC-86DE-956B47FF7CBE}"/>
                </a:ext>
              </a:extLst>
            </p:cNvPr>
            <p:cNvSpPr/>
            <p:nvPr/>
          </p:nvSpPr>
          <p:spPr>
            <a:xfrm>
              <a:off x="5403045" y="626091"/>
              <a:ext cx="117918" cy="5615"/>
            </a:xfrm>
            <a:custGeom>
              <a:avLst/>
              <a:gdLst>
                <a:gd name="connsiteX0" fmla="*/ 115730 w 117918"/>
                <a:gd name="connsiteY0" fmla="*/ -483 h 5615"/>
                <a:gd name="connsiteX1" fmla="*/ -2189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115730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95" name="Freeform: Shape 2794">
              <a:extLst>
                <a:ext uri="{FF2B5EF4-FFF2-40B4-BE49-F238E27FC236}">
                  <a16:creationId xmlns:a16="http://schemas.microsoft.com/office/drawing/2014/main" id="{B1D4C825-88A3-4D5A-8FF7-44C547540DB2}"/>
                </a:ext>
              </a:extLst>
            </p:cNvPr>
            <p:cNvSpPr/>
            <p:nvPr/>
          </p:nvSpPr>
          <p:spPr>
            <a:xfrm>
              <a:off x="4936985" y="626091"/>
              <a:ext cx="342525" cy="5615"/>
            </a:xfrm>
            <a:custGeom>
              <a:avLst/>
              <a:gdLst>
                <a:gd name="connsiteX0" fmla="*/ 340337 w 342525"/>
                <a:gd name="connsiteY0" fmla="*/ -483 h 5615"/>
                <a:gd name="connsiteX1" fmla="*/ -2189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340337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96" name="Freeform: Shape 2795">
              <a:extLst>
                <a:ext uri="{FF2B5EF4-FFF2-40B4-BE49-F238E27FC236}">
                  <a16:creationId xmlns:a16="http://schemas.microsoft.com/office/drawing/2014/main" id="{43F035CC-006C-4B7B-851F-FD349AB26058}"/>
                </a:ext>
              </a:extLst>
            </p:cNvPr>
            <p:cNvSpPr/>
            <p:nvPr/>
          </p:nvSpPr>
          <p:spPr>
            <a:xfrm>
              <a:off x="5403045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97" name="Freeform: Shape 2796">
              <a:extLst>
                <a:ext uri="{FF2B5EF4-FFF2-40B4-BE49-F238E27FC236}">
                  <a16:creationId xmlns:a16="http://schemas.microsoft.com/office/drawing/2014/main" id="{45F2F633-3A32-4E0B-93B1-D4B91172524B}"/>
                </a:ext>
              </a:extLst>
            </p:cNvPr>
            <p:cNvSpPr/>
            <p:nvPr/>
          </p:nvSpPr>
          <p:spPr>
            <a:xfrm>
              <a:off x="5520964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98" name="Freeform: Shape 2797">
              <a:extLst>
                <a:ext uri="{FF2B5EF4-FFF2-40B4-BE49-F238E27FC236}">
                  <a16:creationId xmlns:a16="http://schemas.microsoft.com/office/drawing/2014/main" id="{A907D9FF-F5F4-49D4-B628-A0FB9BA48D81}"/>
                </a:ext>
              </a:extLst>
            </p:cNvPr>
            <p:cNvSpPr/>
            <p:nvPr/>
          </p:nvSpPr>
          <p:spPr>
            <a:xfrm>
              <a:off x="5403045" y="755240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99" name="Freeform: Shape 2798">
              <a:extLst>
                <a:ext uri="{FF2B5EF4-FFF2-40B4-BE49-F238E27FC236}">
                  <a16:creationId xmlns:a16="http://schemas.microsoft.com/office/drawing/2014/main" id="{586F0DFF-BAFF-432D-BE1E-68145100B8AC}"/>
                </a:ext>
              </a:extLst>
            </p:cNvPr>
            <p:cNvSpPr/>
            <p:nvPr/>
          </p:nvSpPr>
          <p:spPr>
            <a:xfrm>
              <a:off x="5644497" y="755240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00" name="Freeform: Shape 2799">
              <a:extLst>
                <a:ext uri="{FF2B5EF4-FFF2-40B4-BE49-F238E27FC236}">
                  <a16:creationId xmlns:a16="http://schemas.microsoft.com/office/drawing/2014/main" id="{3C9F2D92-4426-4FC3-9AFF-859A772B6FFB}"/>
                </a:ext>
              </a:extLst>
            </p:cNvPr>
            <p:cNvSpPr/>
            <p:nvPr/>
          </p:nvSpPr>
          <p:spPr>
            <a:xfrm>
              <a:off x="4819067" y="1979349"/>
              <a:ext cx="5615" cy="449213"/>
            </a:xfrm>
            <a:custGeom>
              <a:avLst/>
              <a:gdLst>
                <a:gd name="connsiteX0" fmla="*/ -2189 w 5615"/>
                <a:gd name="connsiteY0" fmla="*/ 448731 h 449213"/>
                <a:gd name="connsiteX1" fmla="*/ -2189 w 5615"/>
                <a:gd name="connsiteY1" fmla="*/ -483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49213">
                  <a:moveTo>
                    <a:pt x="-2189" y="44873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01" name="Freeform: Shape 2800">
              <a:extLst>
                <a:ext uri="{FF2B5EF4-FFF2-40B4-BE49-F238E27FC236}">
                  <a16:creationId xmlns:a16="http://schemas.microsoft.com/office/drawing/2014/main" id="{84C5A2F9-9E81-43BF-BABD-649DF395E5FF}"/>
                </a:ext>
              </a:extLst>
            </p:cNvPr>
            <p:cNvSpPr/>
            <p:nvPr/>
          </p:nvSpPr>
          <p:spPr>
            <a:xfrm>
              <a:off x="4695533" y="1002308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02" name="Freeform: Shape 2801">
              <a:extLst>
                <a:ext uri="{FF2B5EF4-FFF2-40B4-BE49-F238E27FC236}">
                  <a16:creationId xmlns:a16="http://schemas.microsoft.com/office/drawing/2014/main" id="{27CEFF0E-9217-4872-A288-8159211D87B0}"/>
                </a:ext>
              </a:extLst>
            </p:cNvPr>
            <p:cNvSpPr/>
            <p:nvPr/>
          </p:nvSpPr>
          <p:spPr>
            <a:xfrm>
              <a:off x="4695533" y="878774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03" name="Freeform: Shape 2802">
              <a:extLst>
                <a:ext uri="{FF2B5EF4-FFF2-40B4-BE49-F238E27FC236}">
                  <a16:creationId xmlns:a16="http://schemas.microsoft.com/office/drawing/2014/main" id="{0043D10A-2801-4979-87E0-5930058FB85A}"/>
                </a:ext>
              </a:extLst>
            </p:cNvPr>
            <p:cNvSpPr/>
            <p:nvPr/>
          </p:nvSpPr>
          <p:spPr>
            <a:xfrm>
              <a:off x="4819067" y="878774"/>
              <a:ext cx="5615" cy="123533"/>
            </a:xfrm>
            <a:custGeom>
              <a:avLst/>
              <a:gdLst>
                <a:gd name="connsiteX0" fmla="*/ -2189 w 5615"/>
                <a:gd name="connsiteY0" fmla="*/ 123051 h 123533"/>
                <a:gd name="connsiteX1" fmla="*/ -2189 w 5615"/>
                <a:gd name="connsiteY1" fmla="*/ -483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12305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04" name="Freeform: Shape 2803">
              <a:extLst>
                <a:ext uri="{FF2B5EF4-FFF2-40B4-BE49-F238E27FC236}">
                  <a16:creationId xmlns:a16="http://schemas.microsoft.com/office/drawing/2014/main" id="{143333CF-2B6D-40D4-A7E6-AFA458E8CF8B}"/>
                </a:ext>
              </a:extLst>
            </p:cNvPr>
            <p:cNvSpPr/>
            <p:nvPr/>
          </p:nvSpPr>
          <p:spPr>
            <a:xfrm>
              <a:off x="4695533" y="878774"/>
              <a:ext cx="5615" cy="123533"/>
            </a:xfrm>
            <a:custGeom>
              <a:avLst/>
              <a:gdLst>
                <a:gd name="connsiteX0" fmla="*/ -2189 w 5615"/>
                <a:gd name="connsiteY0" fmla="*/ 123051 h 123533"/>
                <a:gd name="connsiteX1" fmla="*/ -2189 w 5615"/>
                <a:gd name="connsiteY1" fmla="*/ -483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12305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05" name="Freeform: Shape 2804">
              <a:extLst>
                <a:ext uri="{FF2B5EF4-FFF2-40B4-BE49-F238E27FC236}">
                  <a16:creationId xmlns:a16="http://schemas.microsoft.com/office/drawing/2014/main" id="{B6A4B1DF-CD76-43F8-8659-8AB3696FD60D}"/>
                </a:ext>
              </a:extLst>
            </p:cNvPr>
            <p:cNvSpPr/>
            <p:nvPr/>
          </p:nvSpPr>
          <p:spPr>
            <a:xfrm>
              <a:off x="4936985" y="878774"/>
              <a:ext cx="5615" cy="123533"/>
            </a:xfrm>
            <a:custGeom>
              <a:avLst/>
              <a:gdLst>
                <a:gd name="connsiteX0" fmla="*/ -2189 w 5615"/>
                <a:gd name="connsiteY0" fmla="*/ 123051 h 123533"/>
                <a:gd name="connsiteX1" fmla="*/ -2189 w 5615"/>
                <a:gd name="connsiteY1" fmla="*/ -483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12305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06" name="Freeform: Shape 2805">
              <a:extLst>
                <a:ext uri="{FF2B5EF4-FFF2-40B4-BE49-F238E27FC236}">
                  <a16:creationId xmlns:a16="http://schemas.microsoft.com/office/drawing/2014/main" id="{06440421-9C99-43DC-9F8C-5C75FC3DC4AC}"/>
                </a:ext>
              </a:extLst>
            </p:cNvPr>
            <p:cNvSpPr/>
            <p:nvPr/>
          </p:nvSpPr>
          <p:spPr>
            <a:xfrm>
              <a:off x="5279511" y="878774"/>
              <a:ext cx="5615" cy="123533"/>
            </a:xfrm>
            <a:custGeom>
              <a:avLst/>
              <a:gdLst>
                <a:gd name="connsiteX0" fmla="*/ -2189 w 5615"/>
                <a:gd name="connsiteY0" fmla="*/ -483 h 123533"/>
                <a:gd name="connsiteX1" fmla="*/ -2189 w 5615"/>
                <a:gd name="connsiteY1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-483"/>
                  </a:moveTo>
                  <a:lnTo>
                    <a:pt x="-2189" y="12305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07" name="Freeform: Shape 2806">
              <a:extLst>
                <a:ext uri="{FF2B5EF4-FFF2-40B4-BE49-F238E27FC236}">
                  <a16:creationId xmlns:a16="http://schemas.microsoft.com/office/drawing/2014/main" id="{620DFA8C-407B-49C1-BC96-BB89824E7E5F}"/>
                </a:ext>
              </a:extLst>
            </p:cNvPr>
            <p:cNvSpPr/>
            <p:nvPr/>
          </p:nvSpPr>
          <p:spPr>
            <a:xfrm>
              <a:off x="4936985" y="1002308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08" name="Freeform: Shape 2807">
              <a:extLst>
                <a:ext uri="{FF2B5EF4-FFF2-40B4-BE49-F238E27FC236}">
                  <a16:creationId xmlns:a16="http://schemas.microsoft.com/office/drawing/2014/main" id="{5BAAE995-404C-4500-BB37-74BD5872398C}"/>
                </a:ext>
              </a:extLst>
            </p:cNvPr>
            <p:cNvSpPr/>
            <p:nvPr/>
          </p:nvSpPr>
          <p:spPr>
            <a:xfrm>
              <a:off x="4936985" y="878774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09" name="Freeform: Shape 2808">
              <a:extLst>
                <a:ext uri="{FF2B5EF4-FFF2-40B4-BE49-F238E27FC236}">
                  <a16:creationId xmlns:a16="http://schemas.microsoft.com/office/drawing/2014/main" id="{03440CDD-7402-4E29-A86A-06A67BC83459}"/>
                </a:ext>
              </a:extLst>
            </p:cNvPr>
            <p:cNvSpPr/>
            <p:nvPr/>
          </p:nvSpPr>
          <p:spPr>
            <a:xfrm>
              <a:off x="5403045" y="878774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10" name="Freeform: Shape 2809">
              <a:extLst>
                <a:ext uri="{FF2B5EF4-FFF2-40B4-BE49-F238E27FC236}">
                  <a16:creationId xmlns:a16="http://schemas.microsoft.com/office/drawing/2014/main" id="{B84CD019-5129-479D-B9EC-7BE5F6921B5D}"/>
                </a:ext>
              </a:extLst>
            </p:cNvPr>
            <p:cNvSpPr/>
            <p:nvPr/>
          </p:nvSpPr>
          <p:spPr>
            <a:xfrm>
              <a:off x="5644497" y="878774"/>
              <a:ext cx="1252183" cy="5615"/>
            </a:xfrm>
            <a:custGeom>
              <a:avLst/>
              <a:gdLst>
                <a:gd name="connsiteX0" fmla="*/ -2189 w 1252183"/>
                <a:gd name="connsiteY0" fmla="*/ -483 h 5615"/>
                <a:gd name="connsiteX1" fmla="*/ 1249995 w 125218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52183" h="5615">
                  <a:moveTo>
                    <a:pt x="-2189" y="-483"/>
                  </a:moveTo>
                  <a:lnTo>
                    <a:pt x="124999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11" name="Freeform: Shape 2810">
              <a:extLst>
                <a:ext uri="{FF2B5EF4-FFF2-40B4-BE49-F238E27FC236}">
                  <a16:creationId xmlns:a16="http://schemas.microsoft.com/office/drawing/2014/main" id="{CCE4E470-492C-49FB-B814-6C5307AD3E33}"/>
                </a:ext>
              </a:extLst>
            </p:cNvPr>
            <p:cNvSpPr/>
            <p:nvPr/>
          </p:nvSpPr>
          <p:spPr>
            <a:xfrm>
              <a:off x="5403045" y="1002308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12" name="Freeform: Shape 2811">
              <a:extLst>
                <a:ext uri="{FF2B5EF4-FFF2-40B4-BE49-F238E27FC236}">
                  <a16:creationId xmlns:a16="http://schemas.microsoft.com/office/drawing/2014/main" id="{02395374-33CE-4DCB-BAC5-49C7038B4C54}"/>
                </a:ext>
              </a:extLst>
            </p:cNvPr>
            <p:cNvSpPr/>
            <p:nvPr/>
          </p:nvSpPr>
          <p:spPr>
            <a:xfrm>
              <a:off x="5520964" y="878774"/>
              <a:ext cx="5615" cy="123533"/>
            </a:xfrm>
            <a:custGeom>
              <a:avLst/>
              <a:gdLst>
                <a:gd name="connsiteX0" fmla="*/ -2189 w 5615"/>
                <a:gd name="connsiteY0" fmla="*/ -483 h 123533"/>
                <a:gd name="connsiteX1" fmla="*/ -2189 w 5615"/>
                <a:gd name="connsiteY1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-483"/>
                  </a:moveTo>
                  <a:lnTo>
                    <a:pt x="-2189" y="12305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13" name="Freeform: Shape 2812">
              <a:extLst>
                <a:ext uri="{FF2B5EF4-FFF2-40B4-BE49-F238E27FC236}">
                  <a16:creationId xmlns:a16="http://schemas.microsoft.com/office/drawing/2014/main" id="{AA4035A8-2500-44F5-85F1-9C5B5D1F443A}"/>
                </a:ext>
              </a:extLst>
            </p:cNvPr>
            <p:cNvSpPr/>
            <p:nvPr/>
          </p:nvSpPr>
          <p:spPr>
            <a:xfrm>
              <a:off x="5403045" y="878774"/>
              <a:ext cx="5615" cy="123533"/>
            </a:xfrm>
            <a:custGeom>
              <a:avLst/>
              <a:gdLst>
                <a:gd name="connsiteX0" fmla="*/ -2189 w 5615"/>
                <a:gd name="connsiteY0" fmla="*/ -483 h 123533"/>
                <a:gd name="connsiteX1" fmla="*/ -2189 w 5615"/>
                <a:gd name="connsiteY1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-483"/>
                  </a:moveTo>
                  <a:lnTo>
                    <a:pt x="-2189" y="12305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14" name="Freeform: Shape 2813">
              <a:extLst>
                <a:ext uri="{FF2B5EF4-FFF2-40B4-BE49-F238E27FC236}">
                  <a16:creationId xmlns:a16="http://schemas.microsoft.com/office/drawing/2014/main" id="{384E3C29-F27B-4160-B7CF-C1F7067E7483}"/>
                </a:ext>
              </a:extLst>
            </p:cNvPr>
            <p:cNvSpPr/>
            <p:nvPr/>
          </p:nvSpPr>
          <p:spPr>
            <a:xfrm>
              <a:off x="4695533" y="1125842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15" name="Freeform: Shape 2814">
              <a:extLst>
                <a:ext uri="{FF2B5EF4-FFF2-40B4-BE49-F238E27FC236}">
                  <a16:creationId xmlns:a16="http://schemas.microsoft.com/office/drawing/2014/main" id="{7B861DE4-002F-4E7D-ADAA-6A01A276F1FE}"/>
                </a:ext>
              </a:extLst>
            </p:cNvPr>
            <p:cNvSpPr/>
            <p:nvPr/>
          </p:nvSpPr>
          <p:spPr>
            <a:xfrm>
              <a:off x="4936985" y="1125842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16" name="Freeform: Shape 2815">
              <a:extLst>
                <a:ext uri="{FF2B5EF4-FFF2-40B4-BE49-F238E27FC236}">
                  <a16:creationId xmlns:a16="http://schemas.microsoft.com/office/drawing/2014/main" id="{3E2E1F2B-26FA-4CDB-8C8C-A625F520819F}"/>
                </a:ext>
              </a:extLst>
            </p:cNvPr>
            <p:cNvSpPr/>
            <p:nvPr/>
          </p:nvSpPr>
          <p:spPr>
            <a:xfrm>
              <a:off x="5403045" y="1490828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17" name="Freeform: Shape 2816">
              <a:extLst>
                <a:ext uri="{FF2B5EF4-FFF2-40B4-BE49-F238E27FC236}">
                  <a16:creationId xmlns:a16="http://schemas.microsoft.com/office/drawing/2014/main" id="{10EFAB75-E4D3-4DBA-A21B-C20CF1693AD2}"/>
                </a:ext>
              </a:extLst>
            </p:cNvPr>
            <p:cNvSpPr/>
            <p:nvPr/>
          </p:nvSpPr>
          <p:spPr>
            <a:xfrm>
              <a:off x="6104942" y="1002308"/>
              <a:ext cx="791739" cy="5615"/>
            </a:xfrm>
            <a:custGeom>
              <a:avLst/>
              <a:gdLst>
                <a:gd name="connsiteX0" fmla="*/ -2189 w 791739"/>
                <a:gd name="connsiteY0" fmla="*/ -483 h 5615"/>
                <a:gd name="connsiteX1" fmla="*/ 789551 w 79173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1739" h="5615">
                  <a:moveTo>
                    <a:pt x="-2189" y="-483"/>
                  </a:moveTo>
                  <a:lnTo>
                    <a:pt x="78955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18" name="Freeform: Shape 2817">
              <a:extLst>
                <a:ext uri="{FF2B5EF4-FFF2-40B4-BE49-F238E27FC236}">
                  <a16:creationId xmlns:a16="http://schemas.microsoft.com/office/drawing/2014/main" id="{86268110-4220-4CF4-9A7A-4FF41EF53A37}"/>
                </a:ext>
              </a:extLst>
            </p:cNvPr>
            <p:cNvSpPr/>
            <p:nvPr/>
          </p:nvSpPr>
          <p:spPr>
            <a:xfrm>
              <a:off x="6222860" y="1125842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19" name="Freeform: Shape 2818">
              <a:extLst>
                <a:ext uri="{FF2B5EF4-FFF2-40B4-BE49-F238E27FC236}">
                  <a16:creationId xmlns:a16="http://schemas.microsoft.com/office/drawing/2014/main" id="{17D1117F-7B89-408A-A369-F9B91AFB6551}"/>
                </a:ext>
              </a:extLst>
            </p:cNvPr>
            <p:cNvSpPr/>
            <p:nvPr/>
          </p:nvSpPr>
          <p:spPr>
            <a:xfrm>
              <a:off x="5403045" y="1125842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20" name="Freeform: Shape 2819">
              <a:extLst>
                <a:ext uri="{FF2B5EF4-FFF2-40B4-BE49-F238E27FC236}">
                  <a16:creationId xmlns:a16="http://schemas.microsoft.com/office/drawing/2014/main" id="{0686FF0E-9FBE-468F-8D0B-999EE23A1026}"/>
                </a:ext>
              </a:extLst>
            </p:cNvPr>
            <p:cNvSpPr/>
            <p:nvPr/>
          </p:nvSpPr>
          <p:spPr>
            <a:xfrm>
              <a:off x="4695533" y="1490828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21" name="Freeform: Shape 2820">
              <a:extLst>
                <a:ext uri="{FF2B5EF4-FFF2-40B4-BE49-F238E27FC236}">
                  <a16:creationId xmlns:a16="http://schemas.microsoft.com/office/drawing/2014/main" id="{47A802F4-4376-4167-844F-462CC47F084D}"/>
                </a:ext>
              </a:extLst>
            </p:cNvPr>
            <p:cNvSpPr/>
            <p:nvPr/>
          </p:nvSpPr>
          <p:spPr>
            <a:xfrm>
              <a:off x="4936985" y="1490828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22" name="Freeform: Shape 2821">
              <a:extLst>
                <a:ext uri="{FF2B5EF4-FFF2-40B4-BE49-F238E27FC236}">
                  <a16:creationId xmlns:a16="http://schemas.microsoft.com/office/drawing/2014/main" id="{6CA91A53-BA86-42E9-8F2C-A7F50060458E}"/>
                </a:ext>
              </a:extLst>
            </p:cNvPr>
            <p:cNvSpPr/>
            <p:nvPr/>
          </p:nvSpPr>
          <p:spPr>
            <a:xfrm>
              <a:off x="4695533" y="1367295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23" name="Freeform: Shape 2822">
              <a:extLst>
                <a:ext uri="{FF2B5EF4-FFF2-40B4-BE49-F238E27FC236}">
                  <a16:creationId xmlns:a16="http://schemas.microsoft.com/office/drawing/2014/main" id="{A420998B-D79F-4BA9-8DDF-B01FE342F8AE}"/>
                </a:ext>
              </a:extLst>
            </p:cNvPr>
            <p:cNvSpPr/>
            <p:nvPr/>
          </p:nvSpPr>
          <p:spPr>
            <a:xfrm>
              <a:off x="4819067" y="1367295"/>
              <a:ext cx="5615" cy="123533"/>
            </a:xfrm>
            <a:custGeom>
              <a:avLst/>
              <a:gdLst>
                <a:gd name="connsiteX0" fmla="*/ -2189 w 5615"/>
                <a:gd name="connsiteY0" fmla="*/ 123051 h 123533"/>
                <a:gd name="connsiteX1" fmla="*/ -2189 w 5615"/>
                <a:gd name="connsiteY1" fmla="*/ -483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12305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24" name="Freeform: Shape 2823">
              <a:extLst>
                <a:ext uri="{FF2B5EF4-FFF2-40B4-BE49-F238E27FC236}">
                  <a16:creationId xmlns:a16="http://schemas.microsoft.com/office/drawing/2014/main" id="{FDA71E0E-FA90-4AE0-A81D-42302B52FD09}"/>
                </a:ext>
              </a:extLst>
            </p:cNvPr>
            <p:cNvSpPr/>
            <p:nvPr/>
          </p:nvSpPr>
          <p:spPr>
            <a:xfrm>
              <a:off x="4819067" y="1125842"/>
              <a:ext cx="5615" cy="117918"/>
            </a:xfrm>
            <a:custGeom>
              <a:avLst/>
              <a:gdLst>
                <a:gd name="connsiteX0" fmla="*/ -2189 w 5615"/>
                <a:gd name="connsiteY0" fmla="*/ 117436 h 117918"/>
                <a:gd name="connsiteX1" fmla="*/ -2189 w 5615"/>
                <a:gd name="connsiteY1" fmla="*/ -483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11743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25" name="Freeform: Shape 2824">
              <a:extLst>
                <a:ext uri="{FF2B5EF4-FFF2-40B4-BE49-F238E27FC236}">
                  <a16:creationId xmlns:a16="http://schemas.microsoft.com/office/drawing/2014/main" id="{84E87CD3-1F20-4913-9110-B88AC7AE2690}"/>
                </a:ext>
              </a:extLst>
            </p:cNvPr>
            <p:cNvSpPr/>
            <p:nvPr/>
          </p:nvSpPr>
          <p:spPr>
            <a:xfrm>
              <a:off x="4695533" y="1367295"/>
              <a:ext cx="5615" cy="123533"/>
            </a:xfrm>
            <a:custGeom>
              <a:avLst/>
              <a:gdLst>
                <a:gd name="connsiteX0" fmla="*/ -2189 w 5615"/>
                <a:gd name="connsiteY0" fmla="*/ 123051 h 123533"/>
                <a:gd name="connsiteX1" fmla="*/ -2189 w 5615"/>
                <a:gd name="connsiteY1" fmla="*/ -483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12305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26" name="Freeform: Shape 2825">
              <a:extLst>
                <a:ext uri="{FF2B5EF4-FFF2-40B4-BE49-F238E27FC236}">
                  <a16:creationId xmlns:a16="http://schemas.microsoft.com/office/drawing/2014/main" id="{0C4FE0B9-B5DA-4754-825B-09F510E4B6CB}"/>
                </a:ext>
              </a:extLst>
            </p:cNvPr>
            <p:cNvSpPr/>
            <p:nvPr/>
          </p:nvSpPr>
          <p:spPr>
            <a:xfrm>
              <a:off x="4695533" y="1125842"/>
              <a:ext cx="5615" cy="117918"/>
            </a:xfrm>
            <a:custGeom>
              <a:avLst/>
              <a:gdLst>
                <a:gd name="connsiteX0" fmla="*/ -2189 w 5615"/>
                <a:gd name="connsiteY0" fmla="*/ 117436 h 117918"/>
                <a:gd name="connsiteX1" fmla="*/ -2189 w 5615"/>
                <a:gd name="connsiteY1" fmla="*/ -483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11743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27" name="Freeform: Shape 2826">
              <a:extLst>
                <a:ext uri="{FF2B5EF4-FFF2-40B4-BE49-F238E27FC236}">
                  <a16:creationId xmlns:a16="http://schemas.microsoft.com/office/drawing/2014/main" id="{6A5C240E-2277-421F-8EBA-AD5B84EE92A4}"/>
                </a:ext>
              </a:extLst>
            </p:cNvPr>
            <p:cNvSpPr/>
            <p:nvPr/>
          </p:nvSpPr>
          <p:spPr>
            <a:xfrm>
              <a:off x="4695533" y="1243761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28" name="Freeform: Shape 2827">
              <a:extLst>
                <a:ext uri="{FF2B5EF4-FFF2-40B4-BE49-F238E27FC236}">
                  <a16:creationId xmlns:a16="http://schemas.microsoft.com/office/drawing/2014/main" id="{5B2C46F1-6F0D-4A25-A3BF-56CA6EDE4024}"/>
                </a:ext>
              </a:extLst>
            </p:cNvPr>
            <p:cNvSpPr/>
            <p:nvPr/>
          </p:nvSpPr>
          <p:spPr>
            <a:xfrm>
              <a:off x="4936985" y="1367295"/>
              <a:ext cx="5615" cy="123533"/>
            </a:xfrm>
            <a:custGeom>
              <a:avLst/>
              <a:gdLst>
                <a:gd name="connsiteX0" fmla="*/ -2189 w 5615"/>
                <a:gd name="connsiteY0" fmla="*/ 123051 h 123533"/>
                <a:gd name="connsiteX1" fmla="*/ -2189 w 5615"/>
                <a:gd name="connsiteY1" fmla="*/ -483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12305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29" name="Freeform: Shape 2828">
              <a:extLst>
                <a:ext uri="{FF2B5EF4-FFF2-40B4-BE49-F238E27FC236}">
                  <a16:creationId xmlns:a16="http://schemas.microsoft.com/office/drawing/2014/main" id="{3F30A0AF-05D8-476C-BDAA-AF1FE53B7586}"/>
                </a:ext>
              </a:extLst>
            </p:cNvPr>
            <p:cNvSpPr/>
            <p:nvPr/>
          </p:nvSpPr>
          <p:spPr>
            <a:xfrm>
              <a:off x="4936985" y="1125842"/>
              <a:ext cx="5615" cy="117918"/>
            </a:xfrm>
            <a:custGeom>
              <a:avLst/>
              <a:gdLst>
                <a:gd name="connsiteX0" fmla="*/ -2189 w 5615"/>
                <a:gd name="connsiteY0" fmla="*/ 117436 h 117918"/>
                <a:gd name="connsiteX1" fmla="*/ -2189 w 5615"/>
                <a:gd name="connsiteY1" fmla="*/ -483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11743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30" name="Freeform: Shape 2829">
              <a:extLst>
                <a:ext uri="{FF2B5EF4-FFF2-40B4-BE49-F238E27FC236}">
                  <a16:creationId xmlns:a16="http://schemas.microsoft.com/office/drawing/2014/main" id="{3D33CCC6-7DB0-4071-AD91-F08AE3CD7FF3}"/>
                </a:ext>
              </a:extLst>
            </p:cNvPr>
            <p:cNvSpPr/>
            <p:nvPr/>
          </p:nvSpPr>
          <p:spPr>
            <a:xfrm>
              <a:off x="5279511" y="1125842"/>
              <a:ext cx="5615" cy="117918"/>
            </a:xfrm>
            <a:custGeom>
              <a:avLst/>
              <a:gdLst>
                <a:gd name="connsiteX0" fmla="*/ -2189 w 5615"/>
                <a:gd name="connsiteY0" fmla="*/ -483 h 117918"/>
                <a:gd name="connsiteX1" fmla="*/ -2189 w 5615"/>
                <a:gd name="connsiteY1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-483"/>
                  </a:moveTo>
                  <a:lnTo>
                    <a:pt x="-2189" y="11743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31" name="Freeform: Shape 2830">
              <a:extLst>
                <a:ext uri="{FF2B5EF4-FFF2-40B4-BE49-F238E27FC236}">
                  <a16:creationId xmlns:a16="http://schemas.microsoft.com/office/drawing/2014/main" id="{D2FA18AE-846B-48D5-93DB-A1E3785BF51E}"/>
                </a:ext>
              </a:extLst>
            </p:cNvPr>
            <p:cNvSpPr/>
            <p:nvPr/>
          </p:nvSpPr>
          <p:spPr>
            <a:xfrm>
              <a:off x="5279511" y="1367295"/>
              <a:ext cx="5615" cy="123533"/>
            </a:xfrm>
            <a:custGeom>
              <a:avLst/>
              <a:gdLst>
                <a:gd name="connsiteX0" fmla="*/ -2189 w 5615"/>
                <a:gd name="connsiteY0" fmla="*/ -483 h 123533"/>
                <a:gd name="connsiteX1" fmla="*/ -2189 w 5615"/>
                <a:gd name="connsiteY1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-483"/>
                  </a:moveTo>
                  <a:lnTo>
                    <a:pt x="-2189" y="12305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32" name="Freeform: Shape 2831">
              <a:extLst>
                <a:ext uri="{FF2B5EF4-FFF2-40B4-BE49-F238E27FC236}">
                  <a16:creationId xmlns:a16="http://schemas.microsoft.com/office/drawing/2014/main" id="{669CF9D7-F8C7-48D0-BB26-5BC75ABC2D5B}"/>
                </a:ext>
              </a:extLst>
            </p:cNvPr>
            <p:cNvSpPr/>
            <p:nvPr/>
          </p:nvSpPr>
          <p:spPr>
            <a:xfrm>
              <a:off x="4936985" y="1243761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33" name="Freeform: Shape 2832">
              <a:extLst>
                <a:ext uri="{FF2B5EF4-FFF2-40B4-BE49-F238E27FC236}">
                  <a16:creationId xmlns:a16="http://schemas.microsoft.com/office/drawing/2014/main" id="{796EE54B-73A9-4A5E-9915-322E6E5D0FE1}"/>
                </a:ext>
              </a:extLst>
            </p:cNvPr>
            <p:cNvSpPr/>
            <p:nvPr/>
          </p:nvSpPr>
          <p:spPr>
            <a:xfrm>
              <a:off x="5403045" y="1243761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34" name="Freeform: Shape 2833">
              <a:extLst>
                <a:ext uri="{FF2B5EF4-FFF2-40B4-BE49-F238E27FC236}">
                  <a16:creationId xmlns:a16="http://schemas.microsoft.com/office/drawing/2014/main" id="{4B536BF7-1328-4875-9A41-D5B5AD47BDF0}"/>
                </a:ext>
              </a:extLst>
            </p:cNvPr>
            <p:cNvSpPr/>
            <p:nvPr/>
          </p:nvSpPr>
          <p:spPr>
            <a:xfrm>
              <a:off x="5403045" y="1125842"/>
              <a:ext cx="5615" cy="117918"/>
            </a:xfrm>
            <a:custGeom>
              <a:avLst/>
              <a:gdLst>
                <a:gd name="connsiteX0" fmla="*/ -2189 w 5615"/>
                <a:gd name="connsiteY0" fmla="*/ -483 h 117918"/>
                <a:gd name="connsiteX1" fmla="*/ -2189 w 5615"/>
                <a:gd name="connsiteY1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-483"/>
                  </a:moveTo>
                  <a:lnTo>
                    <a:pt x="-2189" y="11743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35" name="Freeform: Shape 2834">
              <a:extLst>
                <a:ext uri="{FF2B5EF4-FFF2-40B4-BE49-F238E27FC236}">
                  <a16:creationId xmlns:a16="http://schemas.microsoft.com/office/drawing/2014/main" id="{574EE24E-88AB-45BC-96A1-C6017EECD43E}"/>
                </a:ext>
              </a:extLst>
            </p:cNvPr>
            <p:cNvSpPr/>
            <p:nvPr/>
          </p:nvSpPr>
          <p:spPr>
            <a:xfrm>
              <a:off x="5403045" y="1367295"/>
              <a:ext cx="5615" cy="123533"/>
            </a:xfrm>
            <a:custGeom>
              <a:avLst/>
              <a:gdLst>
                <a:gd name="connsiteX0" fmla="*/ -2189 w 5615"/>
                <a:gd name="connsiteY0" fmla="*/ -483 h 123533"/>
                <a:gd name="connsiteX1" fmla="*/ -2189 w 5615"/>
                <a:gd name="connsiteY1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-483"/>
                  </a:moveTo>
                  <a:lnTo>
                    <a:pt x="-2189" y="12305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36" name="Freeform: Shape 2835">
              <a:extLst>
                <a:ext uri="{FF2B5EF4-FFF2-40B4-BE49-F238E27FC236}">
                  <a16:creationId xmlns:a16="http://schemas.microsoft.com/office/drawing/2014/main" id="{BF84D752-2930-4F53-86A0-1A1F2F57CB39}"/>
                </a:ext>
              </a:extLst>
            </p:cNvPr>
            <p:cNvSpPr/>
            <p:nvPr/>
          </p:nvSpPr>
          <p:spPr>
            <a:xfrm>
              <a:off x="4936985" y="1367295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37" name="Freeform: Shape 2836">
              <a:extLst>
                <a:ext uri="{FF2B5EF4-FFF2-40B4-BE49-F238E27FC236}">
                  <a16:creationId xmlns:a16="http://schemas.microsoft.com/office/drawing/2014/main" id="{9DB69C7A-D5C0-4E92-A78A-170BEE21A845}"/>
                </a:ext>
              </a:extLst>
            </p:cNvPr>
            <p:cNvSpPr/>
            <p:nvPr/>
          </p:nvSpPr>
          <p:spPr>
            <a:xfrm>
              <a:off x="5403045" y="1367295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38" name="Freeform: Shape 2837">
              <a:extLst>
                <a:ext uri="{FF2B5EF4-FFF2-40B4-BE49-F238E27FC236}">
                  <a16:creationId xmlns:a16="http://schemas.microsoft.com/office/drawing/2014/main" id="{1C01F0D8-BA47-4B6C-8404-A4C8B55FC813}"/>
                </a:ext>
              </a:extLst>
            </p:cNvPr>
            <p:cNvSpPr/>
            <p:nvPr/>
          </p:nvSpPr>
          <p:spPr>
            <a:xfrm>
              <a:off x="5520964" y="1125842"/>
              <a:ext cx="5615" cy="117918"/>
            </a:xfrm>
            <a:custGeom>
              <a:avLst/>
              <a:gdLst>
                <a:gd name="connsiteX0" fmla="*/ -2189 w 5615"/>
                <a:gd name="connsiteY0" fmla="*/ -483 h 117918"/>
                <a:gd name="connsiteX1" fmla="*/ -2189 w 5615"/>
                <a:gd name="connsiteY1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-483"/>
                  </a:moveTo>
                  <a:lnTo>
                    <a:pt x="-2189" y="11743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39" name="Freeform: Shape 2838">
              <a:extLst>
                <a:ext uri="{FF2B5EF4-FFF2-40B4-BE49-F238E27FC236}">
                  <a16:creationId xmlns:a16="http://schemas.microsoft.com/office/drawing/2014/main" id="{A979EF41-0506-478A-8F02-4CA6D27F359F}"/>
                </a:ext>
              </a:extLst>
            </p:cNvPr>
            <p:cNvSpPr/>
            <p:nvPr/>
          </p:nvSpPr>
          <p:spPr>
            <a:xfrm>
              <a:off x="5520964" y="1367295"/>
              <a:ext cx="5615" cy="123533"/>
            </a:xfrm>
            <a:custGeom>
              <a:avLst/>
              <a:gdLst>
                <a:gd name="connsiteX0" fmla="*/ -2189 w 5615"/>
                <a:gd name="connsiteY0" fmla="*/ -483 h 123533"/>
                <a:gd name="connsiteX1" fmla="*/ -2189 w 5615"/>
                <a:gd name="connsiteY1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-483"/>
                  </a:moveTo>
                  <a:lnTo>
                    <a:pt x="-2189" y="12305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40" name="Freeform: Shape 2839">
              <a:extLst>
                <a:ext uri="{FF2B5EF4-FFF2-40B4-BE49-F238E27FC236}">
                  <a16:creationId xmlns:a16="http://schemas.microsoft.com/office/drawing/2014/main" id="{8FE03A2A-D63D-4727-8AE8-2ADC164F7645}"/>
                </a:ext>
              </a:extLst>
            </p:cNvPr>
            <p:cNvSpPr/>
            <p:nvPr/>
          </p:nvSpPr>
          <p:spPr>
            <a:xfrm>
              <a:off x="5768031" y="1490828"/>
              <a:ext cx="5615" cy="3402795"/>
            </a:xfrm>
            <a:custGeom>
              <a:avLst/>
              <a:gdLst>
                <a:gd name="connsiteX0" fmla="*/ -2189 w 5615"/>
                <a:gd name="connsiteY0" fmla="*/ -483 h 3402795"/>
                <a:gd name="connsiteX1" fmla="*/ -2189 w 5615"/>
                <a:gd name="connsiteY1" fmla="*/ 3402313 h 340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402795">
                  <a:moveTo>
                    <a:pt x="-2189" y="-483"/>
                  </a:moveTo>
                  <a:lnTo>
                    <a:pt x="-2189" y="340231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41" name="Freeform: Shape 2840">
              <a:extLst>
                <a:ext uri="{FF2B5EF4-FFF2-40B4-BE49-F238E27FC236}">
                  <a16:creationId xmlns:a16="http://schemas.microsoft.com/office/drawing/2014/main" id="{72B92BDB-4C23-4315-AADC-47D65C6B49B4}"/>
                </a:ext>
              </a:extLst>
            </p:cNvPr>
            <p:cNvSpPr/>
            <p:nvPr/>
          </p:nvSpPr>
          <p:spPr>
            <a:xfrm>
              <a:off x="6104942" y="1002308"/>
              <a:ext cx="5615" cy="488520"/>
            </a:xfrm>
            <a:custGeom>
              <a:avLst/>
              <a:gdLst>
                <a:gd name="connsiteX0" fmla="*/ -2189 w 5615"/>
                <a:gd name="connsiteY0" fmla="*/ -483 h 488520"/>
                <a:gd name="connsiteX1" fmla="*/ -2189 w 5615"/>
                <a:gd name="connsiteY1" fmla="*/ 488037 h 48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88520">
                  <a:moveTo>
                    <a:pt x="-2189" y="-483"/>
                  </a:moveTo>
                  <a:lnTo>
                    <a:pt x="-2189" y="488037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42" name="Freeform: Shape 2841">
              <a:extLst>
                <a:ext uri="{FF2B5EF4-FFF2-40B4-BE49-F238E27FC236}">
                  <a16:creationId xmlns:a16="http://schemas.microsoft.com/office/drawing/2014/main" id="{028AE45C-827B-4B11-B5FD-9D7B4AE6AFA1}"/>
                </a:ext>
              </a:extLst>
            </p:cNvPr>
            <p:cNvSpPr/>
            <p:nvPr/>
          </p:nvSpPr>
          <p:spPr>
            <a:xfrm>
              <a:off x="5768031" y="1490828"/>
              <a:ext cx="336910" cy="5615"/>
            </a:xfrm>
            <a:custGeom>
              <a:avLst/>
              <a:gdLst>
                <a:gd name="connsiteX0" fmla="*/ -2189 w 336910"/>
                <a:gd name="connsiteY0" fmla="*/ -483 h 5615"/>
                <a:gd name="connsiteX1" fmla="*/ 334722 w 336910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6910" h="5615">
                  <a:moveTo>
                    <a:pt x="-2189" y="-483"/>
                  </a:moveTo>
                  <a:lnTo>
                    <a:pt x="334722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43" name="Freeform: Shape 2842">
              <a:extLst>
                <a:ext uri="{FF2B5EF4-FFF2-40B4-BE49-F238E27FC236}">
                  <a16:creationId xmlns:a16="http://schemas.microsoft.com/office/drawing/2014/main" id="{C8DCB5F5-FBFD-4A64-B791-8854BBDA1C64}"/>
                </a:ext>
              </a:extLst>
            </p:cNvPr>
            <p:cNvSpPr/>
            <p:nvPr/>
          </p:nvSpPr>
          <p:spPr>
            <a:xfrm>
              <a:off x="6222860" y="149082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44" name="Freeform: Shape 2843">
              <a:extLst>
                <a:ext uri="{FF2B5EF4-FFF2-40B4-BE49-F238E27FC236}">
                  <a16:creationId xmlns:a16="http://schemas.microsoft.com/office/drawing/2014/main" id="{65FA9BB6-A6A5-4C88-B9F9-31028B7598B6}"/>
                </a:ext>
              </a:extLst>
            </p:cNvPr>
            <p:cNvSpPr/>
            <p:nvPr/>
          </p:nvSpPr>
          <p:spPr>
            <a:xfrm>
              <a:off x="2494384" y="249875"/>
              <a:ext cx="640129" cy="5615"/>
            </a:xfrm>
            <a:custGeom>
              <a:avLst/>
              <a:gdLst>
                <a:gd name="connsiteX0" fmla="*/ -2189 w 640129"/>
                <a:gd name="connsiteY0" fmla="*/ -483 h 5615"/>
                <a:gd name="connsiteX1" fmla="*/ 637941 w 64012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0129" h="5615">
                  <a:moveTo>
                    <a:pt x="-2189" y="-483"/>
                  </a:moveTo>
                  <a:lnTo>
                    <a:pt x="63794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45" name="Freeform: Shape 2844">
              <a:extLst>
                <a:ext uri="{FF2B5EF4-FFF2-40B4-BE49-F238E27FC236}">
                  <a16:creationId xmlns:a16="http://schemas.microsoft.com/office/drawing/2014/main" id="{595DEDB7-37AE-47C0-84C8-AFCC6CC98BDB}"/>
                </a:ext>
              </a:extLst>
            </p:cNvPr>
            <p:cNvSpPr/>
            <p:nvPr/>
          </p:nvSpPr>
          <p:spPr>
            <a:xfrm>
              <a:off x="2252932" y="609246"/>
              <a:ext cx="5615" cy="2841278"/>
            </a:xfrm>
            <a:custGeom>
              <a:avLst/>
              <a:gdLst>
                <a:gd name="connsiteX0" fmla="*/ -2189 w 5615"/>
                <a:gd name="connsiteY0" fmla="*/ 2840796 h 2841278"/>
                <a:gd name="connsiteX1" fmla="*/ -2189 w 5615"/>
                <a:gd name="connsiteY1" fmla="*/ -483 h 284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841278">
                  <a:moveTo>
                    <a:pt x="-2189" y="284079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46" name="Freeform: Shape 2845">
              <a:extLst>
                <a:ext uri="{FF2B5EF4-FFF2-40B4-BE49-F238E27FC236}">
                  <a16:creationId xmlns:a16="http://schemas.microsoft.com/office/drawing/2014/main" id="{6FCE69E4-BDFB-4C6F-BA3F-19F0A94FFDBB}"/>
                </a:ext>
              </a:extLst>
            </p:cNvPr>
            <p:cNvSpPr/>
            <p:nvPr/>
          </p:nvSpPr>
          <p:spPr>
            <a:xfrm>
              <a:off x="6896681" y="249875"/>
              <a:ext cx="5615" cy="628899"/>
            </a:xfrm>
            <a:custGeom>
              <a:avLst/>
              <a:gdLst>
                <a:gd name="connsiteX0" fmla="*/ -2189 w 5615"/>
                <a:gd name="connsiteY0" fmla="*/ -483 h 628899"/>
                <a:gd name="connsiteX1" fmla="*/ -2189 w 5615"/>
                <a:gd name="connsiteY1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628899">
                  <a:moveTo>
                    <a:pt x="-2189" y="-483"/>
                  </a:moveTo>
                  <a:lnTo>
                    <a:pt x="-2189" y="628417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47" name="Freeform: Shape 2846">
              <a:extLst>
                <a:ext uri="{FF2B5EF4-FFF2-40B4-BE49-F238E27FC236}">
                  <a16:creationId xmlns:a16="http://schemas.microsoft.com/office/drawing/2014/main" id="{6F1485AD-F9DB-4873-8A7A-CBD34BE9D714}"/>
                </a:ext>
              </a:extLst>
            </p:cNvPr>
            <p:cNvSpPr/>
            <p:nvPr/>
          </p:nvSpPr>
          <p:spPr>
            <a:xfrm>
              <a:off x="6896681" y="1002308"/>
              <a:ext cx="5615" cy="3891316"/>
            </a:xfrm>
            <a:custGeom>
              <a:avLst/>
              <a:gdLst>
                <a:gd name="connsiteX0" fmla="*/ -2189 w 5615"/>
                <a:gd name="connsiteY0" fmla="*/ -483 h 3891316"/>
                <a:gd name="connsiteX1" fmla="*/ -2189 w 5615"/>
                <a:gd name="connsiteY1" fmla="*/ 3890833 h 389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891316">
                  <a:moveTo>
                    <a:pt x="-2189" y="-483"/>
                  </a:moveTo>
                  <a:lnTo>
                    <a:pt x="-2189" y="389083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48" name="Freeform: Shape 2847">
              <a:extLst>
                <a:ext uri="{FF2B5EF4-FFF2-40B4-BE49-F238E27FC236}">
                  <a16:creationId xmlns:a16="http://schemas.microsoft.com/office/drawing/2014/main" id="{12DBA689-559D-47AE-A1A8-44F08D4B3A40}"/>
                </a:ext>
              </a:extLst>
            </p:cNvPr>
            <p:cNvSpPr/>
            <p:nvPr/>
          </p:nvSpPr>
          <p:spPr>
            <a:xfrm>
              <a:off x="5403045" y="1979349"/>
              <a:ext cx="5615" cy="449213"/>
            </a:xfrm>
            <a:custGeom>
              <a:avLst/>
              <a:gdLst>
                <a:gd name="connsiteX0" fmla="*/ -2189 w 5615"/>
                <a:gd name="connsiteY0" fmla="*/ -483 h 449213"/>
                <a:gd name="connsiteX1" fmla="*/ -2189 w 5615"/>
                <a:gd name="connsiteY1" fmla="*/ 448731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49213">
                  <a:moveTo>
                    <a:pt x="-2189" y="-483"/>
                  </a:moveTo>
                  <a:lnTo>
                    <a:pt x="-2189" y="44873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49" name="Freeform: Shape 2848">
              <a:extLst>
                <a:ext uri="{FF2B5EF4-FFF2-40B4-BE49-F238E27FC236}">
                  <a16:creationId xmlns:a16="http://schemas.microsoft.com/office/drawing/2014/main" id="{971B7145-E33C-4890-99CB-C2D4CEF2B729}"/>
                </a:ext>
              </a:extLst>
            </p:cNvPr>
            <p:cNvSpPr/>
            <p:nvPr/>
          </p:nvSpPr>
          <p:spPr>
            <a:xfrm>
              <a:off x="2005864" y="2807"/>
              <a:ext cx="5615" cy="4890817"/>
            </a:xfrm>
            <a:custGeom>
              <a:avLst/>
              <a:gdLst>
                <a:gd name="connsiteX0" fmla="*/ -2189 w 5615"/>
                <a:gd name="connsiteY0" fmla="*/ 4890334 h 4890817"/>
                <a:gd name="connsiteX1" fmla="*/ -2189 w 5615"/>
                <a:gd name="connsiteY1" fmla="*/ -483 h 4890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890817">
                  <a:moveTo>
                    <a:pt x="-2189" y="4890334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50" name="Freeform: Shape 2849">
              <a:extLst>
                <a:ext uri="{FF2B5EF4-FFF2-40B4-BE49-F238E27FC236}">
                  <a16:creationId xmlns:a16="http://schemas.microsoft.com/office/drawing/2014/main" id="{6D181BAD-3063-4DD2-B2B7-81CA93F7FA0C}"/>
                </a:ext>
              </a:extLst>
            </p:cNvPr>
            <p:cNvSpPr/>
            <p:nvPr/>
          </p:nvSpPr>
          <p:spPr>
            <a:xfrm>
              <a:off x="7020215" y="126341"/>
              <a:ext cx="5615" cy="4890817"/>
            </a:xfrm>
            <a:custGeom>
              <a:avLst/>
              <a:gdLst>
                <a:gd name="connsiteX0" fmla="*/ -2189 w 5615"/>
                <a:gd name="connsiteY0" fmla="*/ -483 h 4890817"/>
                <a:gd name="connsiteX1" fmla="*/ -2189 w 5615"/>
                <a:gd name="connsiteY1" fmla="*/ 4890334 h 4890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890817">
                  <a:moveTo>
                    <a:pt x="-2189" y="-483"/>
                  </a:moveTo>
                  <a:lnTo>
                    <a:pt x="-2189" y="489033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51" name="Freeform: Shape 2850">
              <a:extLst>
                <a:ext uri="{FF2B5EF4-FFF2-40B4-BE49-F238E27FC236}">
                  <a16:creationId xmlns:a16="http://schemas.microsoft.com/office/drawing/2014/main" id="{A2DB6E9A-48FF-4936-A8A6-8F4DEFAF1C59}"/>
                </a:ext>
              </a:extLst>
            </p:cNvPr>
            <p:cNvSpPr/>
            <p:nvPr/>
          </p:nvSpPr>
          <p:spPr>
            <a:xfrm>
              <a:off x="2129398" y="5017158"/>
              <a:ext cx="4890817" cy="5615"/>
            </a:xfrm>
            <a:custGeom>
              <a:avLst/>
              <a:gdLst>
                <a:gd name="connsiteX0" fmla="*/ 4888629 w 4890817"/>
                <a:gd name="connsiteY0" fmla="*/ -483 h 5615"/>
                <a:gd name="connsiteX1" fmla="*/ -2189 w 4890817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90817" h="5615">
                  <a:moveTo>
                    <a:pt x="4888629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52" name="Freeform: Shape 2851">
              <a:extLst>
                <a:ext uri="{FF2B5EF4-FFF2-40B4-BE49-F238E27FC236}">
                  <a16:creationId xmlns:a16="http://schemas.microsoft.com/office/drawing/2014/main" id="{9581ACCA-9399-45C0-9BC1-93EFD7015FB6}"/>
                </a:ext>
              </a:extLst>
            </p:cNvPr>
            <p:cNvSpPr/>
            <p:nvPr/>
          </p:nvSpPr>
          <p:spPr>
            <a:xfrm>
              <a:off x="2129398" y="126341"/>
              <a:ext cx="5615" cy="4890817"/>
            </a:xfrm>
            <a:custGeom>
              <a:avLst/>
              <a:gdLst>
                <a:gd name="connsiteX0" fmla="*/ -2189 w 5615"/>
                <a:gd name="connsiteY0" fmla="*/ 4890334 h 4890817"/>
                <a:gd name="connsiteX1" fmla="*/ -2189 w 5615"/>
                <a:gd name="connsiteY1" fmla="*/ -483 h 4890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890817">
                  <a:moveTo>
                    <a:pt x="-2189" y="4890334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53" name="Freeform: Shape 2852">
              <a:extLst>
                <a:ext uri="{FF2B5EF4-FFF2-40B4-BE49-F238E27FC236}">
                  <a16:creationId xmlns:a16="http://schemas.microsoft.com/office/drawing/2014/main" id="{F57D5118-282D-4088-B273-5E37C2E9C200}"/>
                </a:ext>
              </a:extLst>
            </p:cNvPr>
            <p:cNvSpPr/>
            <p:nvPr/>
          </p:nvSpPr>
          <p:spPr>
            <a:xfrm>
              <a:off x="2129398" y="126341"/>
              <a:ext cx="4890817" cy="5615"/>
            </a:xfrm>
            <a:custGeom>
              <a:avLst/>
              <a:gdLst>
                <a:gd name="connsiteX0" fmla="*/ -2189 w 4890817"/>
                <a:gd name="connsiteY0" fmla="*/ -483 h 5615"/>
                <a:gd name="connsiteX1" fmla="*/ 4888629 w 4890817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90817" h="5615">
                  <a:moveTo>
                    <a:pt x="-2189" y="-483"/>
                  </a:moveTo>
                  <a:lnTo>
                    <a:pt x="488862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54" name="Freeform: Shape 2853">
              <a:extLst>
                <a:ext uri="{FF2B5EF4-FFF2-40B4-BE49-F238E27FC236}">
                  <a16:creationId xmlns:a16="http://schemas.microsoft.com/office/drawing/2014/main" id="{5B37763D-5795-4A27-9AE1-3963B2CF9289}"/>
                </a:ext>
              </a:extLst>
            </p:cNvPr>
            <p:cNvSpPr/>
            <p:nvPr userDrawn="1"/>
          </p:nvSpPr>
          <p:spPr>
            <a:xfrm>
              <a:off x="3628650" y="2220801"/>
              <a:ext cx="701897" cy="367719"/>
            </a:xfrm>
            <a:custGeom>
              <a:avLst/>
              <a:gdLst>
                <a:gd name="connsiteX0" fmla="*/ 699708 w 701896"/>
                <a:gd name="connsiteY0" fmla="*/ 347659 h 348141"/>
                <a:gd name="connsiteX1" fmla="*/ 348030 w 701896"/>
                <a:gd name="connsiteY1" fmla="*/ -482 h 348141"/>
                <a:gd name="connsiteX2" fmla="*/ -2189 w 701896"/>
                <a:gd name="connsiteY2" fmla="*/ 347659 h 34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1896" h="348141">
                  <a:moveTo>
                    <a:pt x="699708" y="347659"/>
                  </a:moveTo>
                  <a:cubicBezTo>
                    <a:pt x="699314" y="154974"/>
                    <a:pt x="541809" y="-892"/>
                    <a:pt x="348030" y="-482"/>
                  </a:cubicBezTo>
                  <a:cubicBezTo>
                    <a:pt x="154755" y="-67"/>
                    <a:pt x="-1796" y="155552"/>
                    <a:pt x="-2189" y="347659"/>
                  </a:cubicBezTo>
                </a:path>
              </a:pathLst>
            </a:custGeom>
            <a:solidFill>
              <a:srgbClr val="299D8F"/>
            </a:solidFill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4028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5" pos="610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white plain">
    <p:bg>
      <p:bgPr>
        <a:solidFill>
          <a:srgbClr val="E9C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0" name="Grafik 3">
            <a:extLst>
              <a:ext uri="{FF2B5EF4-FFF2-40B4-BE49-F238E27FC236}">
                <a16:creationId xmlns:a16="http://schemas.microsoft.com/office/drawing/2014/main" id="{9CAA599E-6299-4A19-844E-DBE9C75D0B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024" y="190670"/>
            <a:ext cx="1959038" cy="522000"/>
          </a:xfrm>
          <a:prstGeom prst="rect">
            <a:avLst/>
          </a:prstGeom>
        </p:spPr>
      </p:pic>
      <p:sp>
        <p:nvSpPr>
          <p:cNvPr id="2855" name="Textplatzhalter 25">
            <a:extLst>
              <a:ext uri="{FF2B5EF4-FFF2-40B4-BE49-F238E27FC236}">
                <a16:creationId xmlns:a16="http://schemas.microsoft.com/office/drawing/2014/main" id="{7D552B58-E9CD-4F68-B7C7-D1ADBD1BC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3247271"/>
            <a:ext cx="5094198" cy="369332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Author names according to contribution</a:t>
            </a:r>
          </a:p>
          <a:p>
            <a:pPr lvl="0"/>
            <a:endParaRPr lang="en-US" noProof="0"/>
          </a:p>
        </p:txBody>
      </p:sp>
      <p:sp>
        <p:nvSpPr>
          <p:cNvPr id="2856" name="Untertitel 2">
            <a:extLst>
              <a:ext uri="{FF2B5EF4-FFF2-40B4-BE49-F238E27FC236}">
                <a16:creationId xmlns:a16="http://schemas.microsoft.com/office/drawing/2014/main" id="{DC039E9A-96DE-4AE3-AAE0-C2127F2B92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9751" y="2846362"/>
            <a:ext cx="1386197" cy="184666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Date of presentation</a:t>
            </a:r>
          </a:p>
        </p:txBody>
      </p:sp>
      <p:sp>
        <p:nvSpPr>
          <p:cNvPr id="2857" name="Textplatzhalter 25">
            <a:extLst>
              <a:ext uri="{FF2B5EF4-FFF2-40B4-BE49-F238E27FC236}">
                <a16:creationId xmlns:a16="http://schemas.microsoft.com/office/drawing/2014/main" id="{543B520C-A585-4EC7-8E09-1C07354E29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3672364"/>
            <a:ext cx="13009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 marL="0" indent="0">
              <a:spcBef>
                <a:spcPts val="0"/>
              </a:spcBef>
              <a:buNone/>
              <a:defRPr sz="1050" b="0" baseline="300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1 </a:t>
            </a:r>
            <a:endParaRPr lang="en-US" noProof="0"/>
          </a:p>
        </p:txBody>
      </p:sp>
      <p:sp>
        <p:nvSpPr>
          <p:cNvPr id="2858" name="Textplatzhalter 5">
            <a:extLst>
              <a:ext uri="{FF2B5EF4-FFF2-40B4-BE49-F238E27FC236}">
                <a16:creationId xmlns:a16="http://schemas.microsoft.com/office/drawing/2014/main" id="{B46F1A54-AAE7-4DC5-8B73-6F5A8457E5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058863"/>
            <a:ext cx="5451915" cy="129266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3pPr marL="54000" indent="0">
              <a:buNone/>
              <a:defRPr/>
            </a:lvl3pPr>
            <a:lvl4pPr marL="135000" indent="0">
              <a:buNone/>
              <a:defRPr/>
            </a:lvl4pPr>
          </a:lstStyle>
          <a:p>
            <a:pPr lvl="0"/>
            <a:r>
              <a:rPr lang="en-US" noProof="0"/>
              <a:t>Click here to add title</a:t>
            </a:r>
            <a:br>
              <a:rPr lang="en-US" noProof="0"/>
            </a:br>
            <a:br>
              <a:rPr lang="en-US" noProof="0"/>
            </a:br>
            <a:br>
              <a:rPr lang="en-US" noProof="0"/>
            </a:br>
            <a:endParaRPr lang="en-US" noProof="0"/>
          </a:p>
        </p:txBody>
      </p:sp>
      <p:sp>
        <p:nvSpPr>
          <p:cNvPr id="2859" name="Textplatzhalter 7">
            <a:extLst>
              <a:ext uri="{FF2B5EF4-FFF2-40B4-BE49-F238E27FC236}">
                <a16:creationId xmlns:a16="http://schemas.microsoft.com/office/drawing/2014/main" id="{B771352C-04E1-45BC-863D-80B36B040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78" y="2391194"/>
            <a:ext cx="2856551" cy="415498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>
              <a:buNone/>
              <a:defRPr sz="1350" b="0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Urban Futures Symposium 2025</a:t>
            </a:r>
            <a:br>
              <a:rPr lang="en-US" noProof="0"/>
            </a:br>
            <a:r>
              <a:rPr lang="en-US" noProof="0" err="1"/>
              <a:t>Dübendorf</a:t>
            </a:r>
            <a:r>
              <a:rPr lang="en-US" noProof="0"/>
              <a:t>, September 01 – 02, 2025</a:t>
            </a:r>
          </a:p>
        </p:txBody>
      </p:sp>
      <p:sp>
        <p:nvSpPr>
          <p:cNvPr id="2860" name="Textplatzhalter 25">
            <a:extLst>
              <a:ext uri="{FF2B5EF4-FFF2-40B4-BE49-F238E27FC236}">
                <a16:creationId xmlns:a16="http://schemas.microsoft.com/office/drawing/2014/main" id="{E41D55AC-B8EF-4AFD-BA48-704B155285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9847" y="3664670"/>
            <a:ext cx="4964102" cy="161583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0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Department, Institution, Country</a:t>
            </a:r>
            <a:endParaRPr lang="en-US" noProof="0"/>
          </a:p>
        </p:txBody>
      </p:sp>
      <p:sp>
        <p:nvSpPr>
          <p:cNvPr id="2861" name="Textplatzhalter 25">
            <a:extLst>
              <a:ext uri="{FF2B5EF4-FFF2-40B4-BE49-F238E27FC236}">
                <a16:creationId xmlns:a16="http://schemas.microsoft.com/office/drawing/2014/main" id="{8B9DF464-97D3-4F61-AB4C-0CA5017D07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883913"/>
            <a:ext cx="13009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 marL="0" indent="0">
              <a:spcBef>
                <a:spcPts val="0"/>
              </a:spcBef>
              <a:buNone/>
              <a:defRPr sz="1050" b="0" baseline="300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2 </a:t>
            </a:r>
            <a:endParaRPr lang="en-US" noProof="0"/>
          </a:p>
        </p:txBody>
      </p:sp>
      <p:sp>
        <p:nvSpPr>
          <p:cNvPr id="2862" name="Textplatzhalter 25">
            <a:extLst>
              <a:ext uri="{FF2B5EF4-FFF2-40B4-BE49-F238E27FC236}">
                <a16:creationId xmlns:a16="http://schemas.microsoft.com/office/drawing/2014/main" id="{5B78D4F3-9D24-4058-A2A8-6262B9C693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9847" y="3876219"/>
            <a:ext cx="4964101" cy="161583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05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CH" noProof="0"/>
              <a:t>Department, Institution, Country </a:t>
            </a:r>
            <a:endParaRPr lang="en-US" noProof="0"/>
          </a:p>
        </p:txBody>
      </p:sp>
      <p:sp>
        <p:nvSpPr>
          <p:cNvPr id="2863" name="Textplatzhalter 25">
            <a:extLst>
              <a:ext uri="{FF2B5EF4-FFF2-40B4-BE49-F238E27FC236}">
                <a16:creationId xmlns:a16="http://schemas.microsoft.com/office/drawing/2014/main" id="{A160FFD9-FF46-4C6F-8154-E2FB1B8108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9750" y="4087687"/>
            <a:ext cx="13009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 marL="0" indent="0">
              <a:spcBef>
                <a:spcPts val="0"/>
              </a:spcBef>
              <a:buNone/>
              <a:defRPr sz="1050" b="0" baseline="300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3 </a:t>
            </a:r>
            <a:endParaRPr lang="en-US" noProof="0"/>
          </a:p>
        </p:txBody>
      </p:sp>
      <p:sp>
        <p:nvSpPr>
          <p:cNvPr id="2864" name="Textplatzhalter 25">
            <a:extLst>
              <a:ext uri="{FF2B5EF4-FFF2-40B4-BE49-F238E27FC236}">
                <a16:creationId xmlns:a16="http://schemas.microsoft.com/office/drawing/2014/main" id="{48916A0B-9CDE-4BA2-BB26-39E1E480C4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847" y="4079993"/>
            <a:ext cx="4964100" cy="161583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05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CH" noProof="0"/>
              <a:t>Department, Institution, Country </a:t>
            </a:r>
            <a:endParaRPr lang="en-US" noProof="0"/>
          </a:p>
        </p:txBody>
      </p:sp>
      <p:grpSp>
        <p:nvGrpSpPr>
          <p:cNvPr id="2865" name="Graphic 966">
            <a:extLst>
              <a:ext uri="{FF2B5EF4-FFF2-40B4-BE49-F238E27FC236}">
                <a16:creationId xmlns:a16="http://schemas.microsoft.com/office/drawing/2014/main" id="{41A4E703-3552-444D-905A-ED421A8429D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33768" y="1058863"/>
            <a:ext cx="2270482" cy="2270479"/>
            <a:chOff x="2005864" y="2807"/>
            <a:chExt cx="5137885" cy="5143500"/>
          </a:xfrm>
          <a:solidFill>
            <a:schemeClr val="bg2"/>
          </a:solidFill>
        </p:grpSpPr>
        <p:sp>
          <p:nvSpPr>
            <p:cNvPr id="2866" name="Freeform: Shape 2865">
              <a:extLst>
                <a:ext uri="{FF2B5EF4-FFF2-40B4-BE49-F238E27FC236}">
                  <a16:creationId xmlns:a16="http://schemas.microsoft.com/office/drawing/2014/main" id="{7DD2B452-F119-482F-89B9-4CABBE739FC6}"/>
                </a:ext>
              </a:extLst>
            </p:cNvPr>
            <p:cNvSpPr/>
            <p:nvPr/>
          </p:nvSpPr>
          <p:spPr>
            <a:xfrm>
              <a:off x="2252932" y="3574058"/>
              <a:ext cx="117918" cy="1319566"/>
            </a:xfrm>
            <a:custGeom>
              <a:avLst/>
              <a:gdLst>
                <a:gd name="connsiteX0" fmla="*/ -2189 w 117918"/>
                <a:gd name="connsiteY0" fmla="*/ 1319083 h 1319566"/>
                <a:gd name="connsiteX1" fmla="*/ -2189 w 117918"/>
                <a:gd name="connsiteY1" fmla="*/ -483 h 1319566"/>
                <a:gd name="connsiteX2" fmla="*/ 115730 w 117918"/>
                <a:gd name="connsiteY2" fmla="*/ 1319083 h 1319566"/>
                <a:gd name="connsiteX3" fmla="*/ -2189 w 117918"/>
                <a:gd name="connsiteY3" fmla="*/ 1319083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319566">
                  <a:moveTo>
                    <a:pt x="-2189" y="1319083"/>
                  </a:moveTo>
                  <a:lnTo>
                    <a:pt x="-2189" y="-483"/>
                  </a:lnTo>
                  <a:lnTo>
                    <a:pt x="115730" y="1319083"/>
                  </a:lnTo>
                  <a:lnTo>
                    <a:pt x="-2189" y="13190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67" name="Freeform: Shape 2866">
              <a:extLst>
                <a:ext uri="{FF2B5EF4-FFF2-40B4-BE49-F238E27FC236}">
                  <a16:creationId xmlns:a16="http://schemas.microsoft.com/office/drawing/2014/main" id="{73FF9652-288E-46AA-8C88-C6BDF18DAFA1}"/>
                </a:ext>
              </a:extLst>
            </p:cNvPr>
            <p:cNvSpPr/>
            <p:nvPr/>
          </p:nvSpPr>
          <p:spPr>
            <a:xfrm>
              <a:off x="2252932" y="3574058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68" name="Freeform: Shape 2867">
              <a:extLst>
                <a:ext uri="{FF2B5EF4-FFF2-40B4-BE49-F238E27FC236}">
                  <a16:creationId xmlns:a16="http://schemas.microsoft.com/office/drawing/2014/main" id="{AB55F710-A075-48AD-8BA6-439F1FF5F61B}"/>
                </a:ext>
              </a:extLst>
            </p:cNvPr>
            <p:cNvSpPr/>
            <p:nvPr/>
          </p:nvSpPr>
          <p:spPr>
            <a:xfrm>
              <a:off x="2252932" y="609246"/>
              <a:ext cx="117918" cy="2841278"/>
            </a:xfrm>
            <a:custGeom>
              <a:avLst/>
              <a:gdLst>
                <a:gd name="connsiteX0" fmla="*/ -2189 w 117918"/>
                <a:gd name="connsiteY0" fmla="*/ 2840796 h 2841278"/>
                <a:gd name="connsiteX1" fmla="*/ -2189 w 117918"/>
                <a:gd name="connsiteY1" fmla="*/ -483 h 2841278"/>
                <a:gd name="connsiteX2" fmla="*/ 115730 w 117918"/>
                <a:gd name="connsiteY2" fmla="*/ 2840796 h 2841278"/>
                <a:gd name="connsiteX3" fmla="*/ -2189 w 117918"/>
                <a:gd name="connsiteY3" fmla="*/ 2840796 h 284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841278">
                  <a:moveTo>
                    <a:pt x="-2189" y="2840796"/>
                  </a:moveTo>
                  <a:lnTo>
                    <a:pt x="-2189" y="-483"/>
                  </a:lnTo>
                  <a:lnTo>
                    <a:pt x="115730" y="2840796"/>
                  </a:lnTo>
                  <a:lnTo>
                    <a:pt x="-2189" y="284079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69" name="Freeform: Shape 2868">
              <a:extLst>
                <a:ext uri="{FF2B5EF4-FFF2-40B4-BE49-F238E27FC236}">
                  <a16:creationId xmlns:a16="http://schemas.microsoft.com/office/drawing/2014/main" id="{6B11DEF7-A7DF-4A30-8F85-ABC125894841}"/>
                </a:ext>
              </a:extLst>
            </p:cNvPr>
            <p:cNvSpPr/>
            <p:nvPr/>
          </p:nvSpPr>
          <p:spPr>
            <a:xfrm>
              <a:off x="2252932" y="609246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70" name="Freeform: Shape 2869">
              <a:extLst>
                <a:ext uri="{FF2B5EF4-FFF2-40B4-BE49-F238E27FC236}">
                  <a16:creationId xmlns:a16="http://schemas.microsoft.com/office/drawing/2014/main" id="{2C2C5EDB-1E39-41ED-8CE5-6C271F6F8EBB}"/>
                </a:ext>
              </a:extLst>
            </p:cNvPr>
            <p:cNvSpPr/>
            <p:nvPr/>
          </p:nvSpPr>
          <p:spPr>
            <a:xfrm>
              <a:off x="2370850" y="609246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71" name="Freeform: Shape 2870">
              <a:extLst>
                <a:ext uri="{FF2B5EF4-FFF2-40B4-BE49-F238E27FC236}">
                  <a16:creationId xmlns:a16="http://schemas.microsoft.com/office/drawing/2014/main" id="{F525D4FE-8E0F-40BC-AEF5-1C3DD2CB4FD7}"/>
                </a:ext>
              </a:extLst>
            </p:cNvPr>
            <p:cNvSpPr/>
            <p:nvPr/>
          </p:nvSpPr>
          <p:spPr>
            <a:xfrm>
              <a:off x="2370850" y="609246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72" name="Freeform: Shape 2871">
              <a:extLst>
                <a:ext uri="{FF2B5EF4-FFF2-40B4-BE49-F238E27FC236}">
                  <a16:creationId xmlns:a16="http://schemas.microsoft.com/office/drawing/2014/main" id="{D1B09999-6621-4308-A27E-CC350F1F0CCE}"/>
                </a:ext>
              </a:extLst>
            </p:cNvPr>
            <p:cNvSpPr/>
            <p:nvPr/>
          </p:nvSpPr>
          <p:spPr>
            <a:xfrm>
              <a:off x="2370850" y="4292801"/>
              <a:ext cx="381831" cy="359371"/>
            </a:xfrm>
            <a:custGeom>
              <a:avLst/>
              <a:gdLst>
                <a:gd name="connsiteX0" fmla="*/ -2189 w 381831"/>
                <a:gd name="connsiteY0" fmla="*/ 358888 h 359371"/>
                <a:gd name="connsiteX1" fmla="*/ -2189 w 381831"/>
                <a:gd name="connsiteY1" fmla="*/ -483 h 359371"/>
                <a:gd name="connsiteX2" fmla="*/ 379643 w 381831"/>
                <a:gd name="connsiteY2" fmla="*/ 358888 h 359371"/>
                <a:gd name="connsiteX3" fmla="*/ -2189 w 381831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9371">
                  <a:moveTo>
                    <a:pt x="-2189" y="358888"/>
                  </a:moveTo>
                  <a:lnTo>
                    <a:pt x="-2189" y="-483"/>
                  </a:lnTo>
                  <a:lnTo>
                    <a:pt x="379643" y="358888"/>
                  </a:lnTo>
                  <a:lnTo>
                    <a:pt x="-2189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73" name="Freeform: Shape 2872">
              <a:extLst>
                <a:ext uri="{FF2B5EF4-FFF2-40B4-BE49-F238E27FC236}">
                  <a16:creationId xmlns:a16="http://schemas.microsoft.com/office/drawing/2014/main" id="{EB55F6DE-B681-4B12-9E72-9F2E41BCBBC9}"/>
                </a:ext>
              </a:extLst>
            </p:cNvPr>
            <p:cNvSpPr/>
            <p:nvPr/>
          </p:nvSpPr>
          <p:spPr>
            <a:xfrm>
              <a:off x="2370850" y="4292801"/>
              <a:ext cx="381831" cy="359371"/>
            </a:xfrm>
            <a:custGeom>
              <a:avLst/>
              <a:gdLst>
                <a:gd name="connsiteX0" fmla="*/ 379643 w 381831"/>
                <a:gd name="connsiteY0" fmla="*/ 358888 h 359371"/>
                <a:gd name="connsiteX1" fmla="*/ -2189 w 381831"/>
                <a:gd name="connsiteY1" fmla="*/ -483 h 359371"/>
                <a:gd name="connsiteX2" fmla="*/ 379643 w 381831"/>
                <a:gd name="connsiteY2" fmla="*/ -483 h 359371"/>
                <a:gd name="connsiteX3" fmla="*/ 379643 w 381831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9371">
                  <a:moveTo>
                    <a:pt x="379643" y="358888"/>
                  </a:moveTo>
                  <a:lnTo>
                    <a:pt x="-2189" y="-483"/>
                  </a:lnTo>
                  <a:lnTo>
                    <a:pt x="379643" y="-483"/>
                  </a:lnTo>
                  <a:lnTo>
                    <a:pt x="379643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74" name="Freeform: Shape 2873">
              <a:extLst>
                <a:ext uri="{FF2B5EF4-FFF2-40B4-BE49-F238E27FC236}">
                  <a16:creationId xmlns:a16="http://schemas.microsoft.com/office/drawing/2014/main" id="{1510E2E5-7E85-4D81-B1A9-B4CD334021F4}"/>
                </a:ext>
              </a:extLst>
            </p:cNvPr>
            <p:cNvSpPr/>
            <p:nvPr/>
          </p:nvSpPr>
          <p:spPr>
            <a:xfrm>
              <a:off x="2370850" y="3821126"/>
              <a:ext cx="381831" cy="353756"/>
            </a:xfrm>
            <a:custGeom>
              <a:avLst/>
              <a:gdLst>
                <a:gd name="connsiteX0" fmla="*/ -2189 w 381831"/>
                <a:gd name="connsiteY0" fmla="*/ 353273 h 353756"/>
                <a:gd name="connsiteX1" fmla="*/ -2189 w 381831"/>
                <a:gd name="connsiteY1" fmla="*/ -483 h 353756"/>
                <a:gd name="connsiteX2" fmla="*/ 379643 w 381831"/>
                <a:gd name="connsiteY2" fmla="*/ 353273 h 353756"/>
                <a:gd name="connsiteX3" fmla="*/ -2189 w 381831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3756">
                  <a:moveTo>
                    <a:pt x="-2189" y="353273"/>
                  </a:moveTo>
                  <a:lnTo>
                    <a:pt x="-2189" y="-483"/>
                  </a:lnTo>
                  <a:lnTo>
                    <a:pt x="379643" y="353273"/>
                  </a:lnTo>
                  <a:lnTo>
                    <a:pt x="-2189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75" name="Freeform: Shape 2874">
              <a:extLst>
                <a:ext uri="{FF2B5EF4-FFF2-40B4-BE49-F238E27FC236}">
                  <a16:creationId xmlns:a16="http://schemas.microsoft.com/office/drawing/2014/main" id="{84BAAC0E-282F-4801-B055-9D60FDA47155}"/>
                </a:ext>
              </a:extLst>
            </p:cNvPr>
            <p:cNvSpPr/>
            <p:nvPr/>
          </p:nvSpPr>
          <p:spPr>
            <a:xfrm>
              <a:off x="2370850" y="3821126"/>
              <a:ext cx="381831" cy="353756"/>
            </a:xfrm>
            <a:custGeom>
              <a:avLst/>
              <a:gdLst>
                <a:gd name="connsiteX0" fmla="*/ 379643 w 381831"/>
                <a:gd name="connsiteY0" fmla="*/ 353273 h 353756"/>
                <a:gd name="connsiteX1" fmla="*/ -2189 w 381831"/>
                <a:gd name="connsiteY1" fmla="*/ -483 h 353756"/>
                <a:gd name="connsiteX2" fmla="*/ 379643 w 381831"/>
                <a:gd name="connsiteY2" fmla="*/ -483 h 353756"/>
                <a:gd name="connsiteX3" fmla="*/ 379643 w 381831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3756">
                  <a:moveTo>
                    <a:pt x="379643" y="353273"/>
                  </a:moveTo>
                  <a:lnTo>
                    <a:pt x="-2189" y="-483"/>
                  </a:lnTo>
                  <a:lnTo>
                    <a:pt x="379643" y="-483"/>
                  </a:lnTo>
                  <a:lnTo>
                    <a:pt x="379643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76" name="Freeform: Shape 2875">
              <a:extLst>
                <a:ext uri="{FF2B5EF4-FFF2-40B4-BE49-F238E27FC236}">
                  <a16:creationId xmlns:a16="http://schemas.microsoft.com/office/drawing/2014/main" id="{0313263E-093A-44C1-92DF-E8D241494255}"/>
                </a:ext>
              </a:extLst>
            </p:cNvPr>
            <p:cNvSpPr/>
            <p:nvPr/>
          </p:nvSpPr>
          <p:spPr>
            <a:xfrm>
              <a:off x="2370850" y="3332606"/>
              <a:ext cx="505365" cy="117918"/>
            </a:xfrm>
            <a:custGeom>
              <a:avLst/>
              <a:gdLst>
                <a:gd name="connsiteX0" fmla="*/ -2189 w 505365"/>
                <a:gd name="connsiteY0" fmla="*/ 117436 h 117918"/>
                <a:gd name="connsiteX1" fmla="*/ -2189 w 505365"/>
                <a:gd name="connsiteY1" fmla="*/ -483 h 117918"/>
                <a:gd name="connsiteX2" fmla="*/ 503177 w 505365"/>
                <a:gd name="connsiteY2" fmla="*/ 117436 h 117918"/>
                <a:gd name="connsiteX3" fmla="*/ -2189 w 50536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503177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77" name="Freeform: Shape 2876">
              <a:extLst>
                <a:ext uri="{FF2B5EF4-FFF2-40B4-BE49-F238E27FC236}">
                  <a16:creationId xmlns:a16="http://schemas.microsoft.com/office/drawing/2014/main" id="{3ED486E8-8E39-4BBE-87CB-2730534C78BF}"/>
                </a:ext>
              </a:extLst>
            </p:cNvPr>
            <p:cNvSpPr/>
            <p:nvPr/>
          </p:nvSpPr>
          <p:spPr>
            <a:xfrm>
              <a:off x="2370850" y="3332606"/>
              <a:ext cx="505365" cy="117918"/>
            </a:xfrm>
            <a:custGeom>
              <a:avLst/>
              <a:gdLst>
                <a:gd name="connsiteX0" fmla="*/ 503177 w 505365"/>
                <a:gd name="connsiteY0" fmla="*/ 117436 h 117918"/>
                <a:gd name="connsiteX1" fmla="*/ -2189 w 505365"/>
                <a:gd name="connsiteY1" fmla="*/ -483 h 117918"/>
                <a:gd name="connsiteX2" fmla="*/ 503177 w 505365"/>
                <a:gd name="connsiteY2" fmla="*/ -483 h 117918"/>
                <a:gd name="connsiteX3" fmla="*/ 503177 w 50536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17918">
                  <a:moveTo>
                    <a:pt x="503177" y="117436"/>
                  </a:moveTo>
                  <a:lnTo>
                    <a:pt x="-2189" y="-483"/>
                  </a:lnTo>
                  <a:lnTo>
                    <a:pt x="503177" y="-483"/>
                  </a:lnTo>
                  <a:lnTo>
                    <a:pt x="503177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78" name="Freeform: Shape 2877">
              <a:extLst>
                <a:ext uri="{FF2B5EF4-FFF2-40B4-BE49-F238E27FC236}">
                  <a16:creationId xmlns:a16="http://schemas.microsoft.com/office/drawing/2014/main" id="{A4CEE2B8-E0C1-4A00-B260-98190B0D7065}"/>
                </a:ext>
              </a:extLst>
            </p:cNvPr>
            <p:cNvSpPr/>
            <p:nvPr/>
          </p:nvSpPr>
          <p:spPr>
            <a:xfrm>
              <a:off x="2370850" y="2939543"/>
              <a:ext cx="505365" cy="123533"/>
            </a:xfrm>
            <a:custGeom>
              <a:avLst/>
              <a:gdLst>
                <a:gd name="connsiteX0" fmla="*/ -2189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123051 h 123533"/>
                <a:gd name="connsiteX3" fmla="*/ -2189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50317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79" name="Freeform: Shape 2878">
              <a:extLst>
                <a:ext uri="{FF2B5EF4-FFF2-40B4-BE49-F238E27FC236}">
                  <a16:creationId xmlns:a16="http://schemas.microsoft.com/office/drawing/2014/main" id="{5F484507-D748-4581-ACBD-2F4D938D20F7}"/>
                </a:ext>
              </a:extLst>
            </p:cNvPr>
            <p:cNvSpPr/>
            <p:nvPr/>
          </p:nvSpPr>
          <p:spPr>
            <a:xfrm>
              <a:off x="2370850" y="2939543"/>
              <a:ext cx="505365" cy="123533"/>
            </a:xfrm>
            <a:custGeom>
              <a:avLst/>
              <a:gdLst>
                <a:gd name="connsiteX0" fmla="*/ 503177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-483 h 123533"/>
                <a:gd name="connsiteX3" fmla="*/ 503177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503177" y="123051"/>
                  </a:moveTo>
                  <a:lnTo>
                    <a:pt x="-2189" y="-483"/>
                  </a:lnTo>
                  <a:lnTo>
                    <a:pt x="503177" y="-483"/>
                  </a:lnTo>
                  <a:lnTo>
                    <a:pt x="50317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80" name="Freeform: Shape 2879">
              <a:extLst>
                <a:ext uri="{FF2B5EF4-FFF2-40B4-BE49-F238E27FC236}">
                  <a16:creationId xmlns:a16="http://schemas.microsoft.com/office/drawing/2014/main" id="{7A031299-05EE-4CA4-BC71-7797EAB17BF6}"/>
                </a:ext>
              </a:extLst>
            </p:cNvPr>
            <p:cNvSpPr/>
            <p:nvPr/>
          </p:nvSpPr>
          <p:spPr>
            <a:xfrm>
              <a:off x="2370850" y="2552096"/>
              <a:ext cx="505365" cy="123533"/>
            </a:xfrm>
            <a:custGeom>
              <a:avLst/>
              <a:gdLst>
                <a:gd name="connsiteX0" fmla="*/ -2189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123051 h 123533"/>
                <a:gd name="connsiteX3" fmla="*/ -2189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50317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81" name="Freeform: Shape 2880">
              <a:extLst>
                <a:ext uri="{FF2B5EF4-FFF2-40B4-BE49-F238E27FC236}">
                  <a16:creationId xmlns:a16="http://schemas.microsoft.com/office/drawing/2014/main" id="{5728F02E-8D17-46B0-A235-B6B6CFA1B086}"/>
                </a:ext>
              </a:extLst>
            </p:cNvPr>
            <p:cNvSpPr/>
            <p:nvPr/>
          </p:nvSpPr>
          <p:spPr>
            <a:xfrm>
              <a:off x="2370850" y="2552096"/>
              <a:ext cx="505365" cy="123533"/>
            </a:xfrm>
            <a:custGeom>
              <a:avLst/>
              <a:gdLst>
                <a:gd name="connsiteX0" fmla="*/ 503177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-483 h 123533"/>
                <a:gd name="connsiteX3" fmla="*/ 503177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503177" y="123051"/>
                  </a:moveTo>
                  <a:lnTo>
                    <a:pt x="-2189" y="-483"/>
                  </a:lnTo>
                  <a:lnTo>
                    <a:pt x="503177" y="-483"/>
                  </a:lnTo>
                  <a:lnTo>
                    <a:pt x="50317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82" name="Freeform: Shape 2881">
              <a:extLst>
                <a:ext uri="{FF2B5EF4-FFF2-40B4-BE49-F238E27FC236}">
                  <a16:creationId xmlns:a16="http://schemas.microsoft.com/office/drawing/2014/main" id="{09B43116-A961-43A3-8C07-25DB12AA6496}"/>
                </a:ext>
              </a:extLst>
            </p:cNvPr>
            <p:cNvSpPr/>
            <p:nvPr/>
          </p:nvSpPr>
          <p:spPr>
            <a:xfrm>
              <a:off x="2370850" y="2164649"/>
              <a:ext cx="505365" cy="123539"/>
            </a:xfrm>
            <a:custGeom>
              <a:avLst/>
              <a:gdLst>
                <a:gd name="connsiteX0" fmla="*/ -2189 w 505365"/>
                <a:gd name="connsiteY0" fmla="*/ 123056 h 123539"/>
                <a:gd name="connsiteX1" fmla="*/ -2189 w 505365"/>
                <a:gd name="connsiteY1" fmla="*/ -483 h 123539"/>
                <a:gd name="connsiteX2" fmla="*/ 503177 w 505365"/>
                <a:gd name="connsiteY2" fmla="*/ 123056 h 123539"/>
                <a:gd name="connsiteX3" fmla="*/ -2189 w 505365"/>
                <a:gd name="connsiteY3" fmla="*/ 12305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9">
                  <a:moveTo>
                    <a:pt x="-2189" y="123056"/>
                  </a:moveTo>
                  <a:lnTo>
                    <a:pt x="-2189" y="-483"/>
                  </a:lnTo>
                  <a:lnTo>
                    <a:pt x="503177" y="123056"/>
                  </a:lnTo>
                  <a:lnTo>
                    <a:pt x="-2189" y="1230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83" name="Freeform: Shape 2882">
              <a:extLst>
                <a:ext uri="{FF2B5EF4-FFF2-40B4-BE49-F238E27FC236}">
                  <a16:creationId xmlns:a16="http://schemas.microsoft.com/office/drawing/2014/main" id="{351201DF-E701-445A-A010-76C42AE5DE19}"/>
                </a:ext>
              </a:extLst>
            </p:cNvPr>
            <p:cNvSpPr/>
            <p:nvPr/>
          </p:nvSpPr>
          <p:spPr>
            <a:xfrm>
              <a:off x="2370850" y="2164649"/>
              <a:ext cx="505365" cy="123539"/>
            </a:xfrm>
            <a:custGeom>
              <a:avLst/>
              <a:gdLst>
                <a:gd name="connsiteX0" fmla="*/ 503177 w 505365"/>
                <a:gd name="connsiteY0" fmla="*/ 123056 h 123539"/>
                <a:gd name="connsiteX1" fmla="*/ -2189 w 505365"/>
                <a:gd name="connsiteY1" fmla="*/ -483 h 123539"/>
                <a:gd name="connsiteX2" fmla="*/ 503177 w 505365"/>
                <a:gd name="connsiteY2" fmla="*/ -483 h 123539"/>
                <a:gd name="connsiteX3" fmla="*/ 503177 w 505365"/>
                <a:gd name="connsiteY3" fmla="*/ 12305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9">
                  <a:moveTo>
                    <a:pt x="503177" y="123056"/>
                  </a:moveTo>
                  <a:lnTo>
                    <a:pt x="-2189" y="-483"/>
                  </a:lnTo>
                  <a:lnTo>
                    <a:pt x="503177" y="-483"/>
                  </a:lnTo>
                  <a:lnTo>
                    <a:pt x="503177" y="1230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84" name="Freeform: Shape 2883">
              <a:extLst>
                <a:ext uri="{FF2B5EF4-FFF2-40B4-BE49-F238E27FC236}">
                  <a16:creationId xmlns:a16="http://schemas.microsoft.com/office/drawing/2014/main" id="{DE766FE5-1C73-488F-9662-6F28AEF7F6AB}"/>
                </a:ext>
              </a:extLst>
            </p:cNvPr>
            <p:cNvSpPr/>
            <p:nvPr/>
          </p:nvSpPr>
          <p:spPr>
            <a:xfrm>
              <a:off x="2370850" y="1777202"/>
              <a:ext cx="505365" cy="123533"/>
            </a:xfrm>
            <a:custGeom>
              <a:avLst/>
              <a:gdLst>
                <a:gd name="connsiteX0" fmla="*/ -2189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123051 h 123533"/>
                <a:gd name="connsiteX3" fmla="*/ -2189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50317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85" name="Freeform: Shape 2884">
              <a:extLst>
                <a:ext uri="{FF2B5EF4-FFF2-40B4-BE49-F238E27FC236}">
                  <a16:creationId xmlns:a16="http://schemas.microsoft.com/office/drawing/2014/main" id="{D0CCB41F-2EAE-4967-B7D1-FF40DB51186E}"/>
                </a:ext>
              </a:extLst>
            </p:cNvPr>
            <p:cNvSpPr/>
            <p:nvPr/>
          </p:nvSpPr>
          <p:spPr>
            <a:xfrm>
              <a:off x="2370850" y="1777202"/>
              <a:ext cx="505365" cy="123533"/>
            </a:xfrm>
            <a:custGeom>
              <a:avLst/>
              <a:gdLst>
                <a:gd name="connsiteX0" fmla="*/ 503177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-483 h 123533"/>
                <a:gd name="connsiteX3" fmla="*/ 503177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503177" y="123051"/>
                  </a:moveTo>
                  <a:lnTo>
                    <a:pt x="-2189" y="-483"/>
                  </a:lnTo>
                  <a:lnTo>
                    <a:pt x="503177" y="-483"/>
                  </a:lnTo>
                  <a:lnTo>
                    <a:pt x="50317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86" name="Freeform: Shape 2885">
              <a:extLst>
                <a:ext uri="{FF2B5EF4-FFF2-40B4-BE49-F238E27FC236}">
                  <a16:creationId xmlns:a16="http://schemas.microsoft.com/office/drawing/2014/main" id="{C5BDD1B1-1BB8-496B-BD97-1D402199BFF2}"/>
                </a:ext>
              </a:extLst>
            </p:cNvPr>
            <p:cNvSpPr/>
            <p:nvPr/>
          </p:nvSpPr>
          <p:spPr>
            <a:xfrm>
              <a:off x="2370850" y="1389755"/>
              <a:ext cx="505365" cy="117918"/>
            </a:xfrm>
            <a:custGeom>
              <a:avLst/>
              <a:gdLst>
                <a:gd name="connsiteX0" fmla="*/ -2189 w 505365"/>
                <a:gd name="connsiteY0" fmla="*/ 117436 h 117918"/>
                <a:gd name="connsiteX1" fmla="*/ -2189 w 505365"/>
                <a:gd name="connsiteY1" fmla="*/ -483 h 117918"/>
                <a:gd name="connsiteX2" fmla="*/ 503177 w 505365"/>
                <a:gd name="connsiteY2" fmla="*/ 117436 h 117918"/>
                <a:gd name="connsiteX3" fmla="*/ -2189 w 50536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503177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87" name="Freeform: Shape 2886">
              <a:extLst>
                <a:ext uri="{FF2B5EF4-FFF2-40B4-BE49-F238E27FC236}">
                  <a16:creationId xmlns:a16="http://schemas.microsoft.com/office/drawing/2014/main" id="{D961DA58-21F6-43C1-894A-6917FEF55901}"/>
                </a:ext>
              </a:extLst>
            </p:cNvPr>
            <p:cNvSpPr/>
            <p:nvPr/>
          </p:nvSpPr>
          <p:spPr>
            <a:xfrm>
              <a:off x="2370850" y="1389755"/>
              <a:ext cx="505365" cy="117918"/>
            </a:xfrm>
            <a:custGeom>
              <a:avLst/>
              <a:gdLst>
                <a:gd name="connsiteX0" fmla="*/ 503177 w 505365"/>
                <a:gd name="connsiteY0" fmla="*/ 117436 h 117918"/>
                <a:gd name="connsiteX1" fmla="*/ -2189 w 505365"/>
                <a:gd name="connsiteY1" fmla="*/ -483 h 117918"/>
                <a:gd name="connsiteX2" fmla="*/ 503177 w 505365"/>
                <a:gd name="connsiteY2" fmla="*/ -483 h 117918"/>
                <a:gd name="connsiteX3" fmla="*/ 503177 w 50536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17918">
                  <a:moveTo>
                    <a:pt x="503177" y="117436"/>
                  </a:moveTo>
                  <a:lnTo>
                    <a:pt x="-2189" y="-483"/>
                  </a:lnTo>
                  <a:lnTo>
                    <a:pt x="503177" y="-483"/>
                  </a:lnTo>
                  <a:lnTo>
                    <a:pt x="503177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88" name="Freeform: Shape 2887">
              <a:extLst>
                <a:ext uri="{FF2B5EF4-FFF2-40B4-BE49-F238E27FC236}">
                  <a16:creationId xmlns:a16="http://schemas.microsoft.com/office/drawing/2014/main" id="{BCB627B8-0597-47F1-8348-4DA2BD3E674B}"/>
                </a:ext>
              </a:extLst>
            </p:cNvPr>
            <p:cNvSpPr/>
            <p:nvPr/>
          </p:nvSpPr>
          <p:spPr>
            <a:xfrm>
              <a:off x="2370850" y="996693"/>
              <a:ext cx="505365" cy="123533"/>
            </a:xfrm>
            <a:custGeom>
              <a:avLst/>
              <a:gdLst>
                <a:gd name="connsiteX0" fmla="*/ -2189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123051 h 123533"/>
                <a:gd name="connsiteX3" fmla="*/ -2189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50317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89" name="Freeform: Shape 2888">
              <a:extLst>
                <a:ext uri="{FF2B5EF4-FFF2-40B4-BE49-F238E27FC236}">
                  <a16:creationId xmlns:a16="http://schemas.microsoft.com/office/drawing/2014/main" id="{96EADC53-942A-45E7-96B7-F111217049EC}"/>
                </a:ext>
              </a:extLst>
            </p:cNvPr>
            <p:cNvSpPr/>
            <p:nvPr/>
          </p:nvSpPr>
          <p:spPr>
            <a:xfrm>
              <a:off x="2370850" y="996693"/>
              <a:ext cx="505365" cy="123533"/>
            </a:xfrm>
            <a:custGeom>
              <a:avLst/>
              <a:gdLst>
                <a:gd name="connsiteX0" fmla="*/ 503177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-483 h 123533"/>
                <a:gd name="connsiteX3" fmla="*/ 503177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503177" y="123051"/>
                  </a:moveTo>
                  <a:lnTo>
                    <a:pt x="-2189" y="-483"/>
                  </a:lnTo>
                  <a:lnTo>
                    <a:pt x="503177" y="-483"/>
                  </a:lnTo>
                  <a:lnTo>
                    <a:pt x="50317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90" name="Freeform: Shape 2889">
              <a:extLst>
                <a:ext uri="{FF2B5EF4-FFF2-40B4-BE49-F238E27FC236}">
                  <a16:creationId xmlns:a16="http://schemas.microsoft.com/office/drawing/2014/main" id="{D1DEA726-313C-4927-8BF9-15D40602A520}"/>
                </a:ext>
              </a:extLst>
            </p:cNvPr>
            <p:cNvSpPr/>
            <p:nvPr/>
          </p:nvSpPr>
          <p:spPr>
            <a:xfrm>
              <a:off x="2494384" y="249875"/>
              <a:ext cx="381831" cy="482905"/>
            </a:xfrm>
            <a:custGeom>
              <a:avLst/>
              <a:gdLst>
                <a:gd name="connsiteX0" fmla="*/ -2189 w 381831"/>
                <a:gd name="connsiteY0" fmla="*/ 360707 h 482905"/>
                <a:gd name="connsiteX1" fmla="*/ -2189 w 381831"/>
                <a:gd name="connsiteY1" fmla="*/ -483 h 482905"/>
                <a:gd name="connsiteX2" fmla="*/ 379643 w 381831"/>
                <a:gd name="connsiteY2" fmla="*/ 482422 h 482905"/>
                <a:gd name="connsiteX3" fmla="*/ -2189 w 381831"/>
                <a:gd name="connsiteY3" fmla="*/ 360702 h 48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482905">
                  <a:moveTo>
                    <a:pt x="-2189" y="360707"/>
                  </a:moveTo>
                  <a:lnTo>
                    <a:pt x="-2189" y="-483"/>
                  </a:lnTo>
                  <a:lnTo>
                    <a:pt x="379643" y="482422"/>
                  </a:lnTo>
                  <a:lnTo>
                    <a:pt x="-2189" y="36070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91" name="Freeform: Shape 2890">
              <a:extLst>
                <a:ext uri="{FF2B5EF4-FFF2-40B4-BE49-F238E27FC236}">
                  <a16:creationId xmlns:a16="http://schemas.microsoft.com/office/drawing/2014/main" id="{34B4CC5E-D133-4543-8025-317C683EEFCE}"/>
                </a:ext>
              </a:extLst>
            </p:cNvPr>
            <p:cNvSpPr/>
            <p:nvPr/>
          </p:nvSpPr>
          <p:spPr>
            <a:xfrm>
              <a:off x="2494384" y="249875"/>
              <a:ext cx="381831" cy="482905"/>
            </a:xfrm>
            <a:custGeom>
              <a:avLst/>
              <a:gdLst>
                <a:gd name="connsiteX0" fmla="*/ 379643 w 381831"/>
                <a:gd name="connsiteY0" fmla="*/ 482422 h 482905"/>
                <a:gd name="connsiteX1" fmla="*/ -2189 w 381831"/>
                <a:gd name="connsiteY1" fmla="*/ -483 h 482905"/>
                <a:gd name="connsiteX2" fmla="*/ 379643 w 381831"/>
                <a:gd name="connsiteY2" fmla="*/ -483 h 482905"/>
                <a:gd name="connsiteX3" fmla="*/ 379643 w 381831"/>
                <a:gd name="connsiteY3" fmla="*/ 482422 h 48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482905">
                  <a:moveTo>
                    <a:pt x="379643" y="482422"/>
                  </a:moveTo>
                  <a:lnTo>
                    <a:pt x="-2189" y="-483"/>
                  </a:lnTo>
                  <a:lnTo>
                    <a:pt x="379643" y="-483"/>
                  </a:lnTo>
                  <a:lnTo>
                    <a:pt x="379643" y="48242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92" name="Freeform: Shape 2891">
              <a:extLst>
                <a:ext uri="{FF2B5EF4-FFF2-40B4-BE49-F238E27FC236}">
                  <a16:creationId xmlns:a16="http://schemas.microsoft.com/office/drawing/2014/main" id="{965AFB53-1D89-45D4-8FF3-3B1F6C6F6624}"/>
                </a:ext>
              </a:extLst>
            </p:cNvPr>
            <p:cNvSpPr/>
            <p:nvPr/>
          </p:nvSpPr>
          <p:spPr>
            <a:xfrm>
              <a:off x="2876216" y="249875"/>
              <a:ext cx="123533" cy="3200649"/>
            </a:xfrm>
            <a:custGeom>
              <a:avLst/>
              <a:gdLst>
                <a:gd name="connsiteX0" fmla="*/ -2189 w 123533"/>
                <a:gd name="connsiteY0" fmla="*/ 483680 h 3200649"/>
                <a:gd name="connsiteX1" fmla="*/ -2189 w 123533"/>
                <a:gd name="connsiteY1" fmla="*/ -483 h 3200649"/>
                <a:gd name="connsiteX2" fmla="*/ 121345 w 123533"/>
                <a:gd name="connsiteY2" fmla="*/ 3200167 h 3200649"/>
                <a:gd name="connsiteX3" fmla="*/ -2189 w 123533"/>
                <a:gd name="connsiteY3" fmla="*/ 483680 h 320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200649">
                  <a:moveTo>
                    <a:pt x="-2189" y="483680"/>
                  </a:moveTo>
                  <a:lnTo>
                    <a:pt x="-2189" y="-483"/>
                  </a:lnTo>
                  <a:lnTo>
                    <a:pt x="121345" y="3200167"/>
                  </a:lnTo>
                  <a:lnTo>
                    <a:pt x="-2189" y="48368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93" name="Freeform: Shape 2892">
              <a:extLst>
                <a:ext uri="{FF2B5EF4-FFF2-40B4-BE49-F238E27FC236}">
                  <a16:creationId xmlns:a16="http://schemas.microsoft.com/office/drawing/2014/main" id="{0B33E6B4-0A04-4A37-BE21-8676C4D41632}"/>
                </a:ext>
              </a:extLst>
            </p:cNvPr>
            <p:cNvSpPr/>
            <p:nvPr/>
          </p:nvSpPr>
          <p:spPr>
            <a:xfrm>
              <a:off x="2876216" y="249875"/>
              <a:ext cx="123533" cy="482905"/>
            </a:xfrm>
            <a:custGeom>
              <a:avLst/>
              <a:gdLst>
                <a:gd name="connsiteX0" fmla="*/ 121345 w 123533"/>
                <a:gd name="connsiteY0" fmla="*/ 482422 h 482905"/>
                <a:gd name="connsiteX1" fmla="*/ -2189 w 123533"/>
                <a:gd name="connsiteY1" fmla="*/ -483 h 482905"/>
                <a:gd name="connsiteX2" fmla="*/ 121345 w 123533"/>
                <a:gd name="connsiteY2" fmla="*/ -483 h 482905"/>
                <a:gd name="connsiteX3" fmla="*/ 121345 w 123533"/>
                <a:gd name="connsiteY3" fmla="*/ 482422 h 48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482905">
                  <a:moveTo>
                    <a:pt x="121345" y="482422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48242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94" name="Freeform: Shape 2893">
              <a:extLst>
                <a:ext uri="{FF2B5EF4-FFF2-40B4-BE49-F238E27FC236}">
                  <a16:creationId xmlns:a16="http://schemas.microsoft.com/office/drawing/2014/main" id="{9D44E141-60A5-4B95-BF1C-0D7C8F252191}"/>
                </a:ext>
              </a:extLst>
            </p:cNvPr>
            <p:cNvSpPr/>
            <p:nvPr/>
          </p:nvSpPr>
          <p:spPr>
            <a:xfrm>
              <a:off x="2999750" y="249875"/>
              <a:ext cx="134764" cy="482905"/>
            </a:xfrm>
            <a:custGeom>
              <a:avLst/>
              <a:gdLst>
                <a:gd name="connsiteX0" fmla="*/ -2189 w 134764"/>
                <a:gd name="connsiteY0" fmla="*/ 482422 h 482905"/>
                <a:gd name="connsiteX1" fmla="*/ -2189 w 134764"/>
                <a:gd name="connsiteY1" fmla="*/ -483 h 482905"/>
                <a:gd name="connsiteX2" fmla="*/ 132575 w 134764"/>
                <a:gd name="connsiteY2" fmla="*/ 482422 h 482905"/>
                <a:gd name="connsiteX3" fmla="*/ -2189 w 134764"/>
                <a:gd name="connsiteY3" fmla="*/ 482422 h 48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764" h="482905">
                  <a:moveTo>
                    <a:pt x="-2189" y="482422"/>
                  </a:moveTo>
                  <a:lnTo>
                    <a:pt x="-2189" y="-483"/>
                  </a:lnTo>
                  <a:lnTo>
                    <a:pt x="132575" y="482422"/>
                  </a:lnTo>
                  <a:lnTo>
                    <a:pt x="-2189" y="48242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95" name="Freeform: Shape 2894">
              <a:extLst>
                <a:ext uri="{FF2B5EF4-FFF2-40B4-BE49-F238E27FC236}">
                  <a16:creationId xmlns:a16="http://schemas.microsoft.com/office/drawing/2014/main" id="{DEC71B1E-8B08-45FB-8C8D-6C3E866A32FB}"/>
                </a:ext>
              </a:extLst>
            </p:cNvPr>
            <p:cNvSpPr/>
            <p:nvPr/>
          </p:nvSpPr>
          <p:spPr>
            <a:xfrm>
              <a:off x="2999750" y="249875"/>
              <a:ext cx="134764" cy="359371"/>
            </a:xfrm>
            <a:custGeom>
              <a:avLst/>
              <a:gdLst>
                <a:gd name="connsiteX0" fmla="*/ 132575 w 134764"/>
                <a:gd name="connsiteY0" fmla="*/ 358888 h 359371"/>
                <a:gd name="connsiteX1" fmla="*/ -2189 w 134764"/>
                <a:gd name="connsiteY1" fmla="*/ -483 h 359371"/>
                <a:gd name="connsiteX2" fmla="*/ 132575 w 134764"/>
                <a:gd name="connsiteY2" fmla="*/ -483 h 359371"/>
                <a:gd name="connsiteX3" fmla="*/ 132575 w 134764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764" h="359371">
                  <a:moveTo>
                    <a:pt x="132575" y="358888"/>
                  </a:moveTo>
                  <a:lnTo>
                    <a:pt x="-2189" y="-483"/>
                  </a:lnTo>
                  <a:lnTo>
                    <a:pt x="132575" y="-483"/>
                  </a:lnTo>
                  <a:lnTo>
                    <a:pt x="132575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96" name="Freeform: Shape 2895">
              <a:extLst>
                <a:ext uri="{FF2B5EF4-FFF2-40B4-BE49-F238E27FC236}">
                  <a16:creationId xmlns:a16="http://schemas.microsoft.com/office/drawing/2014/main" id="{96167B3A-846D-44A3-833B-D0B95606146F}"/>
                </a:ext>
              </a:extLst>
            </p:cNvPr>
            <p:cNvSpPr/>
            <p:nvPr/>
          </p:nvSpPr>
          <p:spPr>
            <a:xfrm>
              <a:off x="2999750" y="3332606"/>
              <a:ext cx="258298" cy="117918"/>
            </a:xfrm>
            <a:custGeom>
              <a:avLst/>
              <a:gdLst>
                <a:gd name="connsiteX0" fmla="*/ -2189 w 258298"/>
                <a:gd name="connsiteY0" fmla="*/ 117436 h 117918"/>
                <a:gd name="connsiteX1" fmla="*/ -2189 w 258298"/>
                <a:gd name="connsiteY1" fmla="*/ -483 h 117918"/>
                <a:gd name="connsiteX2" fmla="*/ 256109 w 258298"/>
                <a:gd name="connsiteY2" fmla="*/ 117436 h 117918"/>
                <a:gd name="connsiteX3" fmla="*/ -2189 w 25829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256109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97" name="Freeform: Shape 2896">
              <a:extLst>
                <a:ext uri="{FF2B5EF4-FFF2-40B4-BE49-F238E27FC236}">
                  <a16:creationId xmlns:a16="http://schemas.microsoft.com/office/drawing/2014/main" id="{4B048F00-351B-400A-942B-DD07C10C8B30}"/>
                </a:ext>
              </a:extLst>
            </p:cNvPr>
            <p:cNvSpPr/>
            <p:nvPr/>
          </p:nvSpPr>
          <p:spPr>
            <a:xfrm>
              <a:off x="2999750" y="3332606"/>
              <a:ext cx="258298" cy="117918"/>
            </a:xfrm>
            <a:custGeom>
              <a:avLst/>
              <a:gdLst>
                <a:gd name="connsiteX0" fmla="*/ 256109 w 258298"/>
                <a:gd name="connsiteY0" fmla="*/ 117436 h 117918"/>
                <a:gd name="connsiteX1" fmla="*/ -2189 w 258298"/>
                <a:gd name="connsiteY1" fmla="*/ -483 h 117918"/>
                <a:gd name="connsiteX2" fmla="*/ 256109 w 258298"/>
                <a:gd name="connsiteY2" fmla="*/ -483 h 117918"/>
                <a:gd name="connsiteX3" fmla="*/ 256109 w 25829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17918">
                  <a:moveTo>
                    <a:pt x="256109" y="117436"/>
                  </a:moveTo>
                  <a:lnTo>
                    <a:pt x="-2189" y="-483"/>
                  </a:lnTo>
                  <a:lnTo>
                    <a:pt x="256109" y="-483"/>
                  </a:lnTo>
                  <a:lnTo>
                    <a:pt x="25610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98" name="Freeform: Shape 2897">
              <a:extLst>
                <a:ext uri="{FF2B5EF4-FFF2-40B4-BE49-F238E27FC236}">
                  <a16:creationId xmlns:a16="http://schemas.microsoft.com/office/drawing/2014/main" id="{885CACD0-1599-47D4-9CD9-31593468B653}"/>
                </a:ext>
              </a:extLst>
            </p:cNvPr>
            <p:cNvSpPr/>
            <p:nvPr/>
          </p:nvSpPr>
          <p:spPr>
            <a:xfrm>
              <a:off x="2999750" y="2939543"/>
              <a:ext cx="258298" cy="123533"/>
            </a:xfrm>
            <a:custGeom>
              <a:avLst/>
              <a:gdLst>
                <a:gd name="connsiteX0" fmla="*/ -218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123051 h 123533"/>
                <a:gd name="connsiteX3" fmla="*/ -218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56109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99" name="Freeform: Shape 2898">
              <a:extLst>
                <a:ext uri="{FF2B5EF4-FFF2-40B4-BE49-F238E27FC236}">
                  <a16:creationId xmlns:a16="http://schemas.microsoft.com/office/drawing/2014/main" id="{0444E15C-FF74-4AC2-8ADF-B0CC6DB7A247}"/>
                </a:ext>
              </a:extLst>
            </p:cNvPr>
            <p:cNvSpPr/>
            <p:nvPr/>
          </p:nvSpPr>
          <p:spPr>
            <a:xfrm>
              <a:off x="2999750" y="2939543"/>
              <a:ext cx="258298" cy="123533"/>
            </a:xfrm>
            <a:custGeom>
              <a:avLst/>
              <a:gdLst>
                <a:gd name="connsiteX0" fmla="*/ 25610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-483 h 123533"/>
                <a:gd name="connsiteX3" fmla="*/ 25610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256109" y="123051"/>
                  </a:moveTo>
                  <a:lnTo>
                    <a:pt x="-2189" y="-483"/>
                  </a:lnTo>
                  <a:lnTo>
                    <a:pt x="256109" y="-483"/>
                  </a:lnTo>
                  <a:lnTo>
                    <a:pt x="25610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00" name="Freeform: Shape 2899">
              <a:extLst>
                <a:ext uri="{FF2B5EF4-FFF2-40B4-BE49-F238E27FC236}">
                  <a16:creationId xmlns:a16="http://schemas.microsoft.com/office/drawing/2014/main" id="{39F4AD04-15F8-4DC6-BE7C-C5F6887F8A64}"/>
                </a:ext>
              </a:extLst>
            </p:cNvPr>
            <p:cNvSpPr/>
            <p:nvPr/>
          </p:nvSpPr>
          <p:spPr>
            <a:xfrm>
              <a:off x="2999750" y="2552096"/>
              <a:ext cx="258298" cy="123533"/>
            </a:xfrm>
            <a:custGeom>
              <a:avLst/>
              <a:gdLst>
                <a:gd name="connsiteX0" fmla="*/ -218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123051 h 123533"/>
                <a:gd name="connsiteX3" fmla="*/ -218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56109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01" name="Freeform: Shape 2900">
              <a:extLst>
                <a:ext uri="{FF2B5EF4-FFF2-40B4-BE49-F238E27FC236}">
                  <a16:creationId xmlns:a16="http://schemas.microsoft.com/office/drawing/2014/main" id="{2DFD3E8B-BD1A-4BC2-8190-153D59BAAE7D}"/>
                </a:ext>
              </a:extLst>
            </p:cNvPr>
            <p:cNvSpPr/>
            <p:nvPr/>
          </p:nvSpPr>
          <p:spPr>
            <a:xfrm>
              <a:off x="2999750" y="2552096"/>
              <a:ext cx="258298" cy="123533"/>
            </a:xfrm>
            <a:custGeom>
              <a:avLst/>
              <a:gdLst>
                <a:gd name="connsiteX0" fmla="*/ 25610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-483 h 123533"/>
                <a:gd name="connsiteX3" fmla="*/ 25610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256109" y="123051"/>
                  </a:moveTo>
                  <a:lnTo>
                    <a:pt x="-2189" y="-483"/>
                  </a:lnTo>
                  <a:lnTo>
                    <a:pt x="256109" y="-483"/>
                  </a:lnTo>
                  <a:lnTo>
                    <a:pt x="25610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02" name="Freeform: Shape 2901">
              <a:extLst>
                <a:ext uri="{FF2B5EF4-FFF2-40B4-BE49-F238E27FC236}">
                  <a16:creationId xmlns:a16="http://schemas.microsoft.com/office/drawing/2014/main" id="{8DE4084E-CBD9-4CF3-8755-F51C47B7B084}"/>
                </a:ext>
              </a:extLst>
            </p:cNvPr>
            <p:cNvSpPr/>
            <p:nvPr/>
          </p:nvSpPr>
          <p:spPr>
            <a:xfrm>
              <a:off x="2999750" y="2164649"/>
              <a:ext cx="258298" cy="123539"/>
            </a:xfrm>
            <a:custGeom>
              <a:avLst/>
              <a:gdLst>
                <a:gd name="connsiteX0" fmla="*/ -2189 w 258298"/>
                <a:gd name="connsiteY0" fmla="*/ 123056 h 123539"/>
                <a:gd name="connsiteX1" fmla="*/ -2189 w 258298"/>
                <a:gd name="connsiteY1" fmla="*/ -483 h 123539"/>
                <a:gd name="connsiteX2" fmla="*/ 256109 w 258298"/>
                <a:gd name="connsiteY2" fmla="*/ 123056 h 123539"/>
                <a:gd name="connsiteX3" fmla="*/ -2189 w 258298"/>
                <a:gd name="connsiteY3" fmla="*/ 12305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9">
                  <a:moveTo>
                    <a:pt x="-2189" y="123056"/>
                  </a:moveTo>
                  <a:lnTo>
                    <a:pt x="-2189" y="-483"/>
                  </a:lnTo>
                  <a:lnTo>
                    <a:pt x="256109" y="123056"/>
                  </a:lnTo>
                  <a:lnTo>
                    <a:pt x="-2189" y="1230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03" name="Freeform: Shape 2902">
              <a:extLst>
                <a:ext uri="{FF2B5EF4-FFF2-40B4-BE49-F238E27FC236}">
                  <a16:creationId xmlns:a16="http://schemas.microsoft.com/office/drawing/2014/main" id="{30DC85FB-B297-45BF-A91F-A355077FBAB7}"/>
                </a:ext>
              </a:extLst>
            </p:cNvPr>
            <p:cNvSpPr/>
            <p:nvPr/>
          </p:nvSpPr>
          <p:spPr>
            <a:xfrm>
              <a:off x="2999750" y="2164649"/>
              <a:ext cx="258298" cy="123539"/>
            </a:xfrm>
            <a:custGeom>
              <a:avLst/>
              <a:gdLst>
                <a:gd name="connsiteX0" fmla="*/ 256109 w 258298"/>
                <a:gd name="connsiteY0" fmla="*/ 123056 h 123539"/>
                <a:gd name="connsiteX1" fmla="*/ -2189 w 258298"/>
                <a:gd name="connsiteY1" fmla="*/ -483 h 123539"/>
                <a:gd name="connsiteX2" fmla="*/ 256109 w 258298"/>
                <a:gd name="connsiteY2" fmla="*/ -483 h 123539"/>
                <a:gd name="connsiteX3" fmla="*/ 256109 w 258298"/>
                <a:gd name="connsiteY3" fmla="*/ 12305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9">
                  <a:moveTo>
                    <a:pt x="256109" y="123056"/>
                  </a:moveTo>
                  <a:lnTo>
                    <a:pt x="-2189" y="-483"/>
                  </a:lnTo>
                  <a:lnTo>
                    <a:pt x="256109" y="-483"/>
                  </a:lnTo>
                  <a:lnTo>
                    <a:pt x="256109" y="1230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04" name="Freeform: Shape 2903">
              <a:extLst>
                <a:ext uri="{FF2B5EF4-FFF2-40B4-BE49-F238E27FC236}">
                  <a16:creationId xmlns:a16="http://schemas.microsoft.com/office/drawing/2014/main" id="{19E029DB-289A-4319-8B8F-70361F98E429}"/>
                </a:ext>
              </a:extLst>
            </p:cNvPr>
            <p:cNvSpPr/>
            <p:nvPr/>
          </p:nvSpPr>
          <p:spPr>
            <a:xfrm>
              <a:off x="2999750" y="1777202"/>
              <a:ext cx="258298" cy="123533"/>
            </a:xfrm>
            <a:custGeom>
              <a:avLst/>
              <a:gdLst>
                <a:gd name="connsiteX0" fmla="*/ -218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123051 h 123533"/>
                <a:gd name="connsiteX3" fmla="*/ -218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56109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05" name="Freeform: Shape 2904">
              <a:extLst>
                <a:ext uri="{FF2B5EF4-FFF2-40B4-BE49-F238E27FC236}">
                  <a16:creationId xmlns:a16="http://schemas.microsoft.com/office/drawing/2014/main" id="{C14D5C8F-7573-45CA-AD0D-F571387948BD}"/>
                </a:ext>
              </a:extLst>
            </p:cNvPr>
            <p:cNvSpPr/>
            <p:nvPr/>
          </p:nvSpPr>
          <p:spPr>
            <a:xfrm>
              <a:off x="2999750" y="1777202"/>
              <a:ext cx="258298" cy="123533"/>
            </a:xfrm>
            <a:custGeom>
              <a:avLst/>
              <a:gdLst>
                <a:gd name="connsiteX0" fmla="*/ 25610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-483 h 123533"/>
                <a:gd name="connsiteX3" fmla="*/ 25610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256109" y="123051"/>
                  </a:moveTo>
                  <a:lnTo>
                    <a:pt x="-2189" y="-483"/>
                  </a:lnTo>
                  <a:lnTo>
                    <a:pt x="256109" y="-483"/>
                  </a:lnTo>
                  <a:lnTo>
                    <a:pt x="25610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06" name="Freeform: Shape 2905">
              <a:extLst>
                <a:ext uri="{FF2B5EF4-FFF2-40B4-BE49-F238E27FC236}">
                  <a16:creationId xmlns:a16="http://schemas.microsoft.com/office/drawing/2014/main" id="{415179E8-351D-434C-9AB0-1EB8E747607D}"/>
                </a:ext>
              </a:extLst>
            </p:cNvPr>
            <p:cNvSpPr/>
            <p:nvPr/>
          </p:nvSpPr>
          <p:spPr>
            <a:xfrm>
              <a:off x="2999750" y="1389755"/>
              <a:ext cx="258298" cy="117918"/>
            </a:xfrm>
            <a:custGeom>
              <a:avLst/>
              <a:gdLst>
                <a:gd name="connsiteX0" fmla="*/ -2189 w 258298"/>
                <a:gd name="connsiteY0" fmla="*/ 117436 h 117918"/>
                <a:gd name="connsiteX1" fmla="*/ -2189 w 258298"/>
                <a:gd name="connsiteY1" fmla="*/ -483 h 117918"/>
                <a:gd name="connsiteX2" fmla="*/ 256109 w 258298"/>
                <a:gd name="connsiteY2" fmla="*/ 117436 h 117918"/>
                <a:gd name="connsiteX3" fmla="*/ -2189 w 25829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256109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07" name="Freeform: Shape 2906">
              <a:extLst>
                <a:ext uri="{FF2B5EF4-FFF2-40B4-BE49-F238E27FC236}">
                  <a16:creationId xmlns:a16="http://schemas.microsoft.com/office/drawing/2014/main" id="{63EB2151-0F54-4B96-A435-6BFB9D5B853F}"/>
                </a:ext>
              </a:extLst>
            </p:cNvPr>
            <p:cNvSpPr/>
            <p:nvPr/>
          </p:nvSpPr>
          <p:spPr>
            <a:xfrm>
              <a:off x="2999750" y="1389755"/>
              <a:ext cx="258298" cy="117918"/>
            </a:xfrm>
            <a:custGeom>
              <a:avLst/>
              <a:gdLst>
                <a:gd name="connsiteX0" fmla="*/ 256109 w 258298"/>
                <a:gd name="connsiteY0" fmla="*/ 117436 h 117918"/>
                <a:gd name="connsiteX1" fmla="*/ -2189 w 258298"/>
                <a:gd name="connsiteY1" fmla="*/ -483 h 117918"/>
                <a:gd name="connsiteX2" fmla="*/ 256109 w 258298"/>
                <a:gd name="connsiteY2" fmla="*/ -483 h 117918"/>
                <a:gd name="connsiteX3" fmla="*/ 256109 w 25829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17918">
                  <a:moveTo>
                    <a:pt x="256109" y="117436"/>
                  </a:moveTo>
                  <a:lnTo>
                    <a:pt x="-2189" y="-483"/>
                  </a:lnTo>
                  <a:lnTo>
                    <a:pt x="256109" y="-483"/>
                  </a:lnTo>
                  <a:lnTo>
                    <a:pt x="25610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08" name="Freeform: Shape 2907">
              <a:extLst>
                <a:ext uri="{FF2B5EF4-FFF2-40B4-BE49-F238E27FC236}">
                  <a16:creationId xmlns:a16="http://schemas.microsoft.com/office/drawing/2014/main" id="{DC402B3D-7B69-42EE-9220-331C92A88E4A}"/>
                </a:ext>
              </a:extLst>
            </p:cNvPr>
            <p:cNvSpPr/>
            <p:nvPr/>
          </p:nvSpPr>
          <p:spPr>
            <a:xfrm>
              <a:off x="2999750" y="996693"/>
              <a:ext cx="258298" cy="123533"/>
            </a:xfrm>
            <a:custGeom>
              <a:avLst/>
              <a:gdLst>
                <a:gd name="connsiteX0" fmla="*/ -218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123051 h 123533"/>
                <a:gd name="connsiteX3" fmla="*/ -218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56109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09" name="Freeform: Shape 2908">
              <a:extLst>
                <a:ext uri="{FF2B5EF4-FFF2-40B4-BE49-F238E27FC236}">
                  <a16:creationId xmlns:a16="http://schemas.microsoft.com/office/drawing/2014/main" id="{54F1907C-1CCF-4975-81AF-4A14323D5097}"/>
                </a:ext>
              </a:extLst>
            </p:cNvPr>
            <p:cNvSpPr/>
            <p:nvPr/>
          </p:nvSpPr>
          <p:spPr>
            <a:xfrm>
              <a:off x="2999750" y="996693"/>
              <a:ext cx="258298" cy="123533"/>
            </a:xfrm>
            <a:custGeom>
              <a:avLst/>
              <a:gdLst>
                <a:gd name="connsiteX0" fmla="*/ 25610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-483 h 123533"/>
                <a:gd name="connsiteX3" fmla="*/ 25610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256109" y="123051"/>
                  </a:moveTo>
                  <a:lnTo>
                    <a:pt x="-2189" y="-483"/>
                  </a:lnTo>
                  <a:lnTo>
                    <a:pt x="256109" y="-483"/>
                  </a:lnTo>
                  <a:lnTo>
                    <a:pt x="25610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10" name="Freeform: Shape 2909">
              <a:extLst>
                <a:ext uri="{FF2B5EF4-FFF2-40B4-BE49-F238E27FC236}">
                  <a16:creationId xmlns:a16="http://schemas.microsoft.com/office/drawing/2014/main" id="{1B6A91BA-9F7C-492E-AAB0-A0A9F3DF3AAD}"/>
                </a:ext>
              </a:extLst>
            </p:cNvPr>
            <p:cNvSpPr/>
            <p:nvPr/>
          </p:nvSpPr>
          <p:spPr>
            <a:xfrm>
              <a:off x="3134514" y="609246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11" name="Freeform: Shape 2910">
              <a:extLst>
                <a:ext uri="{FF2B5EF4-FFF2-40B4-BE49-F238E27FC236}">
                  <a16:creationId xmlns:a16="http://schemas.microsoft.com/office/drawing/2014/main" id="{E688EA04-18A0-4F16-B100-B30CF0D5FC04}"/>
                </a:ext>
              </a:extLst>
            </p:cNvPr>
            <p:cNvSpPr/>
            <p:nvPr/>
          </p:nvSpPr>
          <p:spPr>
            <a:xfrm>
              <a:off x="3134514" y="609246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12" name="Freeform: Shape 2911">
              <a:extLst>
                <a:ext uri="{FF2B5EF4-FFF2-40B4-BE49-F238E27FC236}">
                  <a16:creationId xmlns:a16="http://schemas.microsoft.com/office/drawing/2014/main" id="{5EF557AB-C391-4C0C-8DFF-ACD36089D50F}"/>
                </a:ext>
              </a:extLst>
            </p:cNvPr>
            <p:cNvSpPr/>
            <p:nvPr/>
          </p:nvSpPr>
          <p:spPr>
            <a:xfrm>
              <a:off x="3258048" y="609246"/>
              <a:ext cx="123533" cy="2841278"/>
            </a:xfrm>
            <a:custGeom>
              <a:avLst/>
              <a:gdLst>
                <a:gd name="connsiteX0" fmla="*/ -2189 w 123533"/>
                <a:gd name="connsiteY0" fmla="*/ 121675 h 2841278"/>
                <a:gd name="connsiteX1" fmla="*/ -2189 w 123533"/>
                <a:gd name="connsiteY1" fmla="*/ -483 h 2841278"/>
                <a:gd name="connsiteX2" fmla="*/ 121345 w 123533"/>
                <a:gd name="connsiteY2" fmla="*/ 2840796 h 2841278"/>
                <a:gd name="connsiteX3" fmla="*/ -2189 w 123533"/>
                <a:gd name="connsiteY3" fmla="*/ 121675 h 284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841278">
                  <a:moveTo>
                    <a:pt x="-2189" y="121675"/>
                  </a:moveTo>
                  <a:lnTo>
                    <a:pt x="-2189" y="-483"/>
                  </a:lnTo>
                  <a:lnTo>
                    <a:pt x="121345" y="2840796"/>
                  </a:lnTo>
                  <a:lnTo>
                    <a:pt x="-2189" y="12167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13" name="Freeform: Shape 2912">
              <a:extLst>
                <a:ext uri="{FF2B5EF4-FFF2-40B4-BE49-F238E27FC236}">
                  <a16:creationId xmlns:a16="http://schemas.microsoft.com/office/drawing/2014/main" id="{3645AD2D-18BA-4821-94BD-27363E96E1CF}"/>
                </a:ext>
              </a:extLst>
            </p:cNvPr>
            <p:cNvSpPr/>
            <p:nvPr/>
          </p:nvSpPr>
          <p:spPr>
            <a:xfrm>
              <a:off x="3258048" y="609246"/>
              <a:ext cx="123533" cy="2723359"/>
            </a:xfrm>
            <a:custGeom>
              <a:avLst/>
              <a:gdLst>
                <a:gd name="connsiteX0" fmla="*/ 121345 w 123533"/>
                <a:gd name="connsiteY0" fmla="*/ 2722877 h 2723359"/>
                <a:gd name="connsiteX1" fmla="*/ -2189 w 123533"/>
                <a:gd name="connsiteY1" fmla="*/ -483 h 2723359"/>
                <a:gd name="connsiteX2" fmla="*/ 121345 w 123533"/>
                <a:gd name="connsiteY2" fmla="*/ -483 h 2723359"/>
                <a:gd name="connsiteX3" fmla="*/ 121345 w 123533"/>
                <a:gd name="connsiteY3" fmla="*/ 2722877 h 2723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723359">
                  <a:moveTo>
                    <a:pt x="121345" y="2722877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272287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14" name="Freeform: Shape 2913">
              <a:extLst>
                <a:ext uri="{FF2B5EF4-FFF2-40B4-BE49-F238E27FC236}">
                  <a16:creationId xmlns:a16="http://schemas.microsoft.com/office/drawing/2014/main" id="{D1998626-B933-4078-B6F4-63C217A992F6}"/>
                </a:ext>
              </a:extLst>
            </p:cNvPr>
            <p:cNvSpPr/>
            <p:nvPr/>
          </p:nvSpPr>
          <p:spPr>
            <a:xfrm>
              <a:off x="3381582" y="3332606"/>
              <a:ext cx="129149" cy="117918"/>
            </a:xfrm>
            <a:custGeom>
              <a:avLst/>
              <a:gdLst>
                <a:gd name="connsiteX0" fmla="*/ -2189 w 129149"/>
                <a:gd name="connsiteY0" fmla="*/ 117436 h 117918"/>
                <a:gd name="connsiteX1" fmla="*/ -2189 w 129149"/>
                <a:gd name="connsiteY1" fmla="*/ -483 h 117918"/>
                <a:gd name="connsiteX2" fmla="*/ 126960 w 129149"/>
                <a:gd name="connsiteY2" fmla="*/ 117436 h 117918"/>
                <a:gd name="connsiteX3" fmla="*/ -2189 w 129149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149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6960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15" name="Freeform: Shape 2914">
              <a:extLst>
                <a:ext uri="{FF2B5EF4-FFF2-40B4-BE49-F238E27FC236}">
                  <a16:creationId xmlns:a16="http://schemas.microsoft.com/office/drawing/2014/main" id="{67C8F23A-4291-49CD-B87C-84D2CC6B2D40}"/>
                </a:ext>
              </a:extLst>
            </p:cNvPr>
            <p:cNvSpPr/>
            <p:nvPr/>
          </p:nvSpPr>
          <p:spPr>
            <a:xfrm>
              <a:off x="3381582" y="3332606"/>
              <a:ext cx="129149" cy="117918"/>
            </a:xfrm>
            <a:custGeom>
              <a:avLst/>
              <a:gdLst>
                <a:gd name="connsiteX0" fmla="*/ 126960 w 129149"/>
                <a:gd name="connsiteY0" fmla="*/ 117436 h 117918"/>
                <a:gd name="connsiteX1" fmla="*/ -2189 w 129149"/>
                <a:gd name="connsiteY1" fmla="*/ -483 h 117918"/>
                <a:gd name="connsiteX2" fmla="*/ 126960 w 129149"/>
                <a:gd name="connsiteY2" fmla="*/ -483 h 117918"/>
                <a:gd name="connsiteX3" fmla="*/ 126960 w 129149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149" h="117918">
                  <a:moveTo>
                    <a:pt x="126960" y="117436"/>
                  </a:moveTo>
                  <a:lnTo>
                    <a:pt x="-2189" y="-483"/>
                  </a:lnTo>
                  <a:lnTo>
                    <a:pt x="126960" y="-483"/>
                  </a:lnTo>
                  <a:lnTo>
                    <a:pt x="126960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16" name="Freeform: Shape 2915">
              <a:extLst>
                <a:ext uri="{FF2B5EF4-FFF2-40B4-BE49-F238E27FC236}">
                  <a16:creationId xmlns:a16="http://schemas.microsoft.com/office/drawing/2014/main" id="{8A8F72BC-7C4D-4161-A1C7-878C1377E442}"/>
                </a:ext>
              </a:extLst>
            </p:cNvPr>
            <p:cNvSpPr/>
            <p:nvPr/>
          </p:nvSpPr>
          <p:spPr>
            <a:xfrm>
              <a:off x="3510731" y="2568942"/>
              <a:ext cx="5615" cy="881582"/>
            </a:xfrm>
            <a:custGeom>
              <a:avLst/>
              <a:gdLst>
                <a:gd name="connsiteX0" fmla="*/ -2189 w 5615"/>
                <a:gd name="connsiteY0" fmla="*/ 758857 h 881582"/>
                <a:gd name="connsiteX1" fmla="*/ -2189 w 5615"/>
                <a:gd name="connsiteY1" fmla="*/ -483 h 881582"/>
                <a:gd name="connsiteX2" fmla="*/ 3426 w 5615"/>
                <a:gd name="connsiteY2" fmla="*/ 881099 h 881582"/>
                <a:gd name="connsiteX3" fmla="*/ -2189 w 5615"/>
                <a:gd name="connsiteY3" fmla="*/ 758857 h 8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881582">
                  <a:moveTo>
                    <a:pt x="-2189" y="758857"/>
                  </a:moveTo>
                  <a:lnTo>
                    <a:pt x="-2189" y="-483"/>
                  </a:lnTo>
                  <a:lnTo>
                    <a:pt x="3426" y="881099"/>
                  </a:lnTo>
                  <a:lnTo>
                    <a:pt x="-2189" y="75885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17" name="Freeform: Shape 2916">
              <a:extLst>
                <a:ext uri="{FF2B5EF4-FFF2-40B4-BE49-F238E27FC236}">
                  <a16:creationId xmlns:a16="http://schemas.microsoft.com/office/drawing/2014/main" id="{2B3E988A-BE6A-42D4-8535-DC64008FAE6A}"/>
                </a:ext>
              </a:extLst>
            </p:cNvPr>
            <p:cNvSpPr/>
            <p:nvPr/>
          </p:nvSpPr>
          <p:spPr>
            <a:xfrm>
              <a:off x="3510731" y="2490329"/>
              <a:ext cx="5615" cy="960194"/>
            </a:xfrm>
            <a:custGeom>
              <a:avLst/>
              <a:gdLst>
                <a:gd name="connsiteX0" fmla="*/ 3426 w 5615"/>
                <a:gd name="connsiteY0" fmla="*/ 959712 h 960194"/>
                <a:gd name="connsiteX1" fmla="*/ -2189 w 5615"/>
                <a:gd name="connsiteY1" fmla="*/ 81117 h 960194"/>
                <a:gd name="connsiteX2" fmla="*/ 3426 w 5615"/>
                <a:gd name="connsiteY2" fmla="*/ -483 h 960194"/>
                <a:gd name="connsiteX3" fmla="*/ 3426 w 5615"/>
                <a:gd name="connsiteY3" fmla="*/ 959712 h 96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960194">
                  <a:moveTo>
                    <a:pt x="3426" y="959712"/>
                  </a:moveTo>
                  <a:lnTo>
                    <a:pt x="-2189" y="81117"/>
                  </a:lnTo>
                  <a:lnTo>
                    <a:pt x="3426" y="-483"/>
                  </a:lnTo>
                  <a:lnTo>
                    <a:pt x="3426" y="9597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18" name="Freeform: Shape 2917">
              <a:extLst>
                <a:ext uri="{FF2B5EF4-FFF2-40B4-BE49-F238E27FC236}">
                  <a16:creationId xmlns:a16="http://schemas.microsoft.com/office/drawing/2014/main" id="{9BF840B4-ED59-492A-97FA-DB8189796BED}"/>
                </a:ext>
              </a:extLst>
            </p:cNvPr>
            <p:cNvSpPr/>
            <p:nvPr/>
          </p:nvSpPr>
          <p:spPr>
            <a:xfrm>
              <a:off x="3516346" y="2490329"/>
              <a:ext cx="22460" cy="960194"/>
            </a:xfrm>
            <a:custGeom>
              <a:avLst/>
              <a:gdLst>
                <a:gd name="connsiteX0" fmla="*/ -2189 w 22460"/>
                <a:gd name="connsiteY0" fmla="*/ 959712 h 960194"/>
                <a:gd name="connsiteX1" fmla="*/ -2189 w 22460"/>
                <a:gd name="connsiteY1" fmla="*/ -483 h 960194"/>
                <a:gd name="connsiteX2" fmla="*/ 20272 w 22460"/>
                <a:gd name="connsiteY2" fmla="*/ 959712 h 960194"/>
                <a:gd name="connsiteX3" fmla="*/ -2189 w 22460"/>
                <a:gd name="connsiteY3" fmla="*/ 959712 h 96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960194">
                  <a:moveTo>
                    <a:pt x="-2189" y="959712"/>
                  </a:moveTo>
                  <a:lnTo>
                    <a:pt x="-2189" y="-483"/>
                  </a:lnTo>
                  <a:lnTo>
                    <a:pt x="20272" y="959712"/>
                  </a:lnTo>
                  <a:lnTo>
                    <a:pt x="-2189" y="9597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19" name="Freeform: Shape 2918">
              <a:extLst>
                <a:ext uri="{FF2B5EF4-FFF2-40B4-BE49-F238E27FC236}">
                  <a16:creationId xmlns:a16="http://schemas.microsoft.com/office/drawing/2014/main" id="{4B6E7613-D5D9-4E3E-BDC2-5BE333DE795B}"/>
                </a:ext>
              </a:extLst>
            </p:cNvPr>
            <p:cNvSpPr/>
            <p:nvPr/>
          </p:nvSpPr>
          <p:spPr>
            <a:xfrm>
              <a:off x="3516346" y="2411717"/>
              <a:ext cx="22460" cy="1038807"/>
            </a:xfrm>
            <a:custGeom>
              <a:avLst/>
              <a:gdLst>
                <a:gd name="connsiteX0" fmla="*/ 20272 w 22460"/>
                <a:gd name="connsiteY0" fmla="*/ 1038324 h 1038807"/>
                <a:gd name="connsiteX1" fmla="*/ -2189 w 22460"/>
                <a:gd name="connsiteY1" fmla="*/ 78601 h 1038807"/>
                <a:gd name="connsiteX2" fmla="*/ 20272 w 22460"/>
                <a:gd name="connsiteY2" fmla="*/ -483 h 1038807"/>
                <a:gd name="connsiteX3" fmla="*/ 20272 w 22460"/>
                <a:gd name="connsiteY3" fmla="*/ 1038324 h 1038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1038807">
                  <a:moveTo>
                    <a:pt x="20272" y="1038324"/>
                  </a:moveTo>
                  <a:lnTo>
                    <a:pt x="-2189" y="78601"/>
                  </a:lnTo>
                  <a:lnTo>
                    <a:pt x="20272" y="-483"/>
                  </a:lnTo>
                  <a:lnTo>
                    <a:pt x="20272" y="103832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20" name="Freeform: Shape 2919">
              <a:extLst>
                <a:ext uri="{FF2B5EF4-FFF2-40B4-BE49-F238E27FC236}">
                  <a16:creationId xmlns:a16="http://schemas.microsoft.com/office/drawing/2014/main" id="{6139C1AF-EFC5-4AE6-B96C-FC0392C2D7D8}"/>
                </a:ext>
              </a:extLst>
            </p:cNvPr>
            <p:cNvSpPr/>
            <p:nvPr/>
          </p:nvSpPr>
          <p:spPr>
            <a:xfrm>
              <a:off x="3538807" y="2411717"/>
              <a:ext cx="33691" cy="1038807"/>
            </a:xfrm>
            <a:custGeom>
              <a:avLst/>
              <a:gdLst>
                <a:gd name="connsiteX0" fmla="*/ -2189 w 33691"/>
                <a:gd name="connsiteY0" fmla="*/ 1038324 h 1038807"/>
                <a:gd name="connsiteX1" fmla="*/ -2189 w 33691"/>
                <a:gd name="connsiteY1" fmla="*/ -483 h 1038807"/>
                <a:gd name="connsiteX2" fmla="*/ 31502 w 33691"/>
                <a:gd name="connsiteY2" fmla="*/ 1038324 h 1038807"/>
                <a:gd name="connsiteX3" fmla="*/ -2189 w 33691"/>
                <a:gd name="connsiteY3" fmla="*/ 1038324 h 1038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038807">
                  <a:moveTo>
                    <a:pt x="-2189" y="1038324"/>
                  </a:moveTo>
                  <a:lnTo>
                    <a:pt x="-2189" y="-483"/>
                  </a:lnTo>
                  <a:lnTo>
                    <a:pt x="31502" y="1038324"/>
                  </a:lnTo>
                  <a:lnTo>
                    <a:pt x="-2189" y="103832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21" name="Freeform: Shape 2920">
              <a:extLst>
                <a:ext uri="{FF2B5EF4-FFF2-40B4-BE49-F238E27FC236}">
                  <a16:creationId xmlns:a16="http://schemas.microsoft.com/office/drawing/2014/main" id="{DACA2972-CC45-4738-BF2C-5A975EF971BF}"/>
                </a:ext>
              </a:extLst>
            </p:cNvPr>
            <p:cNvSpPr/>
            <p:nvPr/>
          </p:nvSpPr>
          <p:spPr>
            <a:xfrm>
              <a:off x="3538807" y="2333105"/>
              <a:ext cx="33691" cy="1117419"/>
            </a:xfrm>
            <a:custGeom>
              <a:avLst/>
              <a:gdLst>
                <a:gd name="connsiteX0" fmla="*/ 31502 w 33691"/>
                <a:gd name="connsiteY0" fmla="*/ 1116937 h 1117419"/>
                <a:gd name="connsiteX1" fmla="*/ -2189 w 33691"/>
                <a:gd name="connsiteY1" fmla="*/ 74019 h 1117419"/>
                <a:gd name="connsiteX2" fmla="*/ 31502 w 33691"/>
                <a:gd name="connsiteY2" fmla="*/ -483 h 1117419"/>
                <a:gd name="connsiteX3" fmla="*/ 31502 w 33691"/>
                <a:gd name="connsiteY3" fmla="*/ 1116937 h 111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117419">
                  <a:moveTo>
                    <a:pt x="31502" y="1116937"/>
                  </a:moveTo>
                  <a:lnTo>
                    <a:pt x="-2189" y="74019"/>
                  </a:lnTo>
                  <a:lnTo>
                    <a:pt x="31502" y="-483"/>
                  </a:lnTo>
                  <a:lnTo>
                    <a:pt x="31502" y="11169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22" name="Freeform: Shape 2921">
              <a:extLst>
                <a:ext uri="{FF2B5EF4-FFF2-40B4-BE49-F238E27FC236}">
                  <a16:creationId xmlns:a16="http://schemas.microsoft.com/office/drawing/2014/main" id="{C720B0ED-C5C1-4178-99D7-52E765F3BDA1}"/>
                </a:ext>
              </a:extLst>
            </p:cNvPr>
            <p:cNvSpPr/>
            <p:nvPr/>
          </p:nvSpPr>
          <p:spPr>
            <a:xfrm>
              <a:off x="3572498" y="2333105"/>
              <a:ext cx="44921" cy="1117419"/>
            </a:xfrm>
            <a:custGeom>
              <a:avLst/>
              <a:gdLst>
                <a:gd name="connsiteX0" fmla="*/ -2189 w 44921"/>
                <a:gd name="connsiteY0" fmla="*/ 1116937 h 1117419"/>
                <a:gd name="connsiteX1" fmla="*/ -2189 w 44921"/>
                <a:gd name="connsiteY1" fmla="*/ -483 h 1117419"/>
                <a:gd name="connsiteX2" fmla="*/ 42732 w 44921"/>
                <a:gd name="connsiteY2" fmla="*/ 1116937 h 1117419"/>
                <a:gd name="connsiteX3" fmla="*/ -2189 w 44921"/>
                <a:gd name="connsiteY3" fmla="*/ 1116937 h 111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1117419">
                  <a:moveTo>
                    <a:pt x="-2189" y="1116937"/>
                  </a:moveTo>
                  <a:lnTo>
                    <a:pt x="-2189" y="-483"/>
                  </a:lnTo>
                  <a:lnTo>
                    <a:pt x="42732" y="1116937"/>
                  </a:lnTo>
                  <a:lnTo>
                    <a:pt x="-2189" y="11169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23" name="Freeform: Shape 2922">
              <a:extLst>
                <a:ext uri="{FF2B5EF4-FFF2-40B4-BE49-F238E27FC236}">
                  <a16:creationId xmlns:a16="http://schemas.microsoft.com/office/drawing/2014/main" id="{4D95C55B-0667-455E-AD58-B117BEEAFFA8}"/>
                </a:ext>
              </a:extLst>
            </p:cNvPr>
            <p:cNvSpPr/>
            <p:nvPr/>
          </p:nvSpPr>
          <p:spPr>
            <a:xfrm>
              <a:off x="3572498" y="2265722"/>
              <a:ext cx="44921" cy="1184801"/>
            </a:xfrm>
            <a:custGeom>
              <a:avLst/>
              <a:gdLst>
                <a:gd name="connsiteX0" fmla="*/ 42732 w 44921"/>
                <a:gd name="connsiteY0" fmla="*/ 1184319 h 1184801"/>
                <a:gd name="connsiteX1" fmla="*/ -2189 w 44921"/>
                <a:gd name="connsiteY1" fmla="*/ 66849 h 1184801"/>
                <a:gd name="connsiteX2" fmla="*/ 42732 w 44921"/>
                <a:gd name="connsiteY2" fmla="*/ -483 h 1184801"/>
                <a:gd name="connsiteX3" fmla="*/ 42732 w 44921"/>
                <a:gd name="connsiteY3" fmla="*/ 1184319 h 1184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1184801">
                  <a:moveTo>
                    <a:pt x="42732" y="1184319"/>
                  </a:moveTo>
                  <a:lnTo>
                    <a:pt x="-2189" y="66849"/>
                  </a:lnTo>
                  <a:lnTo>
                    <a:pt x="42732" y="-483"/>
                  </a:lnTo>
                  <a:lnTo>
                    <a:pt x="42732" y="11843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24" name="Freeform: Shape 2923">
              <a:extLst>
                <a:ext uri="{FF2B5EF4-FFF2-40B4-BE49-F238E27FC236}">
                  <a16:creationId xmlns:a16="http://schemas.microsoft.com/office/drawing/2014/main" id="{278BC9B9-D6C4-4EF3-88EA-DEFCD6DCDA60}"/>
                </a:ext>
              </a:extLst>
            </p:cNvPr>
            <p:cNvSpPr/>
            <p:nvPr/>
          </p:nvSpPr>
          <p:spPr>
            <a:xfrm>
              <a:off x="3617419" y="2265722"/>
              <a:ext cx="11230" cy="1184801"/>
            </a:xfrm>
            <a:custGeom>
              <a:avLst/>
              <a:gdLst>
                <a:gd name="connsiteX0" fmla="*/ -2189 w 11230"/>
                <a:gd name="connsiteY0" fmla="*/ 1184319 h 1184801"/>
                <a:gd name="connsiteX1" fmla="*/ -2189 w 11230"/>
                <a:gd name="connsiteY1" fmla="*/ -483 h 1184801"/>
                <a:gd name="connsiteX2" fmla="*/ 9041 w 11230"/>
                <a:gd name="connsiteY2" fmla="*/ 1184319 h 1184801"/>
                <a:gd name="connsiteX3" fmla="*/ -2189 w 11230"/>
                <a:gd name="connsiteY3" fmla="*/ 1184319 h 1184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184801">
                  <a:moveTo>
                    <a:pt x="-2189" y="1184319"/>
                  </a:moveTo>
                  <a:lnTo>
                    <a:pt x="-2189" y="-483"/>
                  </a:lnTo>
                  <a:lnTo>
                    <a:pt x="9041" y="1184319"/>
                  </a:lnTo>
                  <a:lnTo>
                    <a:pt x="-2189" y="11843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25" name="Freeform: Shape 2924">
              <a:extLst>
                <a:ext uri="{FF2B5EF4-FFF2-40B4-BE49-F238E27FC236}">
                  <a16:creationId xmlns:a16="http://schemas.microsoft.com/office/drawing/2014/main" id="{17B5B241-1789-4061-8964-652322D531E7}"/>
                </a:ext>
              </a:extLst>
            </p:cNvPr>
            <p:cNvSpPr/>
            <p:nvPr/>
          </p:nvSpPr>
          <p:spPr>
            <a:xfrm>
              <a:off x="3617419" y="2254492"/>
              <a:ext cx="11230" cy="314449"/>
            </a:xfrm>
            <a:custGeom>
              <a:avLst/>
              <a:gdLst>
                <a:gd name="connsiteX0" fmla="*/ 9041 w 11230"/>
                <a:gd name="connsiteY0" fmla="*/ 313967 h 314449"/>
                <a:gd name="connsiteX1" fmla="*/ -2189 w 11230"/>
                <a:gd name="connsiteY1" fmla="*/ 11416 h 314449"/>
                <a:gd name="connsiteX2" fmla="*/ 9041 w 11230"/>
                <a:gd name="connsiteY2" fmla="*/ -483 h 314449"/>
                <a:gd name="connsiteX3" fmla="*/ 9041 w 11230"/>
                <a:gd name="connsiteY3" fmla="*/ 313967 h 31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314449">
                  <a:moveTo>
                    <a:pt x="9041" y="313967"/>
                  </a:moveTo>
                  <a:lnTo>
                    <a:pt x="-2189" y="11416"/>
                  </a:lnTo>
                  <a:lnTo>
                    <a:pt x="9041" y="-483"/>
                  </a:lnTo>
                  <a:lnTo>
                    <a:pt x="9041" y="31396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26" name="Freeform: Shape 2925">
              <a:extLst>
                <a:ext uri="{FF2B5EF4-FFF2-40B4-BE49-F238E27FC236}">
                  <a16:creationId xmlns:a16="http://schemas.microsoft.com/office/drawing/2014/main" id="{75D3487E-B51D-4000-B0FD-45627AA41F6D}"/>
                </a:ext>
              </a:extLst>
            </p:cNvPr>
            <p:cNvSpPr/>
            <p:nvPr/>
          </p:nvSpPr>
          <p:spPr>
            <a:xfrm>
              <a:off x="3628650" y="2254492"/>
              <a:ext cx="5615" cy="314449"/>
            </a:xfrm>
            <a:custGeom>
              <a:avLst/>
              <a:gdLst>
                <a:gd name="connsiteX0" fmla="*/ -2189 w 5615"/>
                <a:gd name="connsiteY0" fmla="*/ 313967 h 314449"/>
                <a:gd name="connsiteX1" fmla="*/ -2189 w 5615"/>
                <a:gd name="connsiteY1" fmla="*/ -483 h 314449"/>
                <a:gd name="connsiteX2" fmla="*/ 3426 w 5615"/>
                <a:gd name="connsiteY2" fmla="*/ 253418 h 314449"/>
                <a:gd name="connsiteX3" fmla="*/ -2189 w 5615"/>
                <a:gd name="connsiteY3" fmla="*/ 313967 h 31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314449">
                  <a:moveTo>
                    <a:pt x="-2189" y="313967"/>
                  </a:moveTo>
                  <a:lnTo>
                    <a:pt x="-2189" y="-483"/>
                  </a:lnTo>
                  <a:lnTo>
                    <a:pt x="3426" y="253418"/>
                  </a:lnTo>
                  <a:lnTo>
                    <a:pt x="-2189" y="31396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27" name="Freeform: Shape 2926">
              <a:extLst>
                <a:ext uri="{FF2B5EF4-FFF2-40B4-BE49-F238E27FC236}">
                  <a16:creationId xmlns:a16="http://schemas.microsoft.com/office/drawing/2014/main" id="{05C1404C-20C3-4A8B-8E42-292FAFB42452}"/>
                </a:ext>
              </a:extLst>
            </p:cNvPr>
            <p:cNvSpPr/>
            <p:nvPr/>
          </p:nvSpPr>
          <p:spPr>
            <a:xfrm>
              <a:off x="3628650" y="2248877"/>
              <a:ext cx="5615" cy="263913"/>
            </a:xfrm>
            <a:custGeom>
              <a:avLst/>
              <a:gdLst>
                <a:gd name="connsiteX0" fmla="*/ 3426 w 5615"/>
                <a:gd name="connsiteY0" fmla="*/ 263430 h 263913"/>
                <a:gd name="connsiteX1" fmla="*/ -2189 w 5615"/>
                <a:gd name="connsiteY1" fmla="*/ 4902 h 263913"/>
                <a:gd name="connsiteX2" fmla="*/ 3426 w 5615"/>
                <a:gd name="connsiteY2" fmla="*/ -483 h 263913"/>
                <a:gd name="connsiteX3" fmla="*/ 3426 w 5615"/>
                <a:gd name="connsiteY3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263913">
                  <a:moveTo>
                    <a:pt x="3426" y="263430"/>
                  </a:moveTo>
                  <a:lnTo>
                    <a:pt x="-2189" y="4902"/>
                  </a:lnTo>
                  <a:lnTo>
                    <a:pt x="3426" y="-483"/>
                  </a:lnTo>
                  <a:lnTo>
                    <a:pt x="3426" y="26343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28" name="Freeform: Shape 2927">
              <a:extLst>
                <a:ext uri="{FF2B5EF4-FFF2-40B4-BE49-F238E27FC236}">
                  <a16:creationId xmlns:a16="http://schemas.microsoft.com/office/drawing/2014/main" id="{62BBC7F1-BB97-4E08-954B-E3D5302C13A0}"/>
                </a:ext>
              </a:extLst>
            </p:cNvPr>
            <p:cNvSpPr/>
            <p:nvPr/>
          </p:nvSpPr>
          <p:spPr>
            <a:xfrm>
              <a:off x="3634265" y="2248877"/>
              <a:ext cx="16845" cy="263913"/>
            </a:xfrm>
            <a:custGeom>
              <a:avLst/>
              <a:gdLst>
                <a:gd name="connsiteX0" fmla="*/ -2189 w 16845"/>
                <a:gd name="connsiteY0" fmla="*/ 263430 h 263913"/>
                <a:gd name="connsiteX1" fmla="*/ -2189 w 16845"/>
                <a:gd name="connsiteY1" fmla="*/ -483 h 263913"/>
                <a:gd name="connsiteX2" fmla="*/ 14657 w 16845"/>
                <a:gd name="connsiteY2" fmla="*/ 203657 h 263913"/>
                <a:gd name="connsiteX3" fmla="*/ -2189 w 16845"/>
                <a:gd name="connsiteY3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263913">
                  <a:moveTo>
                    <a:pt x="-2189" y="263430"/>
                  </a:moveTo>
                  <a:lnTo>
                    <a:pt x="-2189" y="-483"/>
                  </a:lnTo>
                  <a:lnTo>
                    <a:pt x="14657" y="203657"/>
                  </a:lnTo>
                  <a:lnTo>
                    <a:pt x="-2189" y="26343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29" name="Freeform: Shape 2928">
              <a:extLst>
                <a:ext uri="{FF2B5EF4-FFF2-40B4-BE49-F238E27FC236}">
                  <a16:creationId xmlns:a16="http://schemas.microsoft.com/office/drawing/2014/main" id="{E3AF878A-2F04-4A99-9316-BD9DF03B086F}"/>
                </a:ext>
              </a:extLst>
            </p:cNvPr>
            <p:cNvSpPr/>
            <p:nvPr/>
          </p:nvSpPr>
          <p:spPr>
            <a:xfrm>
              <a:off x="3634265" y="2237647"/>
              <a:ext cx="16845" cy="213376"/>
            </a:xfrm>
            <a:custGeom>
              <a:avLst/>
              <a:gdLst>
                <a:gd name="connsiteX0" fmla="*/ 14657 w 16845"/>
                <a:gd name="connsiteY0" fmla="*/ 212894 h 213376"/>
                <a:gd name="connsiteX1" fmla="*/ -2189 w 16845"/>
                <a:gd name="connsiteY1" fmla="*/ 15049 h 213376"/>
                <a:gd name="connsiteX2" fmla="*/ 14657 w 16845"/>
                <a:gd name="connsiteY2" fmla="*/ -483 h 213376"/>
                <a:gd name="connsiteX3" fmla="*/ 14657 w 16845"/>
                <a:gd name="connsiteY3" fmla="*/ 212894 h 213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213376">
                  <a:moveTo>
                    <a:pt x="14657" y="212894"/>
                  </a:moveTo>
                  <a:lnTo>
                    <a:pt x="-2189" y="15049"/>
                  </a:lnTo>
                  <a:lnTo>
                    <a:pt x="14657" y="-483"/>
                  </a:lnTo>
                  <a:lnTo>
                    <a:pt x="14657" y="21289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30" name="Freeform: Shape 2929">
              <a:extLst>
                <a:ext uri="{FF2B5EF4-FFF2-40B4-BE49-F238E27FC236}">
                  <a16:creationId xmlns:a16="http://schemas.microsoft.com/office/drawing/2014/main" id="{074448DF-5EF9-48EA-B3C0-9472EAECC357}"/>
                </a:ext>
              </a:extLst>
            </p:cNvPr>
            <p:cNvSpPr/>
            <p:nvPr/>
          </p:nvSpPr>
          <p:spPr>
            <a:xfrm>
              <a:off x="3651110" y="2237647"/>
              <a:ext cx="28075" cy="213376"/>
            </a:xfrm>
            <a:custGeom>
              <a:avLst/>
              <a:gdLst>
                <a:gd name="connsiteX0" fmla="*/ -2189 w 28075"/>
                <a:gd name="connsiteY0" fmla="*/ 212888 h 213376"/>
                <a:gd name="connsiteX1" fmla="*/ -2189 w 28075"/>
                <a:gd name="connsiteY1" fmla="*/ -483 h 213376"/>
                <a:gd name="connsiteX2" fmla="*/ 25887 w 28075"/>
                <a:gd name="connsiteY2" fmla="*/ 159785 h 213376"/>
                <a:gd name="connsiteX3" fmla="*/ -2189 w 28075"/>
                <a:gd name="connsiteY3" fmla="*/ 212894 h 213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75" h="213376">
                  <a:moveTo>
                    <a:pt x="-2189" y="212888"/>
                  </a:moveTo>
                  <a:lnTo>
                    <a:pt x="-2189" y="-483"/>
                  </a:lnTo>
                  <a:lnTo>
                    <a:pt x="25887" y="159785"/>
                  </a:lnTo>
                  <a:lnTo>
                    <a:pt x="-2189" y="21289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31" name="Freeform: Shape 2930">
              <a:extLst>
                <a:ext uri="{FF2B5EF4-FFF2-40B4-BE49-F238E27FC236}">
                  <a16:creationId xmlns:a16="http://schemas.microsoft.com/office/drawing/2014/main" id="{AEC20F32-CDFB-4F9F-88A1-AC6B64103F85}"/>
                </a:ext>
              </a:extLst>
            </p:cNvPr>
            <p:cNvSpPr/>
            <p:nvPr/>
          </p:nvSpPr>
          <p:spPr>
            <a:xfrm>
              <a:off x="3651110" y="2209571"/>
              <a:ext cx="28075" cy="190915"/>
            </a:xfrm>
            <a:custGeom>
              <a:avLst/>
              <a:gdLst>
                <a:gd name="connsiteX0" fmla="*/ 25887 w 28075"/>
                <a:gd name="connsiteY0" fmla="*/ 190433 h 190915"/>
                <a:gd name="connsiteX1" fmla="*/ -2189 w 28075"/>
                <a:gd name="connsiteY1" fmla="*/ 25060 h 190915"/>
                <a:gd name="connsiteX2" fmla="*/ 25887 w 28075"/>
                <a:gd name="connsiteY2" fmla="*/ -483 h 190915"/>
                <a:gd name="connsiteX3" fmla="*/ 25887 w 28075"/>
                <a:gd name="connsiteY3" fmla="*/ 190427 h 190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75" h="190915">
                  <a:moveTo>
                    <a:pt x="25887" y="190433"/>
                  </a:moveTo>
                  <a:lnTo>
                    <a:pt x="-2189" y="25060"/>
                  </a:lnTo>
                  <a:lnTo>
                    <a:pt x="25887" y="-483"/>
                  </a:lnTo>
                  <a:lnTo>
                    <a:pt x="25887" y="1904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32" name="Freeform: Shape 2931">
              <a:extLst>
                <a:ext uri="{FF2B5EF4-FFF2-40B4-BE49-F238E27FC236}">
                  <a16:creationId xmlns:a16="http://schemas.microsoft.com/office/drawing/2014/main" id="{406A534B-FC00-4199-8A99-DA6161CCCC98}"/>
                </a:ext>
              </a:extLst>
            </p:cNvPr>
            <p:cNvSpPr/>
            <p:nvPr/>
          </p:nvSpPr>
          <p:spPr>
            <a:xfrm>
              <a:off x="3679186" y="2209571"/>
              <a:ext cx="5615" cy="190915"/>
            </a:xfrm>
            <a:custGeom>
              <a:avLst/>
              <a:gdLst>
                <a:gd name="connsiteX0" fmla="*/ -2189 w 5615"/>
                <a:gd name="connsiteY0" fmla="*/ 190427 h 190915"/>
                <a:gd name="connsiteX1" fmla="*/ -2189 w 5615"/>
                <a:gd name="connsiteY1" fmla="*/ -483 h 190915"/>
                <a:gd name="connsiteX2" fmla="*/ 3426 w 5615"/>
                <a:gd name="connsiteY2" fmla="*/ 189142 h 190915"/>
                <a:gd name="connsiteX3" fmla="*/ -2189 w 5615"/>
                <a:gd name="connsiteY3" fmla="*/ 190433 h 190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190915">
                  <a:moveTo>
                    <a:pt x="-2189" y="190427"/>
                  </a:moveTo>
                  <a:lnTo>
                    <a:pt x="-2189" y="-483"/>
                  </a:lnTo>
                  <a:lnTo>
                    <a:pt x="3426" y="189142"/>
                  </a:lnTo>
                  <a:lnTo>
                    <a:pt x="-2189" y="19043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33" name="Freeform: Shape 2932">
              <a:extLst>
                <a:ext uri="{FF2B5EF4-FFF2-40B4-BE49-F238E27FC236}">
                  <a16:creationId xmlns:a16="http://schemas.microsoft.com/office/drawing/2014/main" id="{30833719-39B6-4876-83DA-60AC090F0FE6}"/>
                </a:ext>
              </a:extLst>
            </p:cNvPr>
            <p:cNvSpPr/>
            <p:nvPr/>
          </p:nvSpPr>
          <p:spPr>
            <a:xfrm>
              <a:off x="3679186" y="2209571"/>
              <a:ext cx="5615" cy="185300"/>
            </a:xfrm>
            <a:custGeom>
              <a:avLst/>
              <a:gdLst>
                <a:gd name="connsiteX0" fmla="*/ 3426 w 5615"/>
                <a:gd name="connsiteY0" fmla="*/ 184818 h 185300"/>
                <a:gd name="connsiteX1" fmla="*/ -2189 w 5615"/>
                <a:gd name="connsiteY1" fmla="*/ -62 h 185300"/>
                <a:gd name="connsiteX2" fmla="*/ 3426 w 5615"/>
                <a:gd name="connsiteY2" fmla="*/ -483 h 185300"/>
                <a:gd name="connsiteX3" fmla="*/ 3426 w 5615"/>
                <a:gd name="connsiteY3" fmla="*/ 184812 h 18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185300">
                  <a:moveTo>
                    <a:pt x="3426" y="184818"/>
                  </a:moveTo>
                  <a:lnTo>
                    <a:pt x="-2189" y="-62"/>
                  </a:lnTo>
                  <a:lnTo>
                    <a:pt x="3426" y="-483"/>
                  </a:lnTo>
                  <a:lnTo>
                    <a:pt x="3426" y="1848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34" name="Freeform: Shape 2933">
              <a:extLst>
                <a:ext uri="{FF2B5EF4-FFF2-40B4-BE49-F238E27FC236}">
                  <a16:creationId xmlns:a16="http://schemas.microsoft.com/office/drawing/2014/main" id="{097EB378-6385-492C-9A67-6994BF6B47EC}"/>
                </a:ext>
              </a:extLst>
            </p:cNvPr>
            <p:cNvSpPr/>
            <p:nvPr/>
          </p:nvSpPr>
          <p:spPr>
            <a:xfrm>
              <a:off x="3679186" y="2209571"/>
              <a:ext cx="33691" cy="185300"/>
            </a:xfrm>
            <a:custGeom>
              <a:avLst/>
              <a:gdLst>
                <a:gd name="connsiteX0" fmla="*/ -2189 w 33691"/>
                <a:gd name="connsiteY0" fmla="*/ 184818 h 185300"/>
                <a:gd name="connsiteX1" fmla="*/ -2189 w 33691"/>
                <a:gd name="connsiteY1" fmla="*/ -483 h 185300"/>
                <a:gd name="connsiteX2" fmla="*/ 31502 w 33691"/>
                <a:gd name="connsiteY2" fmla="*/ 135388 h 185300"/>
                <a:gd name="connsiteX3" fmla="*/ -2189 w 33691"/>
                <a:gd name="connsiteY3" fmla="*/ 184818 h 18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85300">
                  <a:moveTo>
                    <a:pt x="-2189" y="184818"/>
                  </a:moveTo>
                  <a:lnTo>
                    <a:pt x="-2189" y="-483"/>
                  </a:lnTo>
                  <a:lnTo>
                    <a:pt x="31502" y="135388"/>
                  </a:lnTo>
                  <a:lnTo>
                    <a:pt x="-2189" y="1848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35" name="Freeform: Shape 2934">
              <a:extLst>
                <a:ext uri="{FF2B5EF4-FFF2-40B4-BE49-F238E27FC236}">
                  <a16:creationId xmlns:a16="http://schemas.microsoft.com/office/drawing/2014/main" id="{E6960255-2383-441E-A2D6-7AA374CC3E89}"/>
                </a:ext>
              </a:extLst>
            </p:cNvPr>
            <p:cNvSpPr/>
            <p:nvPr/>
          </p:nvSpPr>
          <p:spPr>
            <a:xfrm>
              <a:off x="3679186" y="2187110"/>
              <a:ext cx="33691" cy="157224"/>
            </a:xfrm>
            <a:custGeom>
              <a:avLst/>
              <a:gdLst>
                <a:gd name="connsiteX0" fmla="*/ 31502 w 33691"/>
                <a:gd name="connsiteY0" fmla="*/ 156736 h 157224"/>
                <a:gd name="connsiteX1" fmla="*/ -2189 w 33691"/>
                <a:gd name="connsiteY1" fmla="*/ 23308 h 157224"/>
                <a:gd name="connsiteX2" fmla="*/ 31502 w 33691"/>
                <a:gd name="connsiteY2" fmla="*/ -483 h 157224"/>
                <a:gd name="connsiteX3" fmla="*/ 31502 w 33691"/>
                <a:gd name="connsiteY3" fmla="*/ 156742 h 15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57224">
                  <a:moveTo>
                    <a:pt x="31502" y="156736"/>
                  </a:moveTo>
                  <a:lnTo>
                    <a:pt x="-2189" y="23308"/>
                  </a:lnTo>
                  <a:lnTo>
                    <a:pt x="31502" y="-483"/>
                  </a:lnTo>
                  <a:lnTo>
                    <a:pt x="31502" y="15674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36" name="Freeform: Shape 2935">
              <a:extLst>
                <a:ext uri="{FF2B5EF4-FFF2-40B4-BE49-F238E27FC236}">
                  <a16:creationId xmlns:a16="http://schemas.microsoft.com/office/drawing/2014/main" id="{A9B46CD9-D71D-44D5-A1D6-686955E26DC6}"/>
                </a:ext>
              </a:extLst>
            </p:cNvPr>
            <p:cNvSpPr/>
            <p:nvPr/>
          </p:nvSpPr>
          <p:spPr>
            <a:xfrm>
              <a:off x="3712877" y="2187110"/>
              <a:ext cx="33691" cy="157224"/>
            </a:xfrm>
            <a:custGeom>
              <a:avLst/>
              <a:gdLst>
                <a:gd name="connsiteX0" fmla="*/ -2189 w 33691"/>
                <a:gd name="connsiteY0" fmla="*/ 156742 h 157224"/>
                <a:gd name="connsiteX1" fmla="*/ -2189 w 33691"/>
                <a:gd name="connsiteY1" fmla="*/ -483 h 157224"/>
                <a:gd name="connsiteX2" fmla="*/ 31502 w 33691"/>
                <a:gd name="connsiteY2" fmla="*/ 125780 h 157224"/>
                <a:gd name="connsiteX3" fmla="*/ -2189 w 33691"/>
                <a:gd name="connsiteY3" fmla="*/ 156742 h 15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57224">
                  <a:moveTo>
                    <a:pt x="-2189" y="156742"/>
                  </a:moveTo>
                  <a:lnTo>
                    <a:pt x="-2189" y="-483"/>
                  </a:lnTo>
                  <a:lnTo>
                    <a:pt x="31502" y="125780"/>
                  </a:lnTo>
                  <a:lnTo>
                    <a:pt x="-2189" y="15674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37" name="Freeform: Shape 2936">
              <a:extLst>
                <a:ext uri="{FF2B5EF4-FFF2-40B4-BE49-F238E27FC236}">
                  <a16:creationId xmlns:a16="http://schemas.microsoft.com/office/drawing/2014/main" id="{A0BB18CE-4A4B-46BF-9BCC-B54CD600341C}"/>
                </a:ext>
              </a:extLst>
            </p:cNvPr>
            <p:cNvSpPr/>
            <p:nvPr/>
          </p:nvSpPr>
          <p:spPr>
            <a:xfrm>
              <a:off x="3712877" y="2164649"/>
              <a:ext cx="33691" cy="151609"/>
            </a:xfrm>
            <a:custGeom>
              <a:avLst/>
              <a:gdLst>
                <a:gd name="connsiteX0" fmla="*/ 31502 w 33691"/>
                <a:gd name="connsiteY0" fmla="*/ 151127 h 151609"/>
                <a:gd name="connsiteX1" fmla="*/ -2189 w 33691"/>
                <a:gd name="connsiteY1" fmla="*/ 21736 h 151609"/>
                <a:gd name="connsiteX2" fmla="*/ 31502 w 33691"/>
                <a:gd name="connsiteY2" fmla="*/ -483 h 151609"/>
                <a:gd name="connsiteX3" fmla="*/ 31502 w 33691"/>
                <a:gd name="connsiteY3" fmla="*/ 151127 h 151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51609">
                  <a:moveTo>
                    <a:pt x="31502" y="151127"/>
                  </a:moveTo>
                  <a:lnTo>
                    <a:pt x="-2189" y="21736"/>
                  </a:lnTo>
                  <a:lnTo>
                    <a:pt x="31502" y="-483"/>
                  </a:lnTo>
                  <a:lnTo>
                    <a:pt x="31502" y="1511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38" name="Freeform: Shape 2937">
              <a:extLst>
                <a:ext uri="{FF2B5EF4-FFF2-40B4-BE49-F238E27FC236}">
                  <a16:creationId xmlns:a16="http://schemas.microsoft.com/office/drawing/2014/main" id="{79C1B357-8968-43E3-AF8C-F9000447F6ED}"/>
                </a:ext>
              </a:extLst>
            </p:cNvPr>
            <p:cNvSpPr/>
            <p:nvPr/>
          </p:nvSpPr>
          <p:spPr>
            <a:xfrm>
              <a:off x="3746568" y="2164649"/>
              <a:ext cx="11230" cy="151609"/>
            </a:xfrm>
            <a:custGeom>
              <a:avLst/>
              <a:gdLst>
                <a:gd name="connsiteX0" fmla="*/ -2189 w 11230"/>
                <a:gd name="connsiteY0" fmla="*/ 151127 h 151609"/>
                <a:gd name="connsiteX1" fmla="*/ -2189 w 11230"/>
                <a:gd name="connsiteY1" fmla="*/ -483 h 151609"/>
                <a:gd name="connsiteX2" fmla="*/ 9041 w 11230"/>
                <a:gd name="connsiteY2" fmla="*/ 139913 h 151609"/>
                <a:gd name="connsiteX3" fmla="*/ -2189 w 11230"/>
                <a:gd name="connsiteY3" fmla="*/ 151121 h 151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51609">
                  <a:moveTo>
                    <a:pt x="-2189" y="151127"/>
                  </a:moveTo>
                  <a:lnTo>
                    <a:pt x="-2189" y="-483"/>
                  </a:lnTo>
                  <a:lnTo>
                    <a:pt x="9041" y="139913"/>
                  </a:lnTo>
                  <a:lnTo>
                    <a:pt x="-2189" y="15112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39" name="Freeform: Shape 2938">
              <a:extLst>
                <a:ext uri="{FF2B5EF4-FFF2-40B4-BE49-F238E27FC236}">
                  <a16:creationId xmlns:a16="http://schemas.microsoft.com/office/drawing/2014/main" id="{704F2755-959A-48FB-ACA7-043E7EDEB117}"/>
                </a:ext>
              </a:extLst>
            </p:cNvPr>
            <p:cNvSpPr/>
            <p:nvPr/>
          </p:nvSpPr>
          <p:spPr>
            <a:xfrm>
              <a:off x="3746568" y="2159034"/>
              <a:ext cx="11230" cy="145994"/>
            </a:xfrm>
            <a:custGeom>
              <a:avLst/>
              <a:gdLst>
                <a:gd name="connsiteX0" fmla="*/ 9041 w 11230"/>
                <a:gd name="connsiteY0" fmla="*/ 145512 h 145994"/>
                <a:gd name="connsiteX1" fmla="*/ -2189 w 11230"/>
                <a:gd name="connsiteY1" fmla="*/ 4756 h 145994"/>
                <a:gd name="connsiteX2" fmla="*/ 9041 w 11230"/>
                <a:gd name="connsiteY2" fmla="*/ -483 h 145994"/>
                <a:gd name="connsiteX3" fmla="*/ 9041 w 11230"/>
                <a:gd name="connsiteY3" fmla="*/ 145512 h 14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45994">
                  <a:moveTo>
                    <a:pt x="9041" y="145512"/>
                  </a:moveTo>
                  <a:lnTo>
                    <a:pt x="-2189" y="4756"/>
                  </a:lnTo>
                  <a:lnTo>
                    <a:pt x="9041" y="-483"/>
                  </a:lnTo>
                  <a:lnTo>
                    <a:pt x="9041" y="1455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40" name="Freeform: Shape 2939">
              <a:extLst>
                <a:ext uri="{FF2B5EF4-FFF2-40B4-BE49-F238E27FC236}">
                  <a16:creationId xmlns:a16="http://schemas.microsoft.com/office/drawing/2014/main" id="{BF72E93F-993A-4944-8FC3-8C8E082D5634}"/>
                </a:ext>
              </a:extLst>
            </p:cNvPr>
            <p:cNvSpPr/>
            <p:nvPr/>
          </p:nvSpPr>
          <p:spPr>
            <a:xfrm>
              <a:off x="3757799" y="2159034"/>
              <a:ext cx="44921" cy="145994"/>
            </a:xfrm>
            <a:custGeom>
              <a:avLst/>
              <a:gdLst>
                <a:gd name="connsiteX0" fmla="*/ -2189 w 44921"/>
                <a:gd name="connsiteY0" fmla="*/ 145512 h 145994"/>
                <a:gd name="connsiteX1" fmla="*/ -2189 w 44921"/>
                <a:gd name="connsiteY1" fmla="*/ -483 h 145994"/>
                <a:gd name="connsiteX2" fmla="*/ 42732 w 44921"/>
                <a:gd name="connsiteY2" fmla="*/ 110596 h 145994"/>
                <a:gd name="connsiteX3" fmla="*/ -2189 w 44921"/>
                <a:gd name="connsiteY3" fmla="*/ 145512 h 14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145994">
                  <a:moveTo>
                    <a:pt x="-2189" y="145512"/>
                  </a:moveTo>
                  <a:lnTo>
                    <a:pt x="-2189" y="-483"/>
                  </a:lnTo>
                  <a:lnTo>
                    <a:pt x="42732" y="110596"/>
                  </a:lnTo>
                  <a:lnTo>
                    <a:pt x="-2189" y="1455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41" name="Freeform: Shape 2940">
              <a:extLst>
                <a:ext uri="{FF2B5EF4-FFF2-40B4-BE49-F238E27FC236}">
                  <a16:creationId xmlns:a16="http://schemas.microsoft.com/office/drawing/2014/main" id="{A2B55FE9-BA88-45B0-A279-072393B6439F}"/>
                </a:ext>
              </a:extLst>
            </p:cNvPr>
            <p:cNvSpPr/>
            <p:nvPr/>
          </p:nvSpPr>
          <p:spPr>
            <a:xfrm>
              <a:off x="3757799" y="2136573"/>
              <a:ext cx="44921" cy="134764"/>
            </a:xfrm>
            <a:custGeom>
              <a:avLst/>
              <a:gdLst>
                <a:gd name="connsiteX0" fmla="*/ 42732 w 44921"/>
                <a:gd name="connsiteY0" fmla="*/ 134281 h 134764"/>
                <a:gd name="connsiteX1" fmla="*/ -2189 w 44921"/>
                <a:gd name="connsiteY1" fmla="*/ 22854 h 134764"/>
                <a:gd name="connsiteX2" fmla="*/ 42732 w 44921"/>
                <a:gd name="connsiteY2" fmla="*/ -483 h 134764"/>
                <a:gd name="connsiteX3" fmla="*/ 42732 w 44921"/>
                <a:gd name="connsiteY3" fmla="*/ 134276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134764">
                  <a:moveTo>
                    <a:pt x="42732" y="134281"/>
                  </a:moveTo>
                  <a:lnTo>
                    <a:pt x="-2189" y="22854"/>
                  </a:lnTo>
                  <a:lnTo>
                    <a:pt x="42732" y="-483"/>
                  </a:lnTo>
                  <a:lnTo>
                    <a:pt x="42732" y="13427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42" name="Freeform: Shape 2941">
              <a:extLst>
                <a:ext uri="{FF2B5EF4-FFF2-40B4-BE49-F238E27FC236}">
                  <a16:creationId xmlns:a16="http://schemas.microsoft.com/office/drawing/2014/main" id="{CAE6D737-8969-4215-B1E0-7276CEDC2A42}"/>
                </a:ext>
              </a:extLst>
            </p:cNvPr>
            <p:cNvSpPr/>
            <p:nvPr/>
          </p:nvSpPr>
          <p:spPr>
            <a:xfrm>
              <a:off x="3802720" y="2136573"/>
              <a:ext cx="16845" cy="134764"/>
            </a:xfrm>
            <a:custGeom>
              <a:avLst/>
              <a:gdLst>
                <a:gd name="connsiteX0" fmla="*/ -2189 w 16845"/>
                <a:gd name="connsiteY0" fmla="*/ 134276 h 134764"/>
                <a:gd name="connsiteX1" fmla="*/ -2189 w 16845"/>
                <a:gd name="connsiteY1" fmla="*/ -483 h 134764"/>
                <a:gd name="connsiteX2" fmla="*/ 14657 w 16845"/>
                <a:gd name="connsiteY2" fmla="*/ 128026 h 134764"/>
                <a:gd name="connsiteX3" fmla="*/ -2189 w 16845"/>
                <a:gd name="connsiteY3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134764">
                  <a:moveTo>
                    <a:pt x="-2189" y="134276"/>
                  </a:moveTo>
                  <a:lnTo>
                    <a:pt x="-2189" y="-483"/>
                  </a:lnTo>
                  <a:lnTo>
                    <a:pt x="14657" y="128026"/>
                  </a:lnTo>
                  <a:lnTo>
                    <a:pt x="-2189" y="1342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43" name="Freeform: Shape 2942">
              <a:extLst>
                <a:ext uri="{FF2B5EF4-FFF2-40B4-BE49-F238E27FC236}">
                  <a16:creationId xmlns:a16="http://schemas.microsoft.com/office/drawing/2014/main" id="{A8E553B2-0392-4B7D-9459-90127F272914}"/>
                </a:ext>
              </a:extLst>
            </p:cNvPr>
            <p:cNvSpPr/>
            <p:nvPr/>
          </p:nvSpPr>
          <p:spPr>
            <a:xfrm>
              <a:off x="3802720" y="2130958"/>
              <a:ext cx="16845" cy="129149"/>
            </a:xfrm>
            <a:custGeom>
              <a:avLst/>
              <a:gdLst>
                <a:gd name="connsiteX0" fmla="*/ 14657 w 16845"/>
                <a:gd name="connsiteY0" fmla="*/ 128666 h 129149"/>
                <a:gd name="connsiteX1" fmla="*/ -2189 w 16845"/>
                <a:gd name="connsiteY1" fmla="*/ 5514 h 129149"/>
                <a:gd name="connsiteX2" fmla="*/ 14657 w 16845"/>
                <a:gd name="connsiteY2" fmla="*/ -483 h 129149"/>
                <a:gd name="connsiteX3" fmla="*/ 14657 w 16845"/>
                <a:gd name="connsiteY3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129149">
                  <a:moveTo>
                    <a:pt x="14657" y="128666"/>
                  </a:moveTo>
                  <a:lnTo>
                    <a:pt x="-2189" y="5514"/>
                  </a:lnTo>
                  <a:lnTo>
                    <a:pt x="14657" y="-483"/>
                  </a:lnTo>
                  <a:lnTo>
                    <a:pt x="14657" y="12866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44" name="Freeform: Shape 2943">
              <a:extLst>
                <a:ext uri="{FF2B5EF4-FFF2-40B4-BE49-F238E27FC236}">
                  <a16:creationId xmlns:a16="http://schemas.microsoft.com/office/drawing/2014/main" id="{4713B143-678D-4563-9D6E-32BCE4DDAE39}"/>
                </a:ext>
              </a:extLst>
            </p:cNvPr>
            <p:cNvSpPr/>
            <p:nvPr/>
          </p:nvSpPr>
          <p:spPr>
            <a:xfrm>
              <a:off x="3819566" y="2130958"/>
              <a:ext cx="39306" cy="129149"/>
            </a:xfrm>
            <a:custGeom>
              <a:avLst/>
              <a:gdLst>
                <a:gd name="connsiteX0" fmla="*/ -2189 w 39306"/>
                <a:gd name="connsiteY0" fmla="*/ 128666 h 129149"/>
                <a:gd name="connsiteX1" fmla="*/ -2189 w 39306"/>
                <a:gd name="connsiteY1" fmla="*/ -483 h 129149"/>
                <a:gd name="connsiteX2" fmla="*/ 37117 w 39306"/>
                <a:gd name="connsiteY2" fmla="*/ 109928 h 129149"/>
                <a:gd name="connsiteX3" fmla="*/ -2189 w 39306"/>
                <a:gd name="connsiteY3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29149">
                  <a:moveTo>
                    <a:pt x="-2189" y="128666"/>
                  </a:moveTo>
                  <a:lnTo>
                    <a:pt x="-2189" y="-483"/>
                  </a:lnTo>
                  <a:lnTo>
                    <a:pt x="37117" y="109928"/>
                  </a:lnTo>
                  <a:lnTo>
                    <a:pt x="-2189" y="12866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45" name="Freeform: Shape 2944">
              <a:extLst>
                <a:ext uri="{FF2B5EF4-FFF2-40B4-BE49-F238E27FC236}">
                  <a16:creationId xmlns:a16="http://schemas.microsoft.com/office/drawing/2014/main" id="{1B358B68-D40D-4936-9AF5-B3DBA167D005}"/>
                </a:ext>
              </a:extLst>
            </p:cNvPr>
            <p:cNvSpPr/>
            <p:nvPr/>
          </p:nvSpPr>
          <p:spPr>
            <a:xfrm>
              <a:off x="3819566" y="2119728"/>
              <a:ext cx="39306" cy="123533"/>
            </a:xfrm>
            <a:custGeom>
              <a:avLst/>
              <a:gdLst>
                <a:gd name="connsiteX0" fmla="*/ 37117 w 39306"/>
                <a:gd name="connsiteY0" fmla="*/ 123051 h 123533"/>
                <a:gd name="connsiteX1" fmla="*/ -2189 w 39306"/>
                <a:gd name="connsiteY1" fmla="*/ 10489 h 123533"/>
                <a:gd name="connsiteX2" fmla="*/ 37117 w 39306"/>
                <a:gd name="connsiteY2" fmla="*/ -483 h 123533"/>
                <a:gd name="connsiteX3" fmla="*/ 37117 w 3930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23533">
                  <a:moveTo>
                    <a:pt x="37117" y="123051"/>
                  </a:moveTo>
                  <a:lnTo>
                    <a:pt x="-2189" y="10489"/>
                  </a:lnTo>
                  <a:lnTo>
                    <a:pt x="37117" y="-483"/>
                  </a:lnTo>
                  <a:lnTo>
                    <a:pt x="3711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46" name="Freeform: Shape 2945">
              <a:extLst>
                <a:ext uri="{FF2B5EF4-FFF2-40B4-BE49-F238E27FC236}">
                  <a16:creationId xmlns:a16="http://schemas.microsoft.com/office/drawing/2014/main" id="{581B8616-D55E-4D33-A448-A786D66B33D1}"/>
                </a:ext>
              </a:extLst>
            </p:cNvPr>
            <p:cNvSpPr/>
            <p:nvPr/>
          </p:nvSpPr>
          <p:spPr>
            <a:xfrm>
              <a:off x="3858872" y="2119728"/>
              <a:ext cx="39306" cy="123533"/>
            </a:xfrm>
            <a:custGeom>
              <a:avLst/>
              <a:gdLst>
                <a:gd name="connsiteX0" fmla="*/ -2189 w 39306"/>
                <a:gd name="connsiteY0" fmla="*/ 123051 h 123533"/>
                <a:gd name="connsiteX1" fmla="*/ -2189 w 39306"/>
                <a:gd name="connsiteY1" fmla="*/ -483 h 123533"/>
                <a:gd name="connsiteX2" fmla="*/ 37117 w 39306"/>
                <a:gd name="connsiteY2" fmla="*/ 113174 h 123533"/>
                <a:gd name="connsiteX3" fmla="*/ -2189 w 3930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37117" y="113174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47" name="Freeform: Shape 2946">
              <a:extLst>
                <a:ext uri="{FF2B5EF4-FFF2-40B4-BE49-F238E27FC236}">
                  <a16:creationId xmlns:a16="http://schemas.microsoft.com/office/drawing/2014/main" id="{2B80D2D0-DB00-4E9B-85F3-1FE2AB914841}"/>
                </a:ext>
              </a:extLst>
            </p:cNvPr>
            <p:cNvSpPr/>
            <p:nvPr/>
          </p:nvSpPr>
          <p:spPr>
            <a:xfrm>
              <a:off x="3858872" y="2108498"/>
              <a:ext cx="39306" cy="123533"/>
            </a:xfrm>
            <a:custGeom>
              <a:avLst/>
              <a:gdLst>
                <a:gd name="connsiteX0" fmla="*/ 37117 w 39306"/>
                <a:gd name="connsiteY0" fmla="*/ 123051 h 123533"/>
                <a:gd name="connsiteX1" fmla="*/ -2189 w 39306"/>
                <a:gd name="connsiteY1" fmla="*/ 9394 h 123533"/>
                <a:gd name="connsiteX2" fmla="*/ 37117 w 39306"/>
                <a:gd name="connsiteY2" fmla="*/ -483 h 123533"/>
                <a:gd name="connsiteX3" fmla="*/ 37117 w 3930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23533">
                  <a:moveTo>
                    <a:pt x="37117" y="123051"/>
                  </a:moveTo>
                  <a:lnTo>
                    <a:pt x="-2189" y="9394"/>
                  </a:lnTo>
                  <a:lnTo>
                    <a:pt x="37117" y="-483"/>
                  </a:lnTo>
                  <a:lnTo>
                    <a:pt x="3711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48" name="Freeform: Shape 2947">
              <a:extLst>
                <a:ext uri="{FF2B5EF4-FFF2-40B4-BE49-F238E27FC236}">
                  <a16:creationId xmlns:a16="http://schemas.microsoft.com/office/drawing/2014/main" id="{7E49A7AF-04C8-49DC-880F-911B8BFB434B}"/>
                </a:ext>
              </a:extLst>
            </p:cNvPr>
            <p:cNvSpPr/>
            <p:nvPr/>
          </p:nvSpPr>
          <p:spPr>
            <a:xfrm>
              <a:off x="3898178" y="2108498"/>
              <a:ext cx="22460" cy="123533"/>
            </a:xfrm>
            <a:custGeom>
              <a:avLst/>
              <a:gdLst>
                <a:gd name="connsiteX0" fmla="*/ -2189 w 22460"/>
                <a:gd name="connsiteY0" fmla="*/ 123051 h 123533"/>
                <a:gd name="connsiteX1" fmla="*/ -2189 w 22460"/>
                <a:gd name="connsiteY1" fmla="*/ -483 h 123533"/>
                <a:gd name="connsiteX2" fmla="*/ 20272 w 22460"/>
                <a:gd name="connsiteY2" fmla="*/ 117486 h 123533"/>
                <a:gd name="connsiteX3" fmla="*/ -2189 w 22460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0272" y="117486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49" name="Freeform: Shape 2948">
              <a:extLst>
                <a:ext uri="{FF2B5EF4-FFF2-40B4-BE49-F238E27FC236}">
                  <a16:creationId xmlns:a16="http://schemas.microsoft.com/office/drawing/2014/main" id="{F9A055C2-A8E2-495C-B188-DF9BF7766309}"/>
                </a:ext>
              </a:extLst>
            </p:cNvPr>
            <p:cNvSpPr/>
            <p:nvPr/>
          </p:nvSpPr>
          <p:spPr>
            <a:xfrm>
              <a:off x="3898178" y="2102882"/>
              <a:ext cx="22460" cy="123533"/>
            </a:xfrm>
            <a:custGeom>
              <a:avLst/>
              <a:gdLst>
                <a:gd name="connsiteX0" fmla="*/ 20272 w 22460"/>
                <a:gd name="connsiteY0" fmla="*/ 123051 h 123533"/>
                <a:gd name="connsiteX1" fmla="*/ -2189 w 22460"/>
                <a:gd name="connsiteY1" fmla="*/ 1398 h 123533"/>
                <a:gd name="connsiteX2" fmla="*/ 20272 w 22460"/>
                <a:gd name="connsiteY2" fmla="*/ -483 h 123533"/>
                <a:gd name="connsiteX3" fmla="*/ 20272 w 22460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123533">
                  <a:moveTo>
                    <a:pt x="20272" y="123051"/>
                  </a:moveTo>
                  <a:lnTo>
                    <a:pt x="-2189" y="1398"/>
                  </a:lnTo>
                  <a:lnTo>
                    <a:pt x="20272" y="-483"/>
                  </a:lnTo>
                  <a:lnTo>
                    <a:pt x="20272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50" name="Freeform: Shape 2949">
              <a:extLst>
                <a:ext uri="{FF2B5EF4-FFF2-40B4-BE49-F238E27FC236}">
                  <a16:creationId xmlns:a16="http://schemas.microsoft.com/office/drawing/2014/main" id="{ADCD0351-1E77-4FC8-90D6-7E6EB33F9927}"/>
                </a:ext>
              </a:extLst>
            </p:cNvPr>
            <p:cNvSpPr/>
            <p:nvPr/>
          </p:nvSpPr>
          <p:spPr>
            <a:xfrm>
              <a:off x="3920639" y="2102882"/>
              <a:ext cx="61766" cy="123533"/>
            </a:xfrm>
            <a:custGeom>
              <a:avLst/>
              <a:gdLst>
                <a:gd name="connsiteX0" fmla="*/ -2189 w 61766"/>
                <a:gd name="connsiteY0" fmla="*/ 123051 h 123533"/>
                <a:gd name="connsiteX1" fmla="*/ -2189 w 61766"/>
                <a:gd name="connsiteY1" fmla="*/ -483 h 123533"/>
                <a:gd name="connsiteX2" fmla="*/ 59578 w 61766"/>
                <a:gd name="connsiteY2" fmla="*/ 117677 h 123533"/>
                <a:gd name="connsiteX3" fmla="*/ -2189 w 61766"/>
                <a:gd name="connsiteY3" fmla="*/ 123045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6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59578" y="117677"/>
                  </a:lnTo>
                  <a:lnTo>
                    <a:pt x="-2189" y="12304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51" name="Freeform: Shape 2950">
              <a:extLst>
                <a:ext uri="{FF2B5EF4-FFF2-40B4-BE49-F238E27FC236}">
                  <a16:creationId xmlns:a16="http://schemas.microsoft.com/office/drawing/2014/main" id="{4491EB1A-1B5A-41A9-84D3-EB85FC5EB031}"/>
                </a:ext>
              </a:extLst>
            </p:cNvPr>
            <p:cNvSpPr/>
            <p:nvPr/>
          </p:nvSpPr>
          <p:spPr>
            <a:xfrm>
              <a:off x="3920639" y="2097267"/>
              <a:ext cx="61766" cy="123533"/>
            </a:xfrm>
            <a:custGeom>
              <a:avLst/>
              <a:gdLst>
                <a:gd name="connsiteX0" fmla="*/ 59578 w 61766"/>
                <a:gd name="connsiteY0" fmla="*/ 123045 h 123533"/>
                <a:gd name="connsiteX1" fmla="*/ -2189 w 61766"/>
                <a:gd name="connsiteY1" fmla="*/ 4874 h 123533"/>
                <a:gd name="connsiteX2" fmla="*/ 59578 w 61766"/>
                <a:gd name="connsiteY2" fmla="*/ -483 h 123533"/>
                <a:gd name="connsiteX3" fmla="*/ 59578 w 6176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66" h="123533">
                  <a:moveTo>
                    <a:pt x="59578" y="123045"/>
                  </a:moveTo>
                  <a:lnTo>
                    <a:pt x="-2189" y="4874"/>
                  </a:lnTo>
                  <a:lnTo>
                    <a:pt x="59578" y="-483"/>
                  </a:lnTo>
                  <a:lnTo>
                    <a:pt x="5957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52" name="Freeform: Shape 2951">
              <a:extLst>
                <a:ext uri="{FF2B5EF4-FFF2-40B4-BE49-F238E27FC236}">
                  <a16:creationId xmlns:a16="http://schemas.microsoft.com/office/drawing/2014/main" id="{47D1F35C-414C-4147-B52B-B1BC8C6A4DF6}"/>
                </a:ext>
              </a:extLst>
            </p:cNvPr>
            <p:cNvSpPr/>
            <p:nvPr/>
          </p:nvSpPr>
          <p:spPr>
            <a:xfrm>
              <a:off x="3982406" y="2097267"/>
              <a:ext cx="56151" cy="129154"/>
            </a:xfrm>
            <a:custGeom>
              <a:avLst/>
              <a:gdLst>
                <a:gd name="connsiteX0" fmla="*/ -2189 w 56151"/>
                <a:gd name="connsiteY0" fmla="*/ 123292 h 129154"/>
                <a:gd name="connsiteX1" fmla="*/ -2189 w 56151"/>
                <a:gd name="connsiteY1" fmla="*/ -483 h 129154"/>
                <a:gd name="connsiteX2" fmla="*/ 53963 w 56151"/>
                <a:gd name="connsiteY2" fmla="*/ 128672 h 129154"/>
                <a:gd name="connsiteX3" fmla="*/ -2189 w 56151"/>
                <a:gd name="connsiteY3" fmla="*/ 123292 h 12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1" h="129154">
                  <a:moveTo>
                    <a:pt x="-2189" y="123292"/>
                  </a:moveTo>
                  <a:lnTo>
                    <a:pt x="-2189" y="-483"/>
                  </a:lnTo>
                  <a:lnTo>
                    <a:pt x="53963" y="128672"/>
                  </a:lnTo>
                  <a:lnTo>
                    <a:pt x="-2189" y="12329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53" name="Freeform: Shape 2952">
              <a:extLst>
                <a:ext uri="{FF2B5EF4-FFF2-40B4-BE49-F238E27FC236}">
                  <a16:creationId xmlns:a16="http://schemas.microsoft.com/office/drawing/2014/main" id="{6A73ED33-A202-473E-A4D7-D157A7D7CAA9}"/>
                </a:ext>
              </a:extLst>
            </p:cNvPr>
            <p:cNvSpPr/>
            <p:nvPr/>
          </p:nvSpPr>
          <p:spPr>
            <a:xfrm>
              <a:off x="3982406" y="2097267"/>
              <a:ext cx="56151" cy="129154"/>
            </a:xfrm>
            <a:custGeom>
              <a:avLst/>
              <a:gdLst>
                <a:gd name="connsiteX0" fmla="*/ 53963 w 56151"/>
                <a:gd name="connsiteY0" fmla="*/ 128672 h 129154"/>
                <a:gd name="connsiteX1" fmla="*/ -2189 w 56151"/>
                <a:gd name="connsiteY1" fmla="*/ -483 h 129154"/>
                <a:gd name="connsiteX2" fmla="*/ 53963 w 56151"/>
                <a:gd name="connsiteY2" fmla="*/ 4885 h 129154"/>
                <a:gd name="connsiteX3" fmla="*/ 53963 w 56151"/>
                <a:gd name="connsiteY3" fmla="*/ 128672 h 12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1" h="129154">
                  <a:moveTo>
                    <a:pt x="53963" y="128672"/>
                  </a:moveTo>
                  <a:lnTo>
                    <a:pt x="-2189" y="-483"/>
                  </a:lnTo>
                  <a:lnTo>
                    <a:pt x="53963" y="4885"/>
                  </a:lnTo>
                  <a:lnTo>
                    <a:pt x="53963" y="1286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54" name="Freeform: Shape 2953">
              <a:extLst>
                <a:ext uri="{FF2B5EF4-FFF2-40B4-BE49-F238E27FC236}">
                  <a16:creationId xmlns:a16="http://schemas.microsoft.com/office/drawing/2014/main" id="{1F54DD3D-796D-43E2-8220-936BB8FB0C6D}"/>
                </a:ext>
              </a:extLst>
            </p:cNvPr>
            <p:cNvSpPr/>
            <p:nvPr/>
          </p:nvSpPr>
          <p:spPr>
            <a:xfrm>
              <a:off x="4038557" y="2102882"/>
              <a:ext cx="22460" cy="129149"/>
            </a:xfrm>
            <a:custGeom>
              <a:avLst/>
              <a:gdLst>
                <a:gd name="connsiteX0" fmla="*/ -2189 w 22460"/>
                <a:gd name="connsiteY0" fmla="*/ 122933 h 129149"/>
                <a:gd name="connsiteX1" fmla="*/ -2189 w 22460"/>
                <a:gd name="connsiteY1" fmla="*/ -483 h 129149"/>
                <a:gd name="connsiteX2" fmla="*/ 20272 w 22460"/>
                <a:gd name="connsiteY2" fmla="*/ 128666 h 129149"/>
                <a:gd name="connsiteX3" fmla="*/ -2189 w 22460"/>
                <a:gd name="connsiteY3" fmla="*/ 122933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129149">
                  <a:moveTo>
                    <a:pt x="-2189" y="122933"/>
                  </a:moveTo>
                  <a:lnTo>
                    <a:pt x="-2189" y="-483"/>
                  </a:lnTo>
                  <a:lnTo>
                    <a:pt x="20272" y="128666"/>
                  </a:lnTo>
                  <a:lnTo>
                    <a:pt x="-2189" y="12293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55" name="Freeform: Shape 2954">
              <a:extLst>
                <a:ext uri="{FF2B5EF4-FFF2-40B4-BE49-F238E27FC236}">
                  <a16:creationId xmlns:a16="http://schemas.microsoft.com/office/drawing/2014/main" id="{1D95341C-0E1C-4BAD-B5DC-3F5E3012F992}"/>
                </a:ext>
              </a:extLst>
            </p:cNvPr>
            <p:cNvSpPr/>
            <p:nvPr/>
          </p:nvSpPr>
          <p:spPr>
            <a:xfrm>
              <a:off x="4038557" y="2102882"/>
              <a:ext cx="22460" cy="129149"/>
            </a:xfrm>
            <a:custGeom>
              <a:avLst/>
              <a:gdLst>
                <a:gd name="connsiteX0" fmla="*/ 20272 w 22460"/>
                <a:gd name="connsiteY0" fmla="*/ 128666 h 129149"/>
                <a:gd name="connsiteX1" fmla="*/ -2189 w 22460"/>
                <a:gd name="connsiteY1" fmla="*/ -483 h 129149"/>
                <a:gd name="connsiteX2" fmla="*/ 20272 w 22460"/>
                <a:gd name="connsiteY2" fmla="*/ 1392 h 129149"/>
                <a:gd name="connsiteX3" fmla="*/ 20272 w 22460"/>
                <a:gd name="connsiteY3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129149">
                  <a:moveTo>
                    <a:pt x="20272" y="128666"/>
                  </a:moveTo>
                  <a:lnTo>
                    <a:pt x="-2189" y="-483"/>
                  </a:lnTo>
                  <a:lnTo>
                    <a:pt x="20272" y="1392"/>
                  </a:lnTo>
                  <a:lnTo>
                    <a:pt x="20272" y="12866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56" name="Freeform: Shape 2955">
              <a:extLst>
                <a:ext uri="{FF2B5EF4-FFF2-40B4-BE49-F238E27FC236}">
                  <a16:creationId xmlns:a16="http://schemas.microsoft.com/office/drawing/2014/main" id="{AE1E7994-D8EE-42DE-9F15-5E87CB8D62F0}"/>
                </a:ext>
              </a:extLst>
            </p:cNvPr>
            <p:cNvSpPr/>
            <p:nvPr/>
          </p:nvSpPr>
          <p:spPr>
            <a:xfrm>
              <a:off x="4061018" y="2108498"/>
              <a:ext cx="39306" cy="134764"/>
            </a:xfrm>
            <a:custGeom>
              <a:avLst/>
              <a:gdLst>
                <a:gd name="connsiteX0" fmla="*/ -2189 w 39306"/>
                <a:gd name="connsiteY0" fmla="*/ 124303 h 134764"/>
                <a:gd name="connsiteX1" fmla="*/ -2189 w 39306"/>
                <a:gd name="connsiteY1" fmla="*/ -483 h 134764"/>
                <a:gd name="connsiteX2" fmla="*/ 37117 w 39306"/>
                <a:gd name="connsiteY2" fmla="*/ 134281 h 134764"/>
                <a:gd name="connsiteX3" fmla="*/ -2189 w 39306"/>
                <a:gd name="connsiteY3" fmla="*/ 124303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34764">
                  <a:moveTo>
                    <a:pt x="-2189" y="124303"/>
                  </a:moveTo>
                  <a:lnTo>
                    <a:pt x="-2189" y="-483"/>
                  </a:lnTo>
                  <a:lnTo>
                    <a:pt x="37117" y="134281"/>
                  </a:lnTo>
                  <a:lnTo>
                    <a:pt x="-2189" y="12430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57" name="Freeform: Shape 2956">
              <a:extLst>
                <a:ext uri="{FF2B5EF4-FFF2-40B4-BE49-F238E27FC236}">
                  <a16:creationId xmlns:a16="http://schemas.microsoft.com/office/drawing/2014/main" id="{366502F6-EB5A-4FA2-89D0-64EE80377B4F}"/>
                </a:ext>
              </a:extLst>
            </p:cNvPr>
            <p:cNvSpPr/>
            <p:nvPr/>
          </p:nvSpPr>
          <p:spPr>
            <a:xfrm>
              <a:off x="4061018" y="2108498"/>
              <a:ext cx="39306" cy="134764"/>
            </a:xfrm>
            <a:custGeom>
              <a:avLst/>
              <a:gdLst>
                <a:gd name="connsiteX0" fmla="*/ 37117 w 39306"/>
                <a:gd name="connsiteY0" fmla="*/ 134281 h 134764"/>
                <a:gd name="connsiteX1" fmla="*/ -2189 w 39306"/>
                <a:gd name="connsiteY1" fmla="*/ -483 h 134764"/>
                <a:gd name="connsiteX2" fmla="*/ 37117 w 39306"/>
                <a:gd name="connsiteY2" fmla="*/ 9490 h 134764"/>
                <a:gd name="connsiteX3" fmla="*/ 37117 w 39306"/>
                <a:gd name="connsiteY3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34764">
                  <a:moveTo>
                    <a:pt x="37117" y="134281"/>
                  </a:moveTo>
                  <a:lnTo>
                    <a:pt x="-2189" y="-483"/>
                  </a:lnTo>
                  <a:lnTo>
                    <a:pt x="37117" y="9490"/>
                  </a:lnTo>
                  <a:lnTo>
                    <a:pt x="37117" y="1342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58" name="Freeform: Shape 2957">
              <a:extLst>
                <a:ext uri="{FF2B5EF4-FFF2-40B4-BE49-F238E27FC236}">
                  <a16:creationId xmlns:a16="http://schemas.microsoft.com/office/drawing/2014/main" id="{EF7E2016-D26D-44E6-B134-32178C847883}"/>
                </a:ext>
              </a:extLst>
            </p:cNvPr>
            <p:cNvSpPr/>
            <p:nvPr/>
          </p:nvSpPr>
          <p:spPr>
            <a:xfrm>
              <a:off x="4100324" y="2119728"/>
              <a:ext cx="39306" cy="140379"/>
            </a:xfrm>
            <a:custGeom>
              <a:avLst/>
              <a:gdLst>
                <a:gd name="connsiteX0" fmla="*/ -2189 w 39306"/>
                <a:gd name="connsiteY0" fmla="*/ 121091 h 140379"/>
                <a:gd name="connsiteX1" fmla="*/ -2189 w 39306"/>
                <a:gd name="connsiteY1" fmla="*/ -483 h 140379"/>
                <a:gd name="connsiteX2" fmla="*/ 37117 w 39306"/>
                <a:gd name="connsiteY2" fmla="*/ 139896 h 140379"/>
                <a:gd name="connsiteX3" fmla="*/ -2189 w 39306"/>
                <a:gd name="connsiteY3" fmla="*/ 121091 h 14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40379">
                  <a:moveTo>
                    <a:pt x="-2189" y="121091"/>
                  </a:moveTo>
                  <a:lnTo>
                    <a:pt x="-2189" y="-483"/>
                  </a:lnTo>
                  <a:lnTo>
                    <a:pt x="37117" y="139896"/>
                  </a:lnTo>
                  <a:lnTo>
                    <a:pt x="-2189" y="1210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59" name="Freeform: Shape 2958">
              <a:extLst>
                <a:ext uri="{FF2B5EF4-FFF2-40B4-BE49-F238E27FC236}">
                  <a16:creationId xmlns:a16="http://schemas.microsoft.com/office/drawing/2014/main" id="{1D2702C8-8910-45D5-8D78-1FC64E27A929}"/>
                </a:ext>
              </a:extLst>
            </p:cNvPr>
            <p:cNvSpPr/>
            <p:nvPr/>
          </p:nvSpPr>
          <p:spPr>
            <a:xfrm>
              <a:off x="4100324" y="2119728"/>
              <a:ext cx="39306" cy="140379"/>
            </a:xfrm>
            <a:custGeom>
              <a:avLst/>
              <a:gdLst>
                <a:gd name="connsiteX0" fmla="*/ 37117 w 39306"/>
                <a:gd name="connsiteY0" fmla="*/ 139896 h 140379"/>
                <a:gd name="connsiteX1" fmla="*/ -2189 w 39306"/>
                <a:gd name="connsiteY1" fmla="*/ -483 h 140379"/>
                <a:gd name="connsiteX2" fmla="*/ 37117 w 39306"/>
                <a:gd name="connsiteY2" fmla="*/ 10315 h 140379"/>
                <a:gd name="connsiteX3" fmla="*/ 37117 w 39306"/>
                <a:gd name="connsiteY3" fmla="*/ 139896 h 14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40379">
                  <a:moveTo>
                    <a:pt x="37117" y="139896"/>
                  </a:moveTo>
                  <a:lnTo>
                    <a:pt x="-2189" y="-483"/>
                  </a:lnTo>
                  <a:lnTo>
                    <a:pt x="37117" y="10315"/>
                  </a:lnTo>
                  <a:lnTo>
                    <a:pt x="37117" y="13989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60" name="Freeform: Shape 2959">
              <a:extLst>
                <a:ext uri="{FF2B5EF4-FFF2-40B4-BE49-F238E27FC236}">
                  <a16:creationId xmlns:a16="http://schemas.microsoft.com/office/drawing/2014/main" id="{2D4FF236-44FF-4D58-9222-21F9451A2361}"/>
                </a:ext>
              </a:extLst>
            </p:cNvPr>
            <p:cNvSpPr/>
            <p:nvPr/>
          </p:nvSpPr>
          <p:spPr>
            <a:xfrm>
              <a:off x="4139631" y="2130958"/>
              <a:ext cx="16845" cy="140379"/>
            </a:xfrm>
            <a:custGeom>
              <a:avLst/>
              <a:gdLst>
                <a:gd name="connsiteX0" fmla="*/ -2189 w 16845"/>
                <a:gd name="connsiteY0" fmla="*/ 133675 h 140379"/>
                <a:gd name="connsiteX1" fmla="*/ -2189 w 16845"/>
                <a:gd name="connsiteY1" fmla="*/ -483 h 140379"/>
                <a:gd name="connsiteX2" fmla="*/ 14657 w 16845"/>
                <a:gd name="connsiteY2" fmla="*/ 139896 h 140379"/>
                <a:gd name="connsiteX3" fmla="*/ -2189 w 16845"/>
                <a:gd name="connsiteY3" fmla="*/ 133669 h 14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140379">
                  <a:moveTo>
                    <a:pt x="-2189" y="133675"/>
                  </a:moveTo>
                  <a:lnTo>
                    <a:pt x="-2189" y="-483"/>
                  </a:lnTo>
                  <a:lnTo>
                    <a:pt x="14657" y="139896"/>
                  </a:lnTo>
                  <a:lnTo>
                    <a:pt x="-2189" y="13366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61" name="Freeform: Shape 2960">
              <a:extLst>
                <a:ext uri="{FF2B5EF4-FFF2-40B4-BE49-F238E27FC236}">
                  <a16:creationId xmlns:a16="http://schemas.microsoft.com/office/drawing/2014/main" id="{B653A19C-EC74-4256-AC67-4F2505F78D30}"/>
                </a:ext>
              </a:extLst>
            </p:cNvPr>
            <p:cNvSpPr/>
            <p:nvPr/>
          </p:nvSpPr>
          <p:spPr>
            <a:xfrm>
              <a:off x="4139631" y="2130958"/>
              <a:ext cx="16845" cy="140379"/>
            </a:xfrm>
            <a:custGeom>
              <a:avLst/>
              <a:gdLst>
                <a:gd name="connsiteX0" fmla="*/ 14657 w 16845"/>
                <a:gd name="connsiteY0" fmla="*/ 139896 h 140379"/>
                <a:gd name="connsiteX1" fmla="*/ -2189 w 16845"/>
                <a:gd name="connsiteY1" fmla="*/ -483 h 140379"/>
                <a:gd name="connsiteX2" fmla="*/ 14657 w 16845"/>
                <a:gd name="connsiteY2" fmla="*/ 5744 h 140379"/>
                <a:gd name="connsiteX3" fmla="*/ 14657 w 16845"/>
                <a:gd name="connsiteY3" fmla="*/ 139896 h 14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140379">
                  <a:moveTo>
                    <a:pt x="14657" y="139896"/>
                  </a:moveTo>
                  <a:lnTo>
                    <a:pt x="-2189" y="-483"/>
                  </a:lnTo>
                  <a:lnTo>
                    <a:pt x="14657" y="5744"/>
                  </a:lnTo>
                  <a:lnTo>
                    <a:pt x="14657" y="13989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62" name="Freeform: Shape 2961">
              <a:extLst>
                <a:ext uri="{FF2B5EF4-FFF2-40B4-BE49-F238E27FC236}">
                  <a16:creationId xmlns:a16="http://schemas.microsoft.com/office/drawing/2014/main" id="{66DF877F-6781-4F68-BC1A-C324364E2C1D}"/>
                </a:ext>
              </a:extLst>
            </p:cNvPr>
            <p:cNvSpPr/>
            <p:nvPr/>
          </p:nvSpPr>
          <p:spPr>
            <a:xfrm>
              <a:off x="4156476" y="2136573"/>
              <a:ext cx="44921" cy="168455"/>
            </a:xfrm>
            <a:custGeom>
              <a:avLst/>
              <a:gdLst>
                <a:gd name="connsiteX0" fmla="*/ -2189 w 44921"/>
                <a:gd name="connsiteY0" fmla="*/ 133214 h 168455"/>
                <a:gd name="connsiteX1" fmla="*/ -2189 w 44921"/>
                <a:gd name="connsiteY1" fmla="*/ -483 h 168455"/>
                <a:gd name="connsiteX2" fmla="*/ 42732 w 44921"/>
                <a:gd name="connsiteY2" fmla="*/ 167972 h 168455"/>
                <a:gd name="connsiteX3" fmla="*/ -2189 w 44921"/>
                <a:gd name="connsiteY3" fmla="*/ 133220 h 168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168455">
                  <a:moveTo>
                    <a:pt x="-2189" y="133214"/>
                  </a:moveTo>
                  <a:lnTo>
                    <a:pt x="-2189" y="-483"/>
                  </a:lnTo>
                  <a:lnTo>
                    <a:pt x="42732" y="167972"/>
                  </a:lnTo>
                  <a:lnTo>
                    <a:pt x="-2189" y="1332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63" name="Freeform: Shape 2962">
              <a:extLst>
                <a:ext uri="{FF2B5EF4-FFF2-40B4-BE49-F238E27FC236}">
                  <a16:creationId xmlns:a16="http://schemas.microsoft.com/office/drawing/2014/main" id="{6C00A15E-40A8-4569-91B2-5F222F09F5BE}"/>
                </a:ext>
              </a:extLst>
            </p:cNvPr>
            <p:cNvSpPr/>
            <p:nvPr/>
          </p:nvSpPr>
          <p:spPr>
            <a:xfrm>
              <a:off x="4156476" y="2136573"/>
              <a:ext cx="44921" cy="168455"/>
            </a:xfrm>
            <a:custGeom>
              <a:avLst/>
              <a:gdLst>
                <a:gd name="connsiteX0" fmla="*/ 42732 w 44921"/>
                <a:gd name="connsiteY0" fmla="*/ 167972 h 168455"/>
                <a:gd name="connsiteX1" fmla="*/ -2189 w 44921"/>
                <a:gd name="connsiteY1" fmla="*/ -483 h 168455"/>
                <a:gd name="connsiteX2" fmla="*/ 42732 w 44921"/>
                <a:gd name="connsiteY2" fmla="*/ 22668 h 168455"/>
                <a:gd name="connsiteX3" fmla="*/ 42732 w 44921"/>
                <a:gd name="connsiteY3" fmla="*/ 167972 h 168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168455">
                  <a:moveTo>
                    <a:pt x="42732" y="167972"/>
                  </a:moveTo>
                  <a:lnTo>
                    <a:pt x="-2189" y="-483"/>
                  </a:lnTo>
                  <a:lnTo>
                    <a:pt x="42732" y="22668"/>
                  </a:lnTo>
                  <a:lnTo>
                    <a:pt x="42732" y="1679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64" name="Freeform: Shape 2963">
              <a:extLst>
                <a:ext uri="{FF2B5EF4-FFF2-40B4-BE49-F238E27FC236}">
                  <a16:creationId xmlns:a16="http://schemas.microsoft.com/office/drawing/2014/main" id="{FB73370E-4AD4-4894-8FD4-45588F3BB81C}"/>
                </a:ext>
              </a:extLst>
            </p:cNvPr>
            <p:cNvSpPr/>
            <p:nvPr/>
          </p:nvSpPr>
          <p:spPr>
            <a:xfrm>
              <a:off x="4201397" y="2159034"/>
              <a:ext cx="11230" cy="157224"/>
            </a:xfrm>
            <a:custGeom>
              <a:avLst/>
              <a:gdLst>
                <a:gd name="connsiteX0" fmla="*/ -2189 w 11230"/>
                <a:gd name="connsiteY0" fmla="*/ 145500 h 157224"/>
                <a:gd name="connsiteX1" fmla="*/ -2189 w 11230"/>
                <a:gd name="connsiteY1" fmla="*/ -483 h 157224"/>
                <a:gd name="connsiteX2" fmla="*/ 9041 w 11230"/>
                <a:gd name="connsiteY2" fmla="*/ 156742 h 157224"/>
                <a:gd name="connsiteX3" fmla="*/ -2189 w 11230"/>
                <a:gd name="connsiteY3" fmla="*/ 145512 h 15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57224">
                  <a:moveTo>
                    <a:pt x="-2189" y="145500"/>
                  </a:moveTo>
                  <a:lnTo>
                    <a:pt x="-2189" y="-483"/>
                  </a:lnTo>
                  <a:lnTo>
                    <a:pt x="9041" y="156742"/>
                  </a:lnTo>
                  <a:lnTo>
                    <a:pt x="-2189" y="1455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65" name="Freeform: Shape 2964">
              <a:extLst>
                <a:ext uri="{FF2B5EF4-FFF2-40B4-BE49-F238E27FC236}">
                  <a16:creationId xmlns:a16="http://schemas.microsoft.com/office/drawing/2014/main" id="{3BDEAE84-4937-4B7C-8D89-59A5E5489642}"/>
                </a:ext>
              </a:extLst>
            </p:cNvPr>
            <p:cNvSpPr/>
            <p:nvPr/>
          </p:nvSpPr>
          <p:spPr>
            <a:xfrm>
              <a:off x="4201397" y="2159034"/>
              <a:ext cx="11230" cy="157224"/>
            </a:xfrm>
            <a:custGeom>
              <a:avLst/>
              <a:gdLst>
                <a:gd name="connsiteX0" fmla="*/ 9041 w 11230"/>
                <a:gd name="connsiteY0" fmla="*/ 156742 h 157224"/>
                <a:gd name="connsiteX1" fmla="*/ -2189 w 11230"/>
                <a:gd name="connsiteY1" fmla="*/ -483 h 157224"/>
                <a:gd name="connsiteX2" fmla="*/ 9041 w 11230"/>
                <a:gd name="connsiteY2" fmla="*/ 4756 h 157224"/>
                <a:gd name="connsiteX3" fmla="*/ 9041 w 11230"/>
                <a:gd name="connsiteY3" fmla="*/ 156742 h 15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57224">
                  <a:moveTo>
                    <a:pt x="9041" y="156742"/>
                  </a:moveTo>
                  <a:lnTo>
                    <a:pt x="-2189" y="-483"/>
                  </a:lnTo>
                  <a:lnTo>
                    <a:pt x="9041" y="4756"/>
                  </a:lnTo>
                  <a:lnTo>
                    <a:pt x="9041" y="15674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66" name="Freeform: Shape 2965">
              <a:extLst>
                <a:ext uri="{FF2B5EF4-FFF2-40B4-BE49-F238E27FC236}">
                  <a16:creationId xmlns:a16="http://schemas.microsoft.com/office/drawing/2014/main" id="{4B885CDB-C1FB-4239-9491-5651E515ED7A}"/>
                </a:ext>
              </a:extLst>
            </p:cNvPr>
            <p:cNvSpPr/>
            <p:nvPr/>
          </p:nvSpPr>
          <p:spPr>
            <a:xfrm>
              <a:off x="4212628" y="2164649"/>
              <a:ext cx="33691" cy="179685"/>
            </a:xfrm>
            <a:custGeom>
              <a:avLst/>
              <a:gdLst>
                <a:gd name="connsiteX0" fmla="*/ -2189 w 33691"/>
                <a:gd name="connsiteY0" fmla="*/ 148117 h 179685"/>
                <a:gd name="connsiteX1" fmla="*/ -2189 w 33691"/>
                <a:gd name="connsiteY1" fmla="*/ -483 h 179685"/>
                <a:gd name="connsiteX2" fmla="*/ 31502 w 33691"/>
                <a:gd name="connsiteY2" fmla="*/ 179203 h 179685"/>
                <a:gd name="connsiteX3" fmla="*/ -2189 w 33691"/>
                <a:gd name="connsiteY3" fmla="*/ 148106 h 179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79685">
                  <a:moveTo>
                    <a:pt x="-2189" y="148117"/>
                  </a:moveTo>
                  <a:lnTo>
                    <a:pt x="-2189" y="-483"/>
                  </a:lnTo>
                  <a:lnTo>
                    <a:pt x="31502" y="179203"/>
                  </a:lnTo>
                  <a:lnTo>
                    <a:pt x="-2189" y="14810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67" name="Freeform: Shape 2966">
              <a:extLst>
                <a:ext uri="{FF2B5EF4-FFF2-40B4-BE49-F238E27FC236}">
                  <a16:creationId xmlns:a16="http://schemas.microsoft.com/office/drawing/2014/main" id="{1F8D81A7-D8D8-4888-8091-BEBE8A14DDAB}"/>
                </a:ext>
              </a:extLst>
            </p:cNvPr>
            <p:cNvSpPr/>
            <p:nvPr/>
          </p:nvSpPr>
          <p:spPr>
            <a:xfrm>
              <a:off x="4212628" y="2164649"/>
              <a:ext cx="33691" cy="179685"/>
            </a:xfrm>
            <a:custGeom>
              <a:avLst/>
              <a:gdLst>
                <a:gd name="connsiteX0" fmla="*/ 31502 w 33691"/>
                <a:gd name="connsiteY0" fmla="*/ 179197 h 179685"/>
                <a:gd name="connsiteX1" fmla="*/ -2189 w 33691"/>
                <a:gd name="connsiteY1" fmla="*/ -483 h 179685"/>
                <a:gd name="connsiteX2" fmla="*/ 31502 w 33691"/>
                <a:gd name="connsiteY2" fmla="*/ 21293 h 179685"/>
                <a:gd name="connsiteX3" fmla="*/ 31502 w 33691"/>
                <a:gd name="connsiteY3" fmla="*/ 179203 h 179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79685">
                  <a:moveTo>
                    <a:pt x="31502" y="179197"/>
                  </a:moveTo>
                  <a:lnTo>
                    <a:pt x="-2189" y="-483"/>
                  </a:lnTo>
                  <a:lnTo>
                    <a:pt x="31502" y="21293"/>
                  </a:lnTo>
                  <a:lnTo>
                    <a:pt x="31502" y="17920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68" name="Freeform: Shape 2967">
              <a:extLst>
                <a:ext uri="{FF2B5EF4-FFF2-40B4-BE49-F238E27FC236}">
                  <a16:creationId xmlns:a16="http://schemas.microsoft.com/office/drawing/2014/main" id="{26822799-1CD7-457A-81EB-1D386E236E1E}"/>
                </a:ext>
              </a:extLst>
            </p:cNvPr>
            <p:cNvSpPr/>
            <p:nvPr/>
          </p:nvSpPr>
          <p:spPr>
            <a:xfrm>
              <a:off x="4246319" y="2187110"/>
              <a:ext cx="33691" cy="207761"/>
            </a:xfrm>
            <a:custGeom>
              <a:avLst/>
              <a:gdLst>
                <a:gd name="connsiteX0" fmla="*/ -2189 w 33691"/>
                <a:gd name="connsiteY0" fmla="*/ 158269 h 207761"/>
                <a:gd name="connsiteX1" fmla="*/ -2189 w 33691"/>
                <a:gd name="connsiteY1" fmla="*/ -483 h 207761"/>
                <a:gd name="connsiteX2" fmla="*/ 31502 w 33691"/>
                <a:gd name="connsiteY2" fmla="*/ 207278 h 207761"/>
                <a:gd name="connsiteX3" fmla="*/ -2189 w 33691"/>
                <a:gd name="connsiteY3" fmla="*/ 158269 h 207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207761">
                  <a:moveTo>
                    <a:pt x="-2189" y="158269"/>
                  </a:moveTo>
                  <a:lnTo>
                    <a:pt x="-2189" y="-483"/>
                  </a:lnTo>
                  <a:lnTo>
                    <a:pt x="31502" y="207278"/>
                  </a:lnTo>
                  <a:lnTo>
                    <a:pt x="-2189" y="15826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69" name="Freeform: Shape 2968">
              <a:extLst>
                <a:ext uri="{FF2B5EF4-FFF2-40B4-BE49-F238E27FC236}">
                  <a16:creationId xmlns:a16="http://schemas.microsoft.com/office/drawing/2014/main" id="{B64B033A-4151-4A12-8731-F3CA24B270C3}"/>
                </a:ext>
              </a:extLst>
            </p:cNvPr>
            <p:cNvSpPr/>
            <p:nvPr/>
          </p:nvSpPr>
          <p:spPr>
            <a:xfrm>
              <a:off x="4246319" y="2187110"/>
              <a:ext cx="33691" cy="207761"/>
            </a:xfrm>
            <a:custGeom>
              <a:avLst/>
              <a:gdLst>
                <a:gd name="connsiteX0" fmla="*/ 31502 w 33691"/>
                <a:gd name="connsiteY0" fmla="*/ 207278 h 207761"/>
                <a:gd name="connsiteX1" fmla="*/ -2189 w 33691"/>
                <a:gd name="connsiteY1" fmla="*/ -483 h 207761"/>
                <a:gd name="connsiteX2" fmla="*/ 31502 w 33691"/>
                <a:gd name="connsiteY2" fmla="*/ 23539 h 207761"/>
                <a:gd name="connsiteX3" fmla="*/ 31502 w 33691"/>
                <a:gd name="connsiteY3" fmla="*/ 207273 h 207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207761">
                  <a:moveTo>
                    <a:pt x="31502" y="207278"/>
                  </a:moveTo>
                  <a:lnTo>
                    <a:pt x="-2189" y="-483"/>
                  </a:lnTo>
                  <a:lnTo>
                    <a:pt x="31502" y="23539"/>
                  </a:lnTo>
                  <a:lnTo>
                    <a:pt x="31502" y="207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70" name="Freeform: Shape 2969">
              <a:extLst>
                <a:ext uri="{FF2B5EF4-FFF2-40B4-BE49-F238E27FC236}">
                  <a16:creationId xmlns:a16="http://schemas.microsoft.com/office/drawing/2014/main" id="{DAC0F354-0454-4D9B-BCBE-86CB140E5012}"/>
                </a:ext>
              </a:extLst>
            </p:cNvPr>
            <p:cNvSpPr/>
            <p:nvPr/>
          </p:nvSpPr>
          <p:spPr>
            <a:xfrm>
              <a:off x="4280010" y="2209571"/>
              <a:ext cx="5615" cy="190915"/>
            </a:xfrm>
            <a:custGeom>
              <a:avLst/>
              <a:gdLst>
                <a:gd name="connsiteX0" fmla="*/ -2189 w 5615"/>
                <a:gd name="connsiteY0" fmla="*/ 189147 h 190915"/>
                <a:gd name="connsiteX1" fmla="*/ -2189 w 5615"/>
                <a:gd name="connsiteY1" fmla="*/ -483 h 190915"/>
                <a:gd name="connsiteX2" fmla="*/ 3426 w 5615"/>
                <a:gd name="connsiteY2" fmla="*/ 190433 h 190915"/>
                <a:gd name="connsiteX3" fmla="*/ -2189 w 5615"/>
                <a:gd name="connsiteY3" fmla="*/ 189147 h 190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190915">
                  <a:moveTo>
                    <a:pt x="-2189" y="189147"/>
                  </a:moveTo>
                  <a:lnTo>
                    <a:pt x="-2189" y="-483"/>
                  </a:lnTo>
                  <a:lnTo>
                    <a:pt x="3426" y="190433"/>
                  </a:lnTo>
                  <a:lnTo>
                    <a:pt x="-2189" y="18914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71" name="Freeform: Shape 2970">
              <a:extLst>
                <a:ext uri="{FF2B5EF4-FFF2-40B4-BE49-F238E27FC236}">
                  <a16:creationId xmlns:a16="http://schemas.microsoft.com/office/drawing/2014/main" id="{F808A36A-CCEC-40D9-8552-ED66C1A91438}"/>
                </a:ext>
              </a:extLst>
            </p:cNvPr>
            <p:cNvSpPr/>
            <p:nvPr/>
          </p:nvSpPr>
          <p:spPr>
            <a:xfrm>
              <a:off x="4280010" y="2209571"/>
              <a:ext cx="5615" cy="190915"/>
            </a:xfrm>
            <a:custGeom>
              <a:avLst/>
              <a:gdLst>
                <a:gd name="connsiteX0" fmla="*/ 3426 w 5615"/>
                <a:gd name="connsiteY0" fmla="*/ 190433 h 190915"/>
                <a:gd name="connsiteX1" fmla="*/ -2189 w 5615"/>
                <a:gd name="connsiteY1" fmla="*/ -483 h 190915"/>
                <a:gd name="connsiteX2" fmla="*/ 3426 w 5615"/>
                <a:gd name="connsiteY2" fmla="*/ -50 h 190915"/>
                <a:gd name="connsiteX3" fmla="*/ 3426 w 5615"/>
                <a:gd name="connsiteY3" fmla="*/ 190433 h 190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190915">
                  <a:moveTo>
                    <a:pt x="3426" y="190433"/>
                  </a:moveTo>
                  <a:lnTo>
                    <a:pt x="-2189" y="-483"/>
                  </a:lnTo>
                  <a:lnTo>
                    <a:pt x="3426" y="-50"/>
                  </a:lnTo>
                  <a:lnTo>
                    <a:pt x="3426" y="19043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72" name="Freeform: Shape 2971">
              <a:extLst>
                <a:ext uri="{FF2B5EF4-FFF2-40B4-BE49-F238E27FC236}">
                  <a16:creationId xmlns:a16="http://schemas.microsoft.com/office/drawing/2014/main" id="{7C74B0EE-279E-4922-8C2B-1325FE827708}"/>
                </a:ext>
              </a:extLst>
            </p:cNvPr>
            <p:cNvSpPr/>
            <p:nvPr/>
          </p:nvSpPr>
          <p:spPr>
            <a:xfrm>
              <a:off x="4280010" y="2209571"/>
              <a:ext cx="28075" cy="241452"/>
            </a:xfrm>
            <a:custGeom>
              <a:avLst/>
              <a:gdLst>
                <a:gd name="connsiteX0" fmla="*/ -2189 w 28075"/>
                <a:gd name="connsiteY0" fmla="*/ 187120 h 241452"/>
                <a:gd name="connsiteX1" fmla="*/ -2189 w 28075"/>
                <a:gd name="connsiteY1" fmla="*/ -483 h 241452"/>
                <a:gd name="connsiteX2" fmla="*/ 25887 w 28075"/>
                <a:gd name="connsiteY2" fmla="*/ 240970 h 241452"/>
                <a:gd name="connsiteX3" fmla="*/ -2189 w 28075"/>
                <a:gd name="connsiteY3" fmla="*/ 18712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75" h="241452">
                  <a:moveTo>
                    <a:pt x="-2189" y="187120"/>
                  </a:moveTo>
                  <a:lnTo>
                    <a:pt x="-2189" y="-483"/>
                  </a:lnTo>
                  <a:lnTo>
                    <a:pt x="25887" y="240970"/>
                  </a:lnTo>
                  <a:lnTo>
                    <a:pt x="-2189" y="1871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73" name="Freeform: Shape 2972">
              <a:extLst>
                <a:ext uri="{FF2B5EF4-FFF2-40B4-BE49-F238E27FC236}">
                  <a16:creationId xmlns:a16="http://schemas.microsoft.com/office/drawing/2014/main" id="{D1CF78C4-273B-4927-820C-9670026D0AD0}"/>
                </a:ext>
              </a:extLst>
            </p:cNvPr>
            <p:cNvSpPr/>
            <p:nvPr/>
          </p:nvSpPr>
          <p:spPr>
            <a:xfrm>
              <a:off x="4280010" y="2209571"/>
              <a:ext cx="28075" cy="241452"/>
            </a:xfrm>
            <a:custGeom>
              <a:avLst/>
              <a:gdLst>
                <a:gd name="connsiteX0" fmla="*/ 25887 w 28075"/>
                <a:gd name="connsiteY0" fmla="*/ 240970 h 241452"/>
                <a:gd name="connsiteX1" fmla="*/ -2189 w 28075"/>
                <a:gd name="connsiteY1" fmla="*/ -483 h 241452"/>
                <a:gd name="connsiteX2" fmla="*/ 25887 w 28075"/>
                <a:gd name="connsiteY2" fmla="*/ 24622 h 241452"/>
                <a:gd name="connsiteX3" fmla="*/ 25887 w 28075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75" h="241452">
                  <a:moveTo>
                    <a:pt x="25887" y="240970"/>
                  </a:moveTo>
                  <a:lnTo>
                    <a:pt x="-2189" y="-483"/>
                  </a:lnTo>
                  <a:lnTo>
                    <a:pt x="25887" y="24622"/>
                  </a:lnTo>
                  <a:lnTo>
                    <a:pt x="25887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74" name="Freeform: Shape 2973">
              <a:extLst>
                <a:ext uri="{FF2B5EF4-FFF2-40B4-BE49-F238E27FC236}">
                  <a16:creationId xmlns:a16="http://schemas.microsoft.com/office/drawing/2014/main" id="{ACD1AC1B-CE3F-49BF-891D-A1A546274A22}"/>
                </a:ext>
              </a:extLst>
            </p:cNvPr>
            <p:cNvSpPr/>
            <p:nvPr/>
          </p:nvSpPr>
          <p:spPr>
            <a:xfrm>
              <a:off x="4308086" y="2237647"/>
              <a:ext cx="16845" cy="275143"/>
            </a:xfrm>
            <a:custGeom>
              <a:avLst/>
              <a:gdLst>
                <a:gd name="connsiteX0" fmla="*/ -2189 w 16845"/>
                <a:gd name="connsiteY0" fmla="*/ 215915 h 275143"/>
                <a:gd name="connsiteX1" fmla="*/ -2189 w 16845"/>
                <a:gd name="connsiteY1" fmla="*/ -483 h 275143"/>
                <a:gd name="connsiteX2" fmla="*/ 14657 w 16845"/>
                <a:gd name="connsiteY2" fmla="*/ 274661 h 275143"/>
                <a:gd name="connsiteX3" fmla="*/ -2189 w 16845"/>
                <a:gd name="connsiteY3" fmla="*/ 215915 h 275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275143">
                  <a:moveTo>
                    <a:pt x="-2189" y="215915"/>
                  </a:moveTo>
                  <a:lnTo>
                    <a:pt x="-2189" y="-483"/>
                  </a:lnTo>
                  <a:lnTo>
                    <a:pt x="14657" y="274661"/>
                  </a:lnTo>
                  <a:lnTo>
                    <a:pt x="-2189" y="2159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75" name="Freeform: Shape 2974">
              <a:extLst>
                <a:ext uri="{FF2B5EF4-FFF2-40B4-BE49-F238E27FC236}">
                  <a16:creationId xmlns:a16="http://schemas.microsoft.com/office/drawing/2014/main" id="{5574EEDE-6AD6-4028-B951-AAE4E45265F7}"/>
                </a:ext>
              </a:extLst>
            </p:cNvPr>
            <p:cNvSpPr/>
            <p:nvPr/>
          </p:nvSpPr>
          <p:spPr>
            <a:xfrm>
              <a:off x="4308086" y="2237647"/>
              <a:ext cx="16845" cy="275143"/>
            </a:xfrm>
            <a:custGeom>
              <a:avLst/>
              <a:gdLst>
                <a:gd name="connsiteX0" fmla="*/ 14657 w 16845"/>
                <a:gd name="connsiteY0" fmla="*/ 274661 h 275143"/>
                <a:gd name="connsiteX1" fmla="*/ -2189 w 16845"/>
                <a:gd name="connsiteY1" fmla="*/ -483 h 275143"/>
                <a:gd name="connsiteX2" fmla="*/ 14657 w 16845"/>
                <a:gd name="connsiteY2" fmla="*/ 15268 h 275143"/>
                <a:gd name="connsiteX3" fmla="*/ 14657 w 16845"/>
                <a:gd name="connsiteY3" fmla="*/ 274661 h 275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275143">
                  <a:moveTo>
                    <a:pt x="14657" y="274661"/>
                  </a:moveTo>
                  <a:lnTo>
                    <a:pt x="-2189" y="-483"/>
                  </a:lnTo>
                  <a:lnTo>
                    <a:pt x="14657" y="15268"/>
                  </a:lnTo>
                  <a:lnTo>
                    <a:pt x="14657" y="27466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76" name="Freeform: Shape 2975">
              <a:extLst>
                <a:ext uri="{FF2B5EF4-FFF2-40B4-BE49-F238E27FC236}">
                  <a16:creationId xmlns:a16="http://schemas.microsoft.com/office/drawing/2014/main" id="{86E23BDB-C8AD-4F2E-9446-7B0B2C86053D}"/>
                </a:ext>
              </a:extLst>
            </p:cNvPr>
            <p:cNvSpPr/>
            <p:nvPr/>
          </p:nvSpPr>
          <p:spPr>
            <a:xfrm>
              <a:off x="2370850" y="4770090"/>
              <a:ext cx="1959696" cy="123533"/>
            </a:xfrm>
            <a:custGeom>
              <a:avLst/>
              <a:gdLst>
                <a:gd name="connsiteX0" fmla="*/ -2189 w 1959696"/>
                <a:gd name="connsiteY0" fmla="*/ 123051 h 123533"/>
                <a:gd name="connsiteX1" fmla="*/ -2189 w 1959696"/>
                <a:gd name="connsiteY1" fmla="*/ -483 h 123533"/>
                <a:gd name="connsiteX2" fmla="*/ 1957507 w 1959696"/>
                <a:gd name="connsiteY2" fmla="*/ 123051 h 123533"/>
                <a:gd name="connsiteX3" fmla="*/ -2189 w 19596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969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95750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77" name="Freeform: Shape 2976">
              <a:extLst>
                <a:ext uri="{FF2B5EF4-FFF2-40B4-BE49-F238E27FC236}">
                  <a16:creationId xmlns:a16="http://schemas.microsoft.com/office/drawing/2014/main" id="{8D9A92F4-ED70-4E8D-B711-0A79A11DE357}"/>
                </a:ext>
              </a:extLst>
            </p:cNvPr>
            <p:cNvSpPr/>
            <p:nvPr/>
          </p:nvSpPr>
          <p:spPr>
            <a:xfrm>
              <a:off x="2370850" y="4770090"/>
              <a:ext cx="1959696" cy="123533"/>
            </a:xfrm>
            <a:custGeom>
              <a:avLst/>
              <a:gdLst>
                <a:gd name="connsiteX0" fmla="*/ 1957507 w 1959696"/>
                <a:gd name="connsiteY0" fmla="*/ 123051 h 123533"/>
                <a:gd name="connsiteX1" fmla="*/ -2189 w 1959696"/>
                <a:gd name="connsiteY1" fmla="*/ -483 h 123533"/>
                <a:gd name="connsiteX2" fmla="*/ 1957507 w 1959696"/>
                <a:gd name="connsiteY2" fmla="*/ -483 h 123533"/>
                <a:gd name="connsiteX3" fmla="*/ 1957507 w 19596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9696" h="123533">
                  <a:moveTo>
                    <a:pt x="1957507" y="123051"/>
                  </a:moveTo>
                  <a:lnTo>
                    <a:pt x="-2189" y="-483"/>
                  </a:lnTo>
                  <a:lnTo>
                    <a:pt x="1957507" y="-483"/>
                  </a:lnTo>
                  <a:lnTo>
                    <a:pt x="195750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78" name="Freeform: Shape 2977">
              <a:extLst>
                <a:ext uri="{FF2B5EF4-FFF2-40B4-BE49-F238E27FC236}">
                  <a16:creationId xmlns:a16="http://schemas.microsoft.com/office/drawing/2014/main" id="{0D0EBEE9-7F5F-44BE-90D0-05795122C580}"/>
                </a:ext>
              </a:extLst>
            </p:cNvPr>
            <p:cNvSpPr/>
            <p:nvPr/>
          </p:nvSpPr>
          <p:spPr>
            <a:xfrm>
              <a:off x="2370850" y="3574058"/>
              <a:ext cx="1959696" cy="123533"/>
            </a:xfrm>
            <a:custGeom>
              <a:avLst/>
              <a:gdLst>
                <a:gd name="connsiteX0" fmla="*/ -2189 w 1959696"/>
                <a:gd name="connsiteY0" fmla="*/ 123051 h 123533"/>
                <a:gd name="connsiteX1" fmla="*/ -2189 w 1959696"/>
                <a:gd name="connsiteY1" fmla="*/ -483 h 123533"/>
                <a:gd name="connsiteX2" fmla="*/ 1957507 w 1959696"/>
                <a:gd name="connsiteY2" fmla="*/ 123051 h 123533"/>
                <a:gd name="connsiteX3" fmla="*/ -2189 w 19596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969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95750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79" name="Freeform: Shape 2978">
              <a:extLst>
                <a:ext uri="{FF2B5EF4-FFF2-40B4-BE49-F238E27FC236}">
                  <a16:creationId xmlns:a16="http://schemas.microsoft.com/office/drawing/2014/main" id="{C87AB993-8A43-4B69-ACF6-087A708F85D2}"/>
                </a:ext>
              </a:extLst>
            </p:cNvPr>
            <p:cNvSpPr/>
            <p:nvPr/>
          </p:nvSpPr>
          <p:spPr>
            <a:xfrm>
              <a:off x="2370850" y="3574058"/>
              <a:ext cx="1959696" cy="123533"/>
            </a:xfrm>
            <a:custGeom>
              <a:avLst/>
              <a:gdLst>
                <a:gd name="connsiteX0" fmla="*/ 1957507 w 1959696"/>
                <a:gd name="connsiteY0" fmla="*/ 123051 h 123533"/>
                <a:gd name="connsiteX1" fmla="*/ -2189 w 1959696"/>
                <a:gd name="connsiteY1" fmla="*/ -483 h 123533"/>
                <a:gd name="connsiteX2" fmla="*/ 1957507 w 1959696"/>
                <a:gd name="connsiteY2" fmla="*/ -483 h 123533"/>
                <a:gd name="connsiteX3" fmla="*/ 1957507 w 19596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9696" h="123533">
                  <a:moveTo>
                    <a:pt x="1957507" y="123051"/>
                  </a:moveTo>
                  <a:lnTo>
                    <a:pt x="-2189" y="-483"/>
                  </a:lnTo>
                  <a:lnTo>
                    <a:pt x="1957507" y="-483"/>
                  </a:lnTo>
                  <a:lnTo>
                    <a:pt x="195750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80" name="Freeform: Shape 2979">
              <a:extLst>
                <a:ext uri="{FF2B5EF4-FFF2-40B4-BE49-F238E27FC236}">
                  <a16:creationId xmlns:a16="http://schemas.microsoft.com/office/drawing/2014/main" id="{7D75559D-EB1F-478A-9DC6-B9F42A94FCE4}"/>
                </a:ext>
              </a:extLst>
            </p:cNvPr>
            <p:cNvSpPr/>
            <p:nvPr/>
          </p:nvSpPr>
          <p:spPr>
            <a:xfrm>
              <a:off x="4324931" y="2248877"/>
              <a:ext cx="5615" cy="320064"/>
            </a:xfrm>
            <a:custGeom>
              <a:avLst/>
              <a:gdLst>
                <a:gd name="connsiteX0" fmla="*/ -2189 w 5615"/>
                <a:gd name="connsiteY0" fmla="*/ 258972 h 320064"/>
                <a:gd name="connsiteX1" fmla="*/ -2189 w 5615"/>
                <a:gd name="connsiteY1" fmla="*/ -483 h 320064"/>
                <a:gd name="connsiteX2" fmla="*/ 3426 w 5615"/>
                <a:gd name="connsiteY2" fmla="*/ 319582 h 320064"/>
                <a:gd name="connsiteX3" fmla="*/ -2189 w 5615"/>
                <a:gd name="connsiteY3" fmla="*/ 258972 h 32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320064">
                  <a:moveTo>
                    <a:pt x="-2189" y="258972"/>
                  </a:moveTo>
                  <a:lnTo>
                    <a:pt x="-2189" y="-483"/>
                  </a:lnTo>
                  <a:lnTo>
                    <a:pt x="3426" y="319582"/>
                  </a:lnTo>
                  <a:lnTo>
                    <a:pt x="-2189" y="2589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81" name="Freeform: Shape 2980">
              <a:extLst>
                <a:ext uri="{FF2B5EF4-FFF2-40B4-BE49-F238E27FC236}">
                  <a16:creationId xmlns:a16="http://schemas.microsoft.com/office/drawing/2014/main" id="{E014CD4B-D1C5-41C5-AD84-047DB5D62467}"/>
                </a:ext>
              </a:extLst>
            </p:cNvPr>
            <p:cNvSpPr/>
            <p:nvPr/>
          </p:nvSpPr>
          <p:spPr>
            <a:xfrm>
              <a:off x="4324931" y="2248877"/>
              <a:ext cx="5615" cy="320064"/>
            </a:xfrm>
            <a:custGeom>
              <a:avLst/>
              <a:gdLst>
                <a:gd name="connsiteX0" fmla="*/ 3426 w 5615"/>
                <a:gd name="connsiteY0" fmla="*/ 319582 h 320064"/>
                <a:gd name="connsiteX1" fmla="*/ -2189 w 5615"/>
                <a:gd name="connsiteY1" fmla="*/ -483 h 320064"/>
                <a:gd name="connsiteX2" fmla="*/ 3426 w 5615"/>
                <a:gd name="connsiteY2" fmla="*/ 4812 h 320064"/>
                <a:gd name="connsiteX3" fmla="*/ 3426 w 5615"/>
                <a:gd name="connsiteY3" fmla="*/ 319582 h 32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320064">
                  <a:moveTo>
                    <a:pt x="3426" y="319582"/>
                  </a:moveTo>
                  <a:lnTo>
                    <a:pt x="-2189" y="-483"/>
                  </a:lnTo>
                  <a:lnTo>
                    <a:pt x="3426" y="4812"/>
                  </a:lnTo>
                  <a:lnTo>
                    <a:pt x="3426" y="31958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82" name="Freeform: Shape 2981">
              <a:extLst>
                <a:ext uri="{FF2B5EF4-FFF2-40B4-BE49-F238E27FC236}">
                  <a16:creationId xmlns:a16="http://schemas.microsoft.com/office/drawing/2014/main" id="{02F8C9DD-036D-42D0-9BD5-CCDF30CA88FB}"/>
                </a:ext>
              </a:extLst>
            </p:cNvPr>
            <p:cNvSpPr/>
            <p:nvPr/>
          </p:nvSpPr>
          <p:spPr>
            <a:xfrm>
              <a:off x="4330546" y="2254492"/>
              <a:ext cx="11230" cy="2639132"/>
            </a:xfrm>
            <a:custGeom>
              <a:avLst/>
              <a:gdLst>
                <a:gd name="connsiteX0" fmla="*/ -2189 w 11230"/>
                <a:gd name="connsiteY0" fmla="*/ 314511 h 2639132"/>
                <a:gd name="connsiteX1" fmla="*/ -2189 w 11230"/>
                <a:gd name="connsiteY1" fmla="*/ -483 h 2639132"/>
                <a:gd name="connsiteX2" fmla="*/ 9041 w 11230"/>
                <a:gd name="connsiteY2" fmla="*/ 2638649 h 2639132"/>
                <a:gd name="connsiteX3" fmla="*/ -2189 w 11230"/>
                <a:gd name="connsiteY3" fmla="*/ 314500 h 263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2639132">
                  <a:moveTo>
                    <a:pt x="-2189" y="314511"/>
                  </a:moveTo>
                  <a:lnTo>
                    <a:pt x="-2189" y="-483"/>
                  </a:lnTo>
                  <a:lnTo>
                    <a:pt x="9041" y="2638649"/>
                  </a:lnTo>
                  <a:lnTo>
                    <a:pt x="-2189" y="3145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83" name="Freeform: Shape 2982">
              <a:extLst>
                <a:ext uri="{FF2B5EF4-FFF2-40B4-BE49-F238E27FC236}">
                  <a16:creationId xmlns:a16="http://schemas.microsoft.com/office/drawing/2014/main" id="{6964785F-577B-4E3A-B950-694C9BE2C93C}"/>
                </a:ext>
              </a:extLst>
            </p:cNvPr>
            <p:cNvSpPr/>
            <p:nvPr/>
          </p:nvSpPr>
          <p:spPr>
            <a:xfrm>
              <a:off x="4330546" y="2254492"/>
              <a:ext cx="11230" cy="2639132"/>
            </a:xfrm>
            <a:custGeom>
              <a:avLst/>
              <a:gdLst>
                <a:gd name="connsiteX0" fmla="*/ 9041 w 11230"/>
                <a:gd name="connsiteY0" fmla="*/ 2638649 h 2639132"/>
                <a:gd name="connsiteX1" fmla="*/ -2189 w 11230"/>
                <a:gd name="connsiteY1" fmla="*/ -483 h 2639132"/>
                <a:gd name="connsiteX2" fmla="*/ 9041 w 11230"/>
                <a:gd name="connsiteY2" fmla="*/ 11438 h 2639132"/>
                <a:gd name="connsiteX3" fmla="*/ 9041 w 11230"/>
                <a:gd name="connsiteY3" fmla="*/ 2638649 h 263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2639132">
                  <a:moveTo>
                    <a:pt x="9041" y="2638649"/>
                  </a:moveTo>
                  <a:lnTo>
                    <a:pt x="-2189" y="-483"/>
                  </a:lnTo>
                  <a:lnTo>
                    <a:pt x="9041" y="11438"/>
                  </a:lnTo>
                  <a:lnTo>
                    <a:pt x="9041" y="263864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84" name="Freeform: Shape 2983">
              <a:extLst>
                <a:ext uri="{FF2B5EF4-FFF2-40B4-BE49-F238E27FC236}">
                  <a16:creationId xmlns:a16="http://schemas.microsoft.com/office/drawing/2014/main" id="{B6CDB809-BBF0-411A-9C39-BB63C515BE7C}"/>
                </a:ext>
              </a:extLst>
            </p:cNvPr>
            <p:cNvSpPr/>
            <p:nvPr/>
          </p:nvSpPr>
          <p:spPr>
            <a:xfrm>
              <a:off x="4341777" y="2265722"/>
              <a:ext cx="44921" cy="2627901"/>
            </a:xfrm>
            <a:custGeom>
              <a:avLst/>
              <a:gdLst>
                <a:gd name="connsiteX0" fmla="*/ -2189 w 44921"/>
                <a:gd name="connsiteY0" fmla="*/ 2627419 h 2627901"/>
                <a:gd name="connsiteX1" fmla="*/ -2189 w 44921"/>
                <a:gd name="connsiteY1" fmla="*/ -483 h 2627901"/>
                <a:gd name="connsiteX2" fmla="*/ 42732 w 44921"/>
                <a:gd name="connsiteY2" fmla="*/ 2627419 h 2627901"/>
                <a:gd name="connsiteX3" fmla="*/ -2189 w 44921"/>
                <a:gd name="connsiteY3" fmla="*/ 2627419 h 2627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2627901">
                  <a:moveTo>
                    <a:pt x="-2189" y="2627419"/>
                  </a:moveTo>
                  <a:lnTo>
                    <a:pt x="-2189" y="-483"/>
                  </a:lnTo>
                  <a:lnTo>
                    <a:pt x="42732" y="2627419"/>
                  </a:lnTo>
                  <a:lnTo>
                    <a:pt x="-2189" y="26274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85" name="Freeform: Shape 2984">
              <a:extLst>
                <a:ext uri="{FF2B5EF4-FFF2-40B4-BE49-F238E27FC236}">
                  <a16:creationId xmlns:a16="http://schemas.microsoft.com/office/drawing/2014/main" id="{E4E8E93B-54D5-49FF-9A08-B7E66C377CDC}"/>
                </a:ext>
              </a:extLst>
            </p:cNvPr>
            <p:cNvSpPr/>
            <p:nvPr/>
          </p:nvSpPr>
          <p:spPr>
            <a:xfrm>
              <a:off x="4341777" y="2265722"/>
              <a:ext cx="44921" cy="2627901"/>
            </a:xfrm>
            <a:custGeom>
              <a:avLst/>
              <a:gdLst>
                <a:gd name="connsiteX0" fmla="*/ 42732 w 44921"/>
                <a:gd name="connsiteY0" fmla="*/ 2627419 h 2627901"/>
                <a:gd name="connsiteX1" fmla="*/ -2189 w 44921"/>
                <a:gd name="connsiteY1" fmla="*/ -483 h 2627901"/>
                <a:gd name="connsiteX2" fmla="*/ 42732 w 44921"/>
                <a:gd name="connsiteY2" fmla="*/ 66854 h 2627901"/>
                <a:gd name="connsiteX3" fmla="*/ 42732 w 44921"/>
                <a:gd name="connsiteY3" fmla="*/ 2627419 h 2627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2627901">
                  <a:moveTo>
                    <a:pt x="42732" y="2627419"/>
                  </a:moveTo>
                  <a:lnTo>
                    <a:pt x="-2189" y="-483"/>
                  </a:lnTo>
                  <a:lnTo>
                    <a:pt x="42732" y="66854"/>
                  </a:lnTo>
                  <a:lnTo>
                    <a:pt x="42732" y="26274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86" name="Freeform: Shape 2985">
              <a:extLst>
                <a:ext uri="{FF2B5EF4-FFF2-40B4-BE49-F238E27FC236}">
                  <a16:creationId xmlns:a16="http://schemas.microsoft.com/office/drawing/2014/main" id="{53DACBE7-5B45-418B-BCC1-E15023A7002F}"/>
                </a:ext>
              </a:extLst>
            </p:cNvPr>
            <p:cNvSpPr/>
            <p:nvPr/>
          </p:nvSpPr>
          <p:spPr>
            <a:xfrm>
              <a:off x="4386698" y="2333105"/>
              <a:ext cx="33691" cy="2560519"/>
            </a:xfrm>
            <a:custGeom>
              <a:avLst/>
              <a:gdLst>
                <a:gd name="connsiteX0" fmla="*/ -2189 w 33691"/>
                <a:gd name="connsiteY0" fmla="*/ 2560037 h 2560519"/>
                <a:gd name="connsiteX1" fmla="*/ -2189 w 33691"/>
                <a:gd name="connsiteY1" fmla="*/ -483 h 2560519"/>
                <a:gd name="connsiteX2" fmla="*/ 31502 w 33691"/>
                <a:gd name="connsiteY2" fmla="*/ 2560037 h 2560519"/>
                <a:gd name="connsiteX3" fmla="*/ -2189 w 33691"/>
                <a:gd name="connsiteY3" fmla="*/ 2560037 h 256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2560519">
                  <a:moveTo>
                    <a:pt x="-2189" y="2560037"/>
                  </a:moveTo>
                  <a:lnTo>
                    <a:pt x="-2189" y="-483"/>
                  </a:lnTo>
                  <a:lnTo>
                    <a:pt x="31502" y="2560037"/>
                  </a:lnTo>
                  <a:lnTo>
                    <a:pt x="-2189" y="25600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87" name="Freeform: Shape 2986">
              <a:extLst>
                <a:ext uri="{FF2B5EF4-FFF2-40B4-BE49-F238E27FC236}">
                  <a16:creationId xmlns:a16="http://schemas.microsoft.com/office/drawing/2014/main" id="{41057568-F53C-40CC-9EA3-E6E3F347F931}"/>
                </a:ext>
              </a:extLst>
            </p:cNvPr>
            <p:cNvSpPr/>
            <p:nvPr/>
          </p:nvSpPr>
          <p:spPr>
            <a:xfrm>
              <a:off x="4386698" y="2333105"/>
              <a:ext cx="33691" cy="2560519"/>
            </a:xfrm>
            <a:custGeom>
              <a:avLst/>
              <a:gdLst>
                <a:gd name="connsiteX0" fmla="*/ 31502 w 33691"/>
                <a:gd name="connsiteY0" fmla="*/ 2560037 h 2560519"/>
                <a:gd name="connsiteX1" fmla="*/ -2189 w 33691"/>
                <a:gd name="connsiteY1" fmla="*/ -483 h 2560519"/>
                <a:gd name="connsiteX2" fmla="*/ 31502 w 33691"/>
                <a:gd name="connsiteY2" fmla="*/ 74025 h 2560519"/>
                <a:gd name="connsiteX3" fmla="*/ 31502 w 33691"/>
                <a:gd name="connsiteY3" fmla="*/ 2560037 h 256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2560519">
                  <a:moveTo>
                    <a:pt x="31502" y="2560037"/>
                  </a:moveTo>
                  <a:lnTo>
                    <a:pt x="-2189" y="-483"/>
                  </a:lnTo>
                  <a:lnTo>
                    <a:pt x="31502" y="74025"/>
                  </a:lnTo>
                  <a:lnTo>
                    <a:pt x="31502" y="25600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88" name="Freeform: Shape 2987">
              <a:extLst>
                <a:ext uri="{FF2B5EF4-FFF2-40B4-BE49-F238E27FC236}">
                  <a16:creationId xmlns:a16="http://schemas.microsoft.com/office/drawing/2014/main" id="{E8DD1A91-E140-4C68-AA59-7CCF1A298BB7}"/>
                </a:ext>
              </a:extLst>
            </p:cNvPr>
            <p:cNvSpPr/>
            <p:nvPr/>
          </p:nvSpPr>
          <p:spPr>
            <a:xfrm>
              <a:off x="4420389" y="2411717"/>
              <a:ext cx="22460" cy="2481907"/>
            </a:xfrm>
            <a:custGeom>
              <a:avLst/>
              <a:gdLst>
                <a:gd name="connsiteX0" fmla="*/ -2189 w 22460"/>
                <a:gd name="connsiteY0" fmla="*/ 2481424 h 2481907"/>
                <a:gd name="connsiteX1" fmla="*/ -2189 w 22460"/>
                <a:gd name="connsiteY1" fmla="*/ -483 h 2481907"/>
                <a:gd name="connsiteX2" fmla="*/ 20272 w 22460"/>
                <a:gd name="connsiteY2" fmla="*/ 2481424 h 2481907"/>
                <a:gd name="connsiteX3" fmla="*/ -2189 w 22460"/>
                <a:gd name="connsiteY3" fmla="*/ 2481424 h 2481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2481907">
                  <a:moveTo>
                    <a:pt x="-2189" y="2481424"/>
                  </a:moveTo>
                  <a:lnTo>
                    <a:pt x="-2189" y="-483"/>
                  </a:lnTo>
                  <a:lnTo>
                    <a:pt x="20272" y="2481424"/>
                  </a:lnTo>
                  <a:lnTo>
                    <a:pt x="-2189" y="248142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89" name="Freeform: Shape 2988">
              <a:extLst>
                <a:ext uri="{FF2B5EF4-FFF2-40B4-BE49-F238E27FC236}">
                  <a16:creationId xmlns:a16="http://schemas.microsoft.com/office/drawing/2014/main" id="{B3958472-511E-426D-8229-3E5307507B3F}"/>
                </a:ext>
              </a:extLst>
            </p:cNvPr>
            <p:cNvSpPr/>
            <p:nvPr/>
          </p:nvSpPr>
          <p:spPr>
            <a:xfrm>
              <a:off x="4420389" y="2411717"/>
              <a:ext cx="22460" cy="2481907"/>
            </a:xfrm>
            <a:custGeom>
              <a:avLst/>
              <a:gdLst>
                <a:gd name="connsiteX0" fmla="*/ 20272 w 22460"/>
                <a:gd name="connsiteY0" fmla="*/ 2481424 h 2481907"/>
                <a:gd name="connsiteX1" fmla="*/ -2189 w 22460"/>
                <a:gd name="connsiteY1" fmla="*/ -483 h 2481907"/>
                <a:gd name="connsiteX2" fmla="*/ 20272 w 22460"/>
                <a:gd name="connsiteY2" fmla="*/ 78792 h 2481907"/>
                <a:gd name="connsiteX3" fmla="*/ 20272 w 22460"/>
                <a:gd name="connsiteY3" fmla="*/ 2481424 h 2481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2481907">
                  <a:moveTo>
                    <a:pt x="20272" y="2481424"/>
                  </a:moveTo>
                  <a:lnTo>
                    <a:pt x="-2189" y="-483"/>
                  </a:lnTo>
                  <a:lnTo>
                    <a:pt x="20272" y="78792"/>
                  </a:lnTo>
                  <a:lnTo>
                    <a:pt x="20272" y="248142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90" name="Freeform: Shape 2989">
              <a:extLst>
                <a:ext uri="{FF2B5EF4-FFF2-40B4-BE49-F238E27FC236}">
                  <a16:creationId xmlns:a16="http://schemas.microsoft.com/office/drawing/2014/main" id="{D914FC1C-A5D1-4354-A9BE-C105DB567AA5}"/>
                </a:ext>
              </a:extLst>
            </p:cNvPr>
            <p:cNvSpPr/>
            <p:nvPr/>
          </p:nvSpPr>
          <p:spPr>
            <a:xfrm>
              <a:off x="4442850" y="2490329"/>
              <a:ext cx="5615" cy="2403294"/>
            </a:xfrm>
            <a:custGeom>
              <a:avLst/>
              <a:gdLst>
                <a:gd name="connsiteX0" fmla="*/ -2189 w 5615"/>
                <a:gd name="connsiteY0" fmla="*/ 2402812 h 2403294"/>
                <a:gd name="connsiteX1" fmla="*/ -2189 w 5615"/>
                <a:gd name="connsiteY1" fmla="*/ -483 h 2403294"/>
                <a:gd name="connsiteX2" fmla="*/ 3426 w 5615"/>
                <a:gd name="connsiteY2" fmla="*/ 2402812 h 2403294"/>
                <a:gd name="connsiteX3" fmla="*/ -2189 w 5615"/>
                <a:gd name="connsiteY3" fmla="*/ 2402812 h 240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2403294">
                  <a:moveTo>
                    <a:pt x="-2189" y="2402812"/>
                  </a:moveTo>
                  <a:lnTo>
                    <a:pt x="-2189" y="-483"/>
                  </a:lnTo>
                  <a:lnTo>
                    <a:pt x="3426" y="2402812"/>
                  </a:lnTo>
                  <a:lnTo>
                    <a:pt x="-2189" y="24028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91" name="Freeform: Shape 2990">
              <a:extLst>
                <a:ext uri="{FF2B5EF4-FFF2-40B4-BE49-F238E27FC236}">
                  <a16:creationId xmlns:a16="http://schemas.microsoft.com/office/drawing/2014/main" id="{1A4254F7-AC95-4757-9CBA-8A10FC5D3225}"/>
                </a:ext>
              </a:extLst>
            </p:cNvPr>
            <p:cNvSpPr/>
            <p:nvPr/>
          </p:nvSpPr>
          <p:spPr>
            <a:xfrm>
              <a:off x="4442850" y="2490329"/>
              <a:ext cx="5615" cy="2403294"/>
            </a:xfrm>
            <a:custGeom>
              <a:avLst/>
              <a:gdLst>
                <a:gd name="connsiteX0" fmla="*/ 3426 w 5615"/>
                <a:gd name="connsiteY0" fmla="*/ 2402812 h 2403294"/>
                <a:gd name="connsiteX1" fmla="*/ -2189 w 5615"/>
                <a:gd name="connsiteY1" fmla="*/ -483 h 2403294"/>
                <a:gd name="connsiteX2" fmla="*/ 3426 w 5615"/>
                <a:gd name="connsiteY2" fmla="*/ 81302 h 2403294"/>
                <a:gd name="connsiteX3" fmla="*/ 3426 w 5615"/>
                <a:gd name="connsiteY3" fmla="*/ 2402812 h 240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2403294">
                  <a:moveTo>
                    <a:pt x="3426" y="2402812"/>
                  </a:moveTo>
                  <a:lnTo>
                    <a:pt x="-2189" y="-483"/>
                  </a:lnTo>
                  <a:lnTo>
                    <a:pt x="3426" y="81302"/>
                  </a:lnTo>
                  <a:lnTo>
                    <a:pt x="3426" y="24028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92" name="Freeform: Shape 2991">
              <a:extLst>
                <a:ext uri="{FF2B5EF4-FFF2-40B4-BE49-F238E27FC236}">
                  <a16:creationId xmlns:a16="http://schemas.microsoft.com/office/drawing/2014/main" id="{B2B78EE2-C586-4CFC-8FC7-735D2D317EFD}"/>
                </a:ext>
              </a:extLst>
            </p:cNvPr>
            <p:cNvSpPr/>
            <p:nvPr/>
          </p:nvSpPr>
          <p:spPr>
            <a:xfrm>
              <a:off x="2252932" y="3574058"/>
              <a:ext cx="117918" cy="1319566"/>
            </a:xfrm>
            <a:custGeom>
              <a:avLst/>
              <a:gdLst>
                <a:gd name="connsiteX0" fmla="*/ 115730 w 117918"/>
                <a:gd name="connsiteY0" fmla="*/ 1319083 h 1319566"/>
                <a:gd name="connsiteX1" fmla="*/ -2189 w 117918"/>
                <a:gd name="connsiteY1" fmla="*/ -483 h 1319566"/>
                <a:gd name="connsiteX2" fmla="*/ 115730 w 117918"/>
                <a:gd name="connsiteY2" fmla="*/ 1196953 h 1319566"/>
                <a:gd name="connsiteX3" fmla="*/ 115730 w 117918"/>
                <a:gd name="connsiteY3" fmla="*/ 1319083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319566">
                  <a:moveTo>
                    <a:pt x="115730" y="1319083"/>
                  </a:moveTo>
                  <a:lnTo>
                    <a:pt x="-2189" y="-483"/>
                  </a:lnTo>
                  <a:lnTo>
                    <a:pt x="115730" y="1196953"/>
                  </a:lnTo>
                  <a:lnTo>
                    <a:pt x="115730" y="13190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93" name="Freeform: Shape 2992">
              <a:extLst>
                <a:ext uri="{FF2B5EF4-FFF2-40B4-BE49-F238E27FC236}">
                  <a16:creationId xmlns:a16="http://schemas.microsoft.com/office/drawing/2014/main" id="{38A917C5-7DBF-4C3C-8092-9E42F6325CCD}"/>
                </a:ext>
              </a:extLst>
            </p:cNvPr>
            <p:cNvSpPr/>
            <p:nvPr/>
          </p:nvSpPr>
          <p:spPr>
            <a:xfrm>
              <a:off x="2252932" y="3574058"/>
              <a:ext cx="117918" cy="1196032"/>
            </a:xfrm>
            <a:custGeom>
              <a:avLst/>
              <a:gdLst>
                <a:gd name="connsiteX0" fmla="*/ 115730 w 117918"/>
                <a:gd name="connsiteY0" fmla="*/ 1195549 h 1196032"/>
                <a:gd name="connsiteX1" fmla="*/ -2189 w 117918"/>
                <a:gd name="connsiteY1" fmla="*/ -483 h 1196032"/>
                <a:gd name="connsiteX2" fmla="*/ 115730 w 117918"/>
                <a:gd name="connsiteY2" fmla="*/ 1073532 h 1196032"/>
                <a:gd name="connsiteX3" fmla="*/ 115730 w 117918"/>
                <a:gd name="connsiteY3" fmla="*/ 1195549 h 119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96032">
                  <a:moveTo>
                    <a:pt x="115730" y="1195549"/>
                  </a:moveTo>
                  <a:lnTo>
                    <a:pt x="-2189" y="-483"/>
                  </a:lnTo>
                  <a:lnTo>
                    <a:pt x="115730" y="1073532"/>
                  </a:lnTo>
                  <a:lnTo>
                    <a:pt x="115730" y="119554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94" name="Freeform: Shape 2993">
              <a:extLst>
                <a:ext uri="{FF2B5EF4-FFF2-40B4-BE49-F238E27FC236}">
                  <a16:creationId xmlns:a16="http://schemas.microsoft.com/office/drawing/2014/main" id="{AF575A08-8A51-4B13-83BD-27DDCB7CB01B}"/>
                </a:ext>
              </a:extLst>
            </p:cNvPr>
            <p:cNvSpPr/>
            <p:nvPr/>
          </p:nvSpPr>
          <p:spPr>
            <a:xfrm>
              <a:off x="2252932" y="3574058"/>
              <a:ext cx="117918" cy="1078113"/>
            </a:xfrm>
            <a:custGeom>
              <a:avLst/>
              <a:gdLst>
                <a:gd name="connsiteX0" fmla="*/ 115730 w 117918"/>
                <a:gd name="connsiteY0" fmla="*/ 1077631 h 1078113"/>
                <a:gd name="connsiteX1" fmla="*/ -2189 w 117918"/>
                <a:gd name="connsiteY1" fmla="*/ -483 h 1078113"/>
                <a:gd name="connsiteX2" fmla="*/ 115730 w 117918"/>
                <a:gd name="connsiteY2" fmla="*/ 722302 h 1078113"/>
                <a:gd name="connsiteX3" fmla="*/ 115730 w 117918"/>
                <a:gd name="connsiteY3" fmla="*/ 1077631 h 1078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078113">
                  <a:moveTo>
                    <a:pt x="115730" y="1077631"/>
                  </a:moveTo>
                  <a:lnTo>
                    <a:pt x="-2189" y="-483"/>
                  </a:lnTo>
                  <a:lnTo>
                    <a:pt x="115730" y="722302"/>
                  </a:lnTo>
                  <a:lnTo>
                    <a:pt x="115730" y="107763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95" name="Freeform: Shape 2994">
              <a:extLst>
                <a:ext uri="{FF2B5EF4-FFF2-40B4-BE49-F238E27FC236}">
                  <a16:creationId xmlns:a16="http://schemas.microsoft.com/office/drawing/2014/main" id="{72D43C3A-2F06-4BA1-B421-C18269FD41FC}"/>
                </a:ext>
              </a:extLst>
            </p:cNvPr>
            <p:cNvSpPr/>
            <p:nvPr/>
          </p:nvSpPr>
          <p:spPr>
            <a:xfrm>
              <a:off x="2252932" y="3574058"/>
              <a:ext cx="117918" cy="718742"/>
            </a:xfrm>
            <a:custGeom>
              <a:avLst/>
              <a:gdLst>
                <a:gd name="connsiteX0" fmla="*/ 115730 w 117918"/>
                <a:gd name="connsiteY0" fmla="*/ 718259 h 718742"/>
                <a:gd name="connsiteX1" fmla="*/ -2189 w 117918"/>
                <a:gd name="connsiteY1" fmla="*/ -483 h 718742"/>
                <a:gd name="connsiteX2" fmla="*/ 115730 w 117918"/>
                <a:gd name="connsiteY2" fmla="*/ 596467 h 718742"/>
                <a:gd name="connsiteX3" fmla="*/ 115730 w 117918"/>
                <a:gd name="connsiteY3" fmla="*/ 718259 h 718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718742">
                  <a:moveTo>
                    <a:pt x="115730" y="718259"/>
                  </a:moveTo>
                  <a:lnTo>
                    <a:pt x="-2189" y="-483"/>
                  </a:lnTo>
                  <a:lnTo>
                    <a:pt x="115730" y="596467"/>
                  </a:lnTo>
                  <a:lnTo>
                    <a:pt x="115730" y="71825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96" name="Freeform: Shape 2995">
              <a:extLst>
                <a:ext uri="{FF2B5EF4-FFF2-40B4-BE49-F238E27FC236}">
                  <a16:creationId xmlns:a16="http://schemas.microsoft.com/office/drawing/2014/main" id="{0212FBFA-772F-4952-B290-B03C9E9C42B3}"/>
                </a:ext>
              </a:extLst>
            </p:cNvPr>
            <p:cNvSpPr/>
            <p:nvPr/>
          </p:nvSpPr>
          <p:spPr>
            <a:xfrm>
              <a:off x="2252932" y="3574058"/>
              <a:ext cx="117918" cy="600823"/>
            </a:xfrm>
            <a:custGeom>
              <a:avLst/>
              <a:gdLst>
                <a:gd name="connsiteX0" fmla="*/ 115730 w 117918"/>
                <a:gd name="connsiteY0" fmla="*/ 600341 h 600823"/>
                <a:gd name="connsiteX1" fmla="*/ -2189 w 117918"/>
                <a:gd name="connsiteY1" fmla="*/ -483 h 600823"/>
                <a:gd name="connsiteX2" fmla="*/ 115730 w 117918"/>
                <a:gd name="connsiteY2" fmla="*/ 244676 h 600823"/>
                <a:gd name="connsiteX3" fmla="*/ 115730 w 117918"/>
                <a:gd name="connsiteY3" fmla="*/ 600341 h 600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600823">
                  <a:moveTo>
                    <a:pt x="115730" y="600341"/>
                  </a:moveTo>
                  <a:lnTo>
                    <a:pt x="-2189" y="-483"/>
                  </a:lnTo>
                  <a:lnTo>
                    <a:pt x="115730" y="244676"/>
                  </a:lnTo>
                  <a:lnTo>
                    <a:pt x="115730" y="60034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97" name="Freeform: Shape 2996">
              <a:extLst>
                <a:ext uri="{FF2B5EF4-FFF2-40B4-BE49-F238E27FC236}">
                  <a16:creationId xmlns:a16="http://schemas.microsoft.com/office/drawing/2014/main" id="{5962DD93-7AD7-40BC-A787-CAB9D73CCAA5}"/>
                </a:ext>
              </a:extLst>
            </p:cNvPr>
            <p:cNvSpPr/>
            <p:nvPr/>
          </p:nvSpPr>
          <p:spPr>
            <a:xfrm>
              <a:off x="2252932" y="3574058"/>
              <a:ext cx="117918" cy="247067"/>
            </a:xfrm>
            <a:custGeom>
              <a:avLst/>
              <a:gdLst>
                <a:gd name="connsiteX0" fmla="*/ 115730 w 117918"/>
                <a:gd name="connsiteY0" fmla="*/ 246585 h 247067"/>
                <a:gd name="connsiteX1" fmla="*/ -2189 w 117918"/>
                <a:gd name="connsiteY1" fmla="*/ -483 h 247067"/>
                <a:gd name="connsiteX2" fmla="*/ 115730 w 117918"/>
                <a:gd name="connsiteY2" fmla="*/ 123051 h 247067"/>
                <a:gd name="connsiteX3" fmla="*/ 115730 w 117918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47067">
                  <a:moveTo>
                    <a:pt x="115730" y="246585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115730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98" name="Freeform: Shape 2997">
              <a:extLst>
                <a:ext uri="{FF2B5EF4-FFF2-40B4-BE49-F238E27FC236}">
                  <a16:creationId xmlns:a16="http://schemas.microsoft.com/office/drawing/2014/main" id="{C3004473-BDB3-4CEF-B639-14D67DD49CE0}"/>
                </a:ext>
              </a:extLst>
            </p:cNvPr>
            <p:cNvSpPr/>
            <p:nvPr/>
          </p:nvSpPr>
          <p:spPr>
            <a:xfrm>
              <a:off x="2252932" y="609246"/>
              <a:ext cx="117918" cy="2841278"/>
            </a:xfrm>
            <a:custGeom>
              <a:avLst/>
              <a:gdLst>
                <a:gd name="connsiteX0" fmla="*/ 115730 w 117918"/>
                <a:gd name="connsiteY0" fmla="*/ 2840796 h 2841278"/>
                <a:gd name="connsiteX1" fmla="*/ -2189 w 117918"/>
                <a:gd name="connsiteY1" fmla="*/ -483 h 2841278"/>
                <a:gd name="connsiteX2" fmla="*/ 115730 w 117918"/>
                <a:gd name="connsiteY2" fmla="*/ 2718665 h 2841278"/>
                <a:gd name="connsiteX3" fmla="*/ 115730 w 117918"/>
                <a:gd name="connsiteY3" fmla="*/ 2840796 h 284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841278">
                  <a:moveTo>
                    <a:pt x="115730" y="2840796"/>
                  </a:moveTo>
                  <a:lnTo>
                    <a:pt x="-2189" y="-483"/>
                  </a:lnTo>
                  <a:lnTo>
                    <a:pt x="115730" y="2718665"/>
                  </a:lnTo>
                  <a:lnTo>
                    <a:pt x="115730" y="284079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99" name="Freeform: Shape 2998">
              <a:extLst>
                <a:ext uri="{FF2B5EF4-FFF2-40B4-BE49-F238E27FC236}">
                  <a16:creationId xmlns:a16="http://schemas.microsoft.com/office/drawing/2014/main" id="{E3830E74-E0A1-428E-9AB9-D973FE221789}"/>
                </a:ext>
              </a:extLst>
            </p:cNvPr>
            <p:cNvSpPr/>
            <p:nvPr/>
          </p:nvSpPr>
          <p:spPr>
            <a:xfrm>
              <a:off x="2252932" y="609246"/>
              <a:ext cx="117918" cy="2723359"/>
            </a:xfrm>
            <a:custGeom>
              <a:avLst/>
              <a:gdLst>
                <a:gd name="connsiteX0" fmla="*/ 115730 w 117918"/>
                <a:gd name="connsiteY0" fmla="*/ 2722877 h 2723359"/>
                <a:gd name="connsiteX1" fmla="*/ -2189 w 117918"/>
                <a:gd name="connsiteY1" fmla="*/ -483 h 2723359"/>
                <a:gd name="connsiteX2" fmla="*/ 115730 w 117918"/>
                <a:gd name="connsiteY2" fmla="*/ 2456156 h 2723359"/>
                <a:gd name="connsiteX3" fmla="*/ 115730 w 117918"/>
                <a:gd name="connsiteY3" fmla="*/ 2722877 h 2723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723359">
                  <a:moveTo>
                    <a:pt x="115730" y="2722877"/>
                  </a:moveTo>
                  <a:lnTo>
                    <a:pt x="-2189" y="-483"/>
                  </a:lnTo>
                  <a:lnTo>
                    <a:pt x="115730" y="2456156"/>
                  </a:lnTo>
                  <a:lnTo>
                    <a:pt x="115730" y="272287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00" name="Freeform: Shape 2999">
              <a:extLst>
                <a:ext uri="{FF2B5EF4-FFF2-40B4-BE49-F238E27FC236}">
                  <a16:creationId xmlns:a16="http://schemas.microsoft.com/office/drawing/2014/main" id="{54C80ECB-03B9-4C2A-B817-2A224889646F}"/>
                </a:ext>
              </a:extLst>
            </p:cNvPr>
            <p:cNvSpPr/>
            <p:nvPr/>
          </p:nvSpPr>
          <p:spPr>
            <a:xfrm>
              <a:off x="2252932" y="609246"/>
              <a:ext cx="117918" cy="2453831"/>
            </a:xfrm>
            <a:custGeom>
              <a:avLst/>
              <a:gdLst>
                <a:gd name="connsiteX0" fmla="*/ 115730 w 117918"/>
                <a:gd name="connsiteY0" fmla="*/ 2453348 h 2453831"/>
                <a:gd name="connsiteX1" fmla="*/ -2189 w 117918"/>
                <a:gd name="connsiteY1" fmla="*/ -483 h 2453831"/>
                <a:gd name="connsiteX2" fmla="*/ 115730 w 117918"/>
                <a:gd name="connsiteY2" fmla="*/ 2331162 h 2453831"/>
                <a:gd name="connsiteX3" fmla="*/ 115730 w 117918"/>
                <a:gd name="connsiteY3" fmla="*/ 2453348 h 245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453831">
                  <a:moveTo>
                    <a:pt x="115730" y="2453348"/>
                  </a:moveTo>
                  <a:lnTo>
                    <a:pt x="-2189" y="-483"/>
                  </a:lnTo>
                  <a:lnTo>
                    <a:pt x="115730" y="2331162"/>
                  </a:lnTo>
                  <a:lnTo>
                    <a:pt x="115730" y="245334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01" name="Freeform: Shape 3000">
              <a:extLst>
                <a:ext uri="{FF2B5EF4-FFF2-40B4-BE49-F238E27FC236}">
                  <a16:creationId xmlns:a16="http://schemas.microsoft.com/office/drawing/2014/main" id="{25D2DD02-5685-41A6-8634-96B0CDDD2EA7}"/>
                </a:ext>
              </a:extLst>
            </p:cNvPr>
            <p:cNvSpPr/>
            <p:nvPr/>
          </p:nvSpPr>
          <p:spPr>
            <a:xfrm>
              <a:off x="2252932" y="609246"/>
              <a:ext cx="117918" cy="2330297"/>
            </a:xfrm>
            <a:custGeom>
              <a:avLst/>
              <a:gdLst>
                <a:gd name="connsiteX0" fmla="*/ 115730 w 117918"/>
                <a:gd name="connsiteY0" fmla="*/ 2329815 h 2330297"/>
                <a:gd name="connsiteX1" fmla="*/ -2189 w 117918"/>
                <a:gd name="connsiteY1" fmla="*/ -483 h 2330297"/>
                <a:gd name="connsiteX2" fmla="*/ 115730 w 117918"/>
                <a:gd name="connsiteY2" fmla="*/ 2063565 h 2330297"/>
                <a:gd name="connsiteX3" fmla="*/ 115730 w 117918"/>
                <a:gd name="connsiteY3" fmla="*/ 2329815 h 233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330297">
                  <a:moveTo>
                    <a:pt x="115730" y="2329815"/>
                  </a:moveTo>
                  <a:lnTo>
                    <a:pt x="-2189" y="-483"/>
                  </a:lnTo>
                  <a:lnTo>
                    <a:pt x="115730" y="2063565"/>
                  </a:lnTo>
                  <a:lnTo>
                    <a:pt x="115730" y="23298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02" name="Freeform: Shape 3001">
              <a:extLst>
                <a:ext uri="{FF2B5EF4-FFF2-40B4-BE49-F238E27FC236}">
                  <a16:creationId xmlns:a16="http://schemas.microsoft.com/office/drawing/2014/main" id="{06058860-CC5E-4854-9658-D7752E391D4D}"/>
                </a:ext>
              </a:extLst>
            </p:cNvPr>
            <p:cNvSpPr/>
            <p:nvPr/>
          </p:nvSpPr>
          <p:spPr>
            <a:xfrm>
              <a:off x="2252932" y="609246"/>
              <a:ext cx="117918" cy="2066384"/>
            </a:xfrm>
            <a:custGeom>
              <a:avLst/>
              <a:gdLst>
                <a:gd name="connsiteX0" fmla="*/ 115730 w 117918"/>
                <a:gd name="connsiteY0" fmla="*/ 2065901 h 2066384"/>
                <a:gd name="connsiteX1" fmla="*/ -2189 w 117918"/>
                <a:gd name="connsiteY1" fmla="*/ -483 h 2066384"/>
                <a:gd name="connsiteX2" fmla="*/ 115730 w 117918"/>
                <a:gd name="connsiteY2" fmla="*/ 1943625 h 2066384"/>
                <a:gd name="connsiteX3" fmla="*/ 115730 w 117918"/>
                <a:gd name="connsiteY3" fmla="*/ 2065901 h 206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066384">
                  <a:moveTo>
                    <a:pt x="115730" y="2065901"/>
                  </a:moveTo>
                  <a:lnTo>
                    <a:pt x="-2189" y="-483"/>
                  </a:lnTo>
                  <a:lnTo>
                    <a:pt x="115730" y="1943625"/>
                  </a:lnTo>
                  <a:lnTo>
                    <a:pt x="115730" y="206590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03" name="Freeform: Shape 3002">
              <a:extLst>
                <a:ext uri="{FF2B5EF4-FFF2-40B4-BE49-F238E27FC236}">
                  <a16:creationId xmlns:a16="http://schemas.microsoft.com/office/drawing/2014/main" id="{25FE8BC6-5C6B-4956-BB51-1C939F2D0664}"/>
                </a:ext>
              </a:extLst>
            </p:cNvPr>
            <p:cNvSpPr/>
            <p:nvPr/>
          </p:nvSpPr>
          <p:spPr>
            <a:xfrm>
              <a:off x="2252932" y="609246"/>
              <a:ext cx="117918" cy="1942850"/>
            </a:xfrm>
            <a:custGeom>
              <a:avLst/>
              <a:gdLst>
                <a:gd name="connsiteX0" fmla="*/ 115730 w 117918"/>
                <a:gd name="connsiteY0" fmla="*/ 1942367 h 1942850"/>
                <a:gd name="connsiteX1" fmla="*/ -2189 w 117918"/>
                <a:gd name="connsiteY1" fmla="*/ -483 h 1942850"/>
                <a:gd name="connsiteX2" fmla="*/ 115730 w 117918"/>
                <a:gd name="connsiteY2" fmla="*/ 1675978 h 1942850"/>
                <a:gd name="connsiteX3" fmla="*/ 115730 w 117918"/>
                <a:gd name="connsiteY3" fmla="*/ 1942367 h 1942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942850">
                  <a:moveTo>
                    <a:pt x="115730" y="1942367"/>
                  </a:moveTo>
                  <a:lnTo>
                    <a:pt x="-2189" y="-483"/>
                  </a:lnTo>
                  <a:lnTo>
                    <a:pt x="115730" y="1675978"/>
                  </a:lnTo>
                  <a:lnTo>
                    <a:pt x="115730" y="194236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04" name="Freeform: Shape 3003">
              <a:extLst>
                <a:ext uri="{FF2B5EF4-FFF2-40B4-BE49-F238E27FC236}">
                  <a16:creationId xmlns:a16="http://schemas.microsoft.com/office/drawing/2014/main" id="{11734E3C-9183-4079-B717-366369101962}"/>
                </a:ext>
              </a:extLst>
            </p:cNvPr>
            <p:cNvSpPr/>
            <p:nvPr/>
          </p:nvSpPr>
          <p:spPr>
            <a:xfrm>
              <a:off x="2252932" y="609246"/>
              <a:ext cx="117918" cy="1678942"/>
            </a:xfrm>
            <a:custGeom>
              <a:avLst/>
              <a:gdLst>
                <a:gd name="connsiteX0" fmla="*/ 115730 w 117918"/>
                <a:gd name="connsiteY0" fmla="*/ 1678449 h 1678942"/>
                <a:gd name="connsiteX1" fmla="*/ -2189 w 117918"/>
                <a:gd name="connsiteY1" fmla="*/ -483 h 1678942"/>
                <a:gd name="connsiteX2" fmla="*/ 115730 w 117918"/>
                <a:gd name="connsiteY2" fmla="*/ 1556088 h 1678942"/>
                <a:gd name="connsiteX3" fmla="*/ 115730 w 117918"/>
                <a:gd name="connsiteY3" fmla="*/ 1678460 h 167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678942">
                  <a:moveTo>
                    <a:pt x="115730" y="1678449"/>
                  </a:moveTo>
                  <a:lnTo>
                    <a:pt x="-2189" y="-483"/>
                  </a:lnTo>
                  <a:lnTo>
                    <a:pt x="115730" y="1556088"/>
                  </a:lnTo>
                  <a:lnTo>
                    <a:pt x="115730" y="167846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05" name="Freeform: Shape 3004">
              <a:extLst>
                <a:ext uri="{FF2B5EF4-FFF2-40B4-BE49-F238E27FC236}">
                  <a16:creationId xmlns:a16="http://schemas.microsoft.com/office/drawing/2014/main" id="{68F948AC-AB15-4914-AACE-11D2B5D9F411}"/>
                </a:ext>
              </a:extLst>
            </p:cNvPr>
            <p:cNvSpPr/>
            <p:nvPr/>
          </p:nvSpPr>
          <p:spPr>
            <a:xfrm>
              <a:off x="2252932" y="609246"/>
              <a:ext cx="117918" cy="1555403"/>
            </a:xfrm>
            <a:custGeom>
              <a:avLst/>
              <a:gdLst>
                <a:gd name="connsiteX0" fmla="*/ 115730 w 117918"/>
                <a:gd name="connsiteY0" fmla="*/ 1554920 h 1555403"/>
                <a:gd name="connsiteX1" fmla="*/ -2189 w 117918"/>
                <a:gd name="connsiteY1" fmla="*/ -483 h 1555403"/>
                <a:gd name="connsiteX2" fmla="*/ 115730 w 117918"/>
                <a:gd name="connsiteY2" fmla="*/ 1288351 h 1555403"/>
                <a:gd name="connsiteX3" fmla="*/ 115730 w 117918"/>
                <a:gd name="connsiteY3" fmla="*/ 1554920 h 1555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555403">
                  <a:moveTo>
                    <a:pt x="115730" y="1554920"/>
                  </a:moveTo>
                  <a:lnTo>
                    <a:pt x="-2189" y="-483"/>
                  </a:lnTo>
                  <a:lnTo>
                    <a:pt x="115730" y="1288351"/>
                  </a:lnTo>
                  <a:lnTo>
                    <a:pt x="115730" y="15549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06" name="Freeform: Shape 3005">
              <a:extLst>
                <a:ext uri="{FF2B5EF4-FFF2-40B4-BE49-F238E27FC236}">
                  <a16:creationId xmlns:a16="http://schemas.microsoft.com/office/drawing/2014/main" id="{CE38ED3E-41D8-42C7-8BB1-182808CDF84A}"/>
                </a:ext>
              </a:extLst>
            </p:cNvPr>
            <p:cNvSpPr/>
            <p:nvPr/>
          </p:nvSpPr>
          <p:spPr>
            <a:xfrm>
              <a:off x="2252932" y="609246"/>
              <a:ext cx="117918" cy="1291490"/>
            </a:xfrm>
            <a:custGeom>
              <a:avLst/>
              <a:gdLst>
                <a:gd name="connsiteX0" fmla="*/ 115730 w 117918"/>
                <a:gd name="connsiteY0" fmla="*/ 1291007 h 1291490"/>
                <a:gd name="connsiteX1" fmla="*/ -2189 w 117918"/>
                <a:gd name="connsiteY1" fmla="*/ -483 h 1291490"/>
                <a:gd name="connsiteX2" fmla="*/ 115730 w 117918"/>
                <a:gd name="connsiteY2" fmla="*/ 1168479 h 1291490"/>
                <a:gd name="connsiteX3" fmla="*/ 115730 w 117918"/>
                <a:gd name="connsiteY3" fmla="*/ 1291007 h 1291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91490">
                  <a:moveTo>
                    <a:pt x="115730" y="1291007"/>
                  </a:moveTo>
                  <a:lnTo>
                    <a:pt x="-2189" y="-483"/>
                  </a:lnTo>
                  <a:lnTo>
                    <a:pt x="115730" y="1168479"/>
                  </a:lnTo>
                  <a:lnTo>
                    <a:pt x="115730" y="129100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07" name="Freeform: Shape 3006">
              <a:extLst>
                <a:ext uri="{FF2B5EF4-FFF2-40B4-BE49-F238E27FC236}">
                  <a16:creationId xmlns:a16="http://schemas.microsoft.com/office/drawing/2014/main" id="{51E7A93D-1191-4077-A925-5EF99ACE0F5F}"/>
                </a:ext>
              </a:extLst>
            </p:cNvPr>
            <p:cNvSpPr/>
            <p:nvPr/>
          </p:nvSpPr>
          <p:spPr>
            <a:xfrm>
              <a:off x="2252932" y="609246"/>
              <a:ext cx="117918" cy="1167956"/>
            </a:xfrm>
            <a:custGeom>
              <a:avLst/>
              <a:gdLst>
                <a:gd name="connsiteX0" fmla="*/ 115730 w 117918"/>
                <a:gd name="connsiteY0" fmla="*/ 1167473 h 1167956"/>
                <a:gd name="connsiteX1" fmla="*/ -2189 w 117918"/>
                <a:gd name="connsiteY1" fmla="*/ -483 h 1167956"/>
                <a:gd name="connsiteX2" fmla="*/ 115730 w 117918"/>
                <a:gd name="connsiteY2" fmla="*/ 900584 h 1167956"/>
                <a:gd name="connsiteX3" fmla="*/ 115730 w 117918"/>
                <a:gd name="connsiteY3" fmla="*/ 1167473 h 116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67956">
                  <a:moveTo>
                    <a:pt x="115730" y="1167473"/>
                  </a:moveTo>
                  <a:lnTo>
                    <a:pt x="-2189" y="-483"/>
                  </a:lnTo>
                  <a:lnTo>
                    <a:pt x="115730" y="900584"/>
                  </a:lnTo>
                  <a:lnTo>
                    <a:pt x="115730" y="11674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08" name="Freeform: Shape 3007">
              <a:extLst>
                <a:ext uri="{FF2B5EF4-FFF2-40B4-BE49-F238E27FC236}">
                  <a16:creationId xmlns:a16="http://schemas.microsoft.com/office/drawing/2014/main" id="{CB5D050F-DA57-4D7D-8E94-88C7E7FA4A77}"/>
                </a:ext>
              </a:extLst>
            </p:cNvPr>
            <p:cNvSpPr/>
            <p:nvPr/>
          </p:nvSpPr>
          <p:spPr>
            <a:xfrm>
              <a:off x="2252932" y="609246"/>
              <a:ext cx="117918" cy="898427"/>
            </a:xfrm>
            <a:custGeom>
              <a:avLst/>
              <a:gdLst>
                <a:gd name="connsiteX0" fmla="*/ 115730 w 117918"/>
                <a:gd name="connsiteY0" fmla="*/ 897939 h 898427"/>
                <a:gd name="connsiteX1" fmla="*/ -2189 w 117918"/>
                <a:gd name="connsiteY1" fmla="*/ -483 h 898427"/>
                <a:gd name="connsiteX2" fmla="*/ 115730 w 117918"/>
                <a:gd name="connsiteY2" fmla="*/ 775871 h 898427"/>
                <a:gd name="connsiteX3" fmla="*/ 115730 w 117918"/>
                <a:gd name="connsiteY3" fmla="*/ 897945 h 89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898427">
                  <a:moveTo>
                    <a:pt x="115730" y="897939"/>
                  </a:moveTo>
                  <a:lnTo>
                    <a:pt x="-2189" y="-483"/>
                  </a:lnTo>
                  <a:lnTo>
                    <a:pt x="115730" y="775871"/>
                  </a:lnTo>
                  <a:lnTo>
                    <a:pt x="115730" y="89794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09" name="Freeform: Shape 3008">
              <a:extLst>
                <a:ext uri="{FF2B5EF4-FFF2-40B4-BE49-F238E27FC236}">
                  <a16:creationId xmlns:a16="http://schemas.microsoft.com/office/drawing/2014/main" id="{E03CB60C-22A9-45F2-966B-55C08F19AD0A}"/>
                </a:ext>
              </a:extLst>
            </p:cNvPr>
            <p:cNvSpPr/>
            <p:nvPr/>
          </p:nvSpPr>
          <p:spPr>
            <a:xfrm>
              <a:off x="2252932" y="609246"/>
              <a:ext cx="117918" cy="780509"/>
            </a:xfrm>
            <a:custGeom>
              <a:avLst/>
              <a:gdLst>
                <a:gd name="connsiteX0" fmla="*/ 115730 w 117918"/>
                <a:gd name="connsiteY0" fmla="*/ 780026 h 780509"/>
                <a:gd name="connsiteX1" fmla="*/ -2189 w 117918"/>
                <a:gd name="connsiteY1" fmla="*/ -483 h 780509"/>
                <a:gd name="connsiteX2" fmla="*/ 115730 w 117918"/>
                <a:gd name="connsiteY2" fmla="*/ 512491 h 780509"/>
                <a:gd name="connsiteX3" fmla="*/ 115730 w 117918"/>
                <a:gd name="connsiteY3" fmla="*/ 780026 h 78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780509">
                  <a:moveTo>
                    <a:pt x="115730" y="780026"/>
                  </a:moveTo>
                  <a:lnTo>
                    <a:pt x="-2189" y="-483"/>
                  </a:lnTo>
                  <a:lnTo>
                    <a:pt x="115730" y="512491"/>
                  </a:lnTo>
                  <a:lnTo>
                    <a:pt x="115730" y="78002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10" name="Freeform: Shape 3009">
              <a:extLst>
                <a:ext uri="{FF2B5EF4-FFF2-40B4-BE49-F238E27FC236}">
                  <a16:creationId xmlns:a16="http://schemas.microsoft.com/office/drawing/2014/main" id="{C3B2488A-1177-4CFA-B780-AFEB44C65E92}"/>
                </a:ext>
              </a:extLst>
            </p:cNvPr>
            <p:cNvSpPr/>
            <p:nvPr/>
          </p:nvSpPr>
          <p:spPr>
            <a:xfrm>
              <a:off x="2252932" y="609246"/>
              <a:ext cx="117918" cy="510980"/>
            </a:xfrm>
            <a:custGeom>
              <a:avLst/>
              <a:gdLst>
                <a:gd name="connsiteX0" fmla="*/ 115730 w 117918"/>
                <a:gd name="connsiteY0" fmla="*/ 510498 h 510980"/>
                <a:gd name="connsiteX1" fmla="*/ -2189 w 117918"/>
                <a:gd name="connsiteY1" fmla="*/ -483 h 510980"/>
                <a:gd name="connsiteX2" fmla="*/ 115730 w 117918"/>
                <a:gd name="connsiteY2" fmla="*/ 388261 h 510980"/>
                <a:gd name="connsiteX3" fmla="*/ 115730 w 117918"/>
                <a:gd name="connsiteY3" fmla="*/ 510498 h 5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510980">
                  <a:moveTo>
                    <a:pt x="115730" y="510498"/>
                  </a:moveTo>
                  <a:lnTo>
                    <a:pt x="-2189" y="-483"/>
                  </a:lnTo>
                  <a:lnTo>
                    <a:pt x="115730" y="388261"/>
                  </a:lnTo>
                  <a:lnTo>
                    <a:pt x="115730" y="51049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11" name="Freeform: Shape 3010">
              <a:extLst>
                <a:ext uri="{FF2B5EF4-FFF2-40B4-BE49-F238E27FC236}">
                  <a16:creationId xmlns:a16="http://schemas.microsoft.com/office/drawing/2014/main" id="{C8502B11-C14A-40C4-A1F1-5C8412806018}"/>
                </a:ext>
              </a:extLst>
            </p:cNvPr>
            <p:cNvSpPr/>
            <p:nvPr/>
          </p:nvSpPr>
          <p:spPr>
            <a:xfrm>
              <a:off x="2252932" y="609246"/>
              <a:ext cx="117918" cy="387447"/>
            </a:xfrm>
            <a:custGeom>
              <a:avLst/>
              <a:gdLst>
                <a:gd name="connsiteX0" fmla="*/ 115730 w 117918"/>
                <a:gd name="connsiteY0" fmla="*/ 386953 h 387447"/>
                <a:gd name="connsiteX1" fmla="*/ -2189 w 117918"/>
                <a:gd name="connsiteY1" fmla="*/ -483 h 387447"/>
                <a:gd name="connsiteX2" fmla="*/ 115730 w 117918"/>
                <a:gd name="connsiteY2" fmla="*/ 121355 h 387447"/>
                <a:gd name="connsiteX3" fmla="*/ 115730 w 117918"/>
                <a:gd name="connsiteY3" fmla="*/ 386964 h 387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87447">
                  <a:moveTo>
                    <a:pt x="115730" y="386953"/>
                  </a:moveTo>
                  <a:lnTo>
                    <a:pt x="-2189" y="-483"/>
                  </a:lnTo>
                  <a:lnTo>
                    <a:pt x="115730" y="121355"/>
                  </a:lnTo>
                  <a:lnTo>
                    <a:pt x="115730" y="38696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12" name="Freeform: Shape 3011">
              <a:extLst>
                <a:ext uri="{FF2B5EF4-FFF2-40B4-BE49-F238E27FC236}">
                  <a16:creationId xmlns:a16="http://schemas.microsoft.com/office/drawing/2014/main" id="{95CC6385-CE47-4437-A442-08A770C1E772}"/>
                </a:ext>
              </a:extLst>
            </p:cNvPr>
            <p:cNvSpPr/>
            <p:nvPr/>
          </p:nvSpPr>
          <p:spPr>
            <a:xfrm>
              <a:off x="2494384" y="609246"/>
              <a:ext cx="381831" cy="123533"/>
            </a:xfrm>
            <a:custGeom>
              <a:avLst/>
              <a:gdLst>
                <a:gd name="connsiteX0" fmla="*/ -2189 w 381831"/>
                <a:gd name="connsiteY0" fmla="*/ 123051 h 123533"/>
                <a:gd name="connsiteX1" fmla="*/ -2189 w 381831"/>
                <a:gd name="connsiteY1" fmla="*/ -483 h 123533"/>
                <a:gd name="connsiteX2" fmla="*/ 379643 w 381831"/>
                <a:gd name="connsiteY2" fmla="*/ 123051 h 123533"/>
                <a:gd name="connsiteX3" fmla="*/ -2189 w 381831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379643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13" name="Freeform: Shape 3012">
              <a:extLst>
                <a:ext uri="{FF2B5EF4-FFF2-40B4-BE49-F238E27FC236}">
                  <a16:creationId xmlns:a16="http://schemas.microsoft.com/office/drawing/2014/main" id="{BA654345-982D-49F3-AAC8-D4506DA2C9BC}"/>
                </a:ext>
              </a:extLst>
            </p:cNvPr>
            <p:cNvSpPr/>
            <p:nvPr/>
          </p:nvSpPr>
          <p:spPr>
            <a:xfrm>
              <a:off x="2876216" y="3332606"/>
              <a:ext cx="123533" cy="117918"/>
            </a:xfrm>
            <a:custGeom>
              <a:avLst/>
              <a:gdLst>
                <a:gd name="connsiteX0" fmla="*/ -2189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117436 h 117918"/>
                <a:gd name="connsiteX3" fmla="*/ -2189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1345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14" name="Freeform: Shape 3013">
              <a:extLst>
                <a:ext uri="{FF2B5EF4-FFF2-40B4-BE49-F238E27FC236}">
                  <a16:creationId xmlns:a16="http://schemas.microsoft.com/office/drawing/2014/main" id="{E2B96EEA-D35C-4247-BFA7-855D17623E85}"/>
                </a:ext>
              </a:extLst>
            </p:cNvPr>
            <p:cNvSpPr/>
            <p:nvPr/>
          </p:nvSpPr>
          <p:spPr>
            <a:xfrm>
              <a:off x="2876216" y="3063077"/>
              <a:ext cx="123533" cy="387447"/>
            </a:xfrm>
            <a:custGeom>
              <a:avLst/>
              <a:gdLst>
                <a:gd name="connsiteX0" fmla="*/ -2189 w 123533"/>
                <a:gd name="connsiteY0" fmla="*/ 265115 h 387447"/>
                <a:gd name="connsiteX1" fmla="*/ -2189 w 123533"/>
                <a:gd name="connsiteY1" fmla="*/ -483 h 387447"/>
                <a:gd name="connsiteX2" fmla="*/ 121345 w 123533"/>
                <a:gd name="connsiteY2" fmla="*/ 386964 h 387447"/>
                <a:gd name="connsiteX3" fmla="*/ -2189 w 123533"/>
                <a:gd name="connsiteY3" fmla="*/ 265115 h 387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87447">
                  <a:moveTo>
                    <a:pt x="-2189" y="265115"/>
                  </a:moveTo>
                  <a:lnTo>
                    <a:pt x="-2189" y="-483"/>
                  </a:lnTo>
                  <a:lnTo>
                    <a:pt x="121345" y="386964"/>
                  </a:lnTo>
                  <a:lnTo>
                    <a:pt x="-2189" y="2651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15" name="Freeform: Shape 3014">
              <a:extLst>
                <a:ext uri="{FF2B5EF4-FFF2-40B4-BE49-F238E27FC236}">
                  <a16:creationId xmlns:a16="http://schemas.microsoft.com/office/drawing/2014/main" id="{A3ECDD59-5961-41B8-8352-148637646DAA}"/>
                </a:ext>
              </a:extLst>
            </p:cNvPr>
            <p:cNvSpPr/>
            <p:nvPr/>
          </p:nvSpPr>
          <p:spPr>
            <a:xfrm>
              <a:off x="2876216" y="2939543"/>
              <a:ext cx="123533" cy="510980"/>
            </a:xfrm>
            <a:custGeom>
              <a:avLst/>
              <a:gdLst>
                <a:gd name="connsiteX0" fmla="*/ -2189 w 123533"/>
                <a:gd name="connsiteY0" fmla="*/ 121759 h 510980"/>
                <a:gd name="connsiteX1" fmla="*/ -2189 w 123533"/>
                <a:gd name="connsiteY1" fmla="*/ -483 h 510980"/>
                <a:gd name="connsiteX2" fmla="*/ 121345 w 123533"/>
                <a:gd name="connsiteY2" fmla="*/ 510498 h 510980"/>
                <a:gd name="connsiteX3" fmla="*/ -2189 w 123533"/>
                <a:gd name="connsiteY3" fmla="*/ 121759 h 5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10980">
                  <a:moveTo>
                    <a:pt x="-2189" y="121759"/>
                  </a:moveTo>
                  <a:lnTo>
                    <a:pt x="-2189" y="-483"/>
                  </a:lnTo>
                  <a:lnTo>
                    <a:pt x="121345" y="510498"/>
                  </a:lnTo>
                  <a:lnTo>
                    <a:pt x="-2189" y="12175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16" name="Freeform: Shape 3015">
              <a:extLst>
                <a:ext uri="{FF2B5EF4-FFF2-40B4-BE49-F238E27FC236}">
                  <a16:creationId xmlns:a16="http://schemas.microsoft.com/office/drawing/2014/main" id="{D79CB606-46B2-4616-8CC1-D69DB9C06D4E}"/>
                </a:ext>
              </a:extLst>
            </p:cNvPr>
            <p:cNvSpPr/>
            <p:nvPr/>
          </p:nvSpPr>
          <p:spPr>
            <a:xfrm>
              <a:off x="2876216" y="2675630"/>
              <a:ext cx="123533" cy="774894"/>
            </a:xfrm>
            <a:custGeom>
              <a:avLst/>
              <a:gdLst>
                <a:gd name="connsiteX0" fmla="*/ -2189 w 123533"/>
                <a:gd name="connsiteY0" fmla="*/ 265115 h 774894"/>
                <a:gd name="connsiteX1" fmla="*/ -2189 w 123533"/>
                <a:gd name="connsiteY1" fmla="*/ -483 h 774894"/>
                <a:gd name="connsiteX2" fmla="*/ 121345 w 123533"/>
                <a:gd name="connsiteY2" fmla="*/ 774411 h 774894"/>
                <a:gd name="connsiteX3" fmla="*/ -2189 w 123533"/>
                <a:gd name="connsiteY3" fmla="*/ 265115 h 77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74894">
                  <a:moveTo>
                    <a:pt x="-2189" y="265115"/>
                  </a:moveTo>
                  <a:lnTo>
                    <a:pt x="-2189" y="-483"/>
                  </a:lnTo>
                  <a:lnTo>
                    <a:pt x="121345" y="774411"/>
                  </a:lnTo>
                  <a:lnTo>
                    <a:pt x="-2189" y="2651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17" name="Freeform: Shape 3016">
              <a:extLst>
                <a:ext uri="{FF2B5EF4-FFF2-40B4-BE49-F238E27FC236}">
                  <a16:creationId xmlns:a16="http://schemas.microsoft.com/office/drawing/2014/main" id="{942A8BCA-5D66-4DFC-800D-1B7957B802CA}"/>
                </a:ext>
              </a:extLst>
            </p:cNvPr>
            <p:cNvSpPr/>
            <p:nvPr/>
          </p:nvSpPr>
          <p:spPr>
            <a:xfrm>
              <a:off x="2876216" y="2552096"/>
              <a:ext cx="123533" cy="898427"/>
            </a:xfrm>
            <a:custGeom>
              <a:avLst/>
              <a:gdLst>
                <a:gd name="connsiteX0" fmla="*/ -2189 w 123533"/>
                <a:gd name="connsiteY0" fmla="*/ 121591 h 898427"/>
                <a:gd name="connsiteX1" fmla="*/ -2189 w 123533"/>
                <a:gd name="connsiteY1" fmla="*/ -483 h 898427"/>
                <a:gd name="connsiteX2" fmla="*/ 121345 w 123533"/>
                <a:gd name="connsiteY2" fmla="*/ 897945 h 898427"/>
                <a:gd name="connsiteX3" fmla="*/ -2189 w 123533"/>
                <a:gd name="connsiteY3" fmla="*/ 121591 h 89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98427">
                  <a:moveTo>
                    <a:pt x="-2189" y="121591"/>
                  </a:moveTo>
                  <a:lnTo>
                    <a:pt x="-2189" y="-483"/>
                  </a:lnTo>
                  <a:lnTo>
                    <a:pt x="121345" y="897945"/>
                  </a:lnTo>
                  <a:lnTo>
                    <a:pt x="-2189" y="1215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18" name="Freeform: Shape 3017">
              <a:extLst>
                <a:ext uri="{FF2B5EF4-FFF2-40B4-BE49-F238E27FC236}">
                  <a16:creationId xmlns:a16="http://schemas.microsoft.com/office/drawing/2014/main" id="{700593CE-53A5-4C93-BE36-E187A7EC3DA0}"/>
                </a:ext>
              </a:extLst>
            </p:cNvPr>
            <p:cNvSpPr/>
            <p:nvPr/>
          </p:nvSpPr>
          <p:spPr>
            <a:xfrm>
              <a:off x="2876216" y="2288183"/>
              <a:ext cx="123533" cy="1162341"/>
            </a:xfrm>
            <a:custGeom>
              <a:avLst/>
              <a:gdLst>
                <a:gd name="connsiteX0" fmla="*/ -2189 w 123533"/>
                <a:gd name="connsiteY0" fmla="*/ 265137 h 1162341"/>
                <a:gd name="connsiteX1" fmla="*/ -2189 w 123533"/>
                <a:gd name="connsiteY1" fmla="*/ -483 h 1162341"/>
                <a:gd name="connsiteX2" fmla="*/ 121345 w 123533"/>
                <a:gd name="connsiteY2" fmla="*/ 1161858 h 1162341"/>
                <a:gd name="connsiteX3" fmla="*/ -2189 w 123533"/>
                <a:gd name="connsiteY3" fmla="*/ 265132 h 116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62341">
                  <a:moveTo>
                    <a:pt x="-2189" y="265137"/>
                  </a:moveTo>
                  <a:lnTo>
                    <a:pt x="-2189" y="-483"/>
                  </a:lnTo>
                  <a:lnTo>
                    <a:pt x="121345" y="1161858"/>
                  </a:lnTo>
                  <a:lnTo>
                    <a:pt x="-2189" y="26513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19" name="Freeform: Shape 3018">
              <a:extLst>
                <a:ext uri="{FF2B5EF4-FFF2-40B4-BE49-F238E27FC236}">
                  <a16:creationId xmlns:a16="http://schemas.microsoft.com/office/drawing/2014/main" id="{86F46EB6-9C67-4636-A334-9624B9FD16B4}"/>
                </a:ext>
              </a:extLst>
            </p:cNvPr>
            <p:cNvSpPr/>
            <p:nvPr/>
          </p:nvSpPr>
          <p:spPr>
            <a:xfrm>
              <a:off x="2876216" y="2164649"/>
              <a:ext cx="123533" cy="1285875"/>
            </a:xfrm>
            <a:custGeom>
              <a:avLst/>
              <a:gdLst>
                <a:gd name="connsiteX0" fmla="*/ -2189 w 123533"/>
                <a:gd name="connsiteY0" fmla="*/ 121518 h 1285875"/>
                <a:gd name="connsiteX1" fmla="*/ -2189 w 123533"/>
                <a:gd name="connsiteY1" fmla="*/ -483 h 1285875"/>
                <a:gd name="connsiteX2" fmla="*/ 121345 w 123533"/>
                <a:gd name="connsiteY2" fmla="*/ 1285392 h 1285875"/>
                <a:gd name="connsiteX3" fmla="*/ -2189 w 123533"/>
                <a:gd name="connsiteY3" fmla="*/ 121518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85875">
                  <a:moveTo>
                    <a:pt x="-2189" y="121518"/>
                  </a:moveTo>
                  <a:lnTo>
                    <a:pt x="-2189" y="-483"/>
                  </a:lnTo>
                  <a:lnTo>
                    <a:pt x="121345" y="1285392"/>
                  </a:lnTo>
                  <a:lnTo>
                    <a:pt x="-2189" y="1215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20" name="Freeform: Shape 3019">
              <a:extLst>
                <a:ext uri="{FF2B5EF4-FFF2-40B4-BE49-F238E27FC236}">
                  <a16:creationId xmlns:a16="http://schemas.microsoft.com/office/drawing/2014/main" id="{44B46845-5D09-4323-B8A2-9230BD385377}"/>
                </a:ext>
              </a:extLst>
            </p:cNvPr>
            <p:cNvSpPr/>
            <p:nvPr/>
          </p:nvSpPr>
          <p:spPr>
            <a:xfrm>
              <a:off x="2876216" y="1900736"/>
              <a:ext cx="123533" cy="1549788"/>
            </a:xfrm>
            <a:custGeom>
              <a:avLst/>
              <a:gdLst>
                <a:gd name="connsiteX0" fmla="*/ -2189 w 123533"/>
                <a:gd name="connsiteY0" fmla="*/ 265126 h 1549788"/>
                <a:gd name="connsiteX1" fmla="*/ -2189 w 123533"/>
                <a:gd name="connsiteY1" fmla="*/ -483 h 1549788"/>
                <a:gd name="connsiteX2" fmla="*/ 121345 w 123533"/>
                <a:gd name="connsiteY2" fmla="*/ 1549305 h 1549788"/>
                <a:gd name="connsiteX3" fmla="*/ -2189 w 123533"/>
                <a:gd name="connsiteY3" fmla="*/ 265126 h 154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549788">
                  <a:moveTo>
                    <a:pt x="-2189" y="265126"/>
                  </a:moveTo>
                  <a:lnTo>
                    <a:pt x="-2189" y="-483"/>
                  </a:lnTo>
                  <a:lnTo>
                    <a:pt x="121345" y="1549305"/>
                  </a:lnTo>
                  <a:lnTo>
                    <a:pt x="-2189" y="26512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21" name="Freeform: Shape 3020">
              <a:extLst>
                <a:ext uri="{FF2B5EF4-FFF2-40B4-BE49-F238E27FC236}">
                  <a16:creationId xmlns:a16="http://schemas.microsoft.com/office/drawing/2014/main" id="{C98550F0-7DD4-4C35-8DD2-82E2EE518761}"/>
                </a:ext>
              </a:extLst>
            </p:cNvPr>
            <p:cNvSpPr/>
            <p:nvPr/>
          </p:nvSpPr>
          <p:spPr>
            <a:xfrm>
              <a:off x="2876216" y="1777202"/>
              <a:ext cx="123533" cy="1673322"/>
            </a:xfrm>
            <a:custGeom>
              <a:avLst/>
              <a:gdLst>
                <a:gd name="connsiteX0" fmla="*/ -2189 w 123533"/>
                <a:gd name="connsiteY0" fmla="*/ 121478 h 1673322"/>
                <a:gd name="connsiteX1" fmla="*/ -2189 w 123533"/>
                <a:gd name="connsiteY1" fmla="*/ -483 h 1673322"/>
                <a:gd name="connsiteX2" fmla="*/ 121345 w 123533"/>
                <a:gd name="connsiteY2" fmla="*/ 1672839 h 1673322"/>
                <a:gd name="connsiteX3" fmla="*/ -2189 w 123533"/>
                <a:gd name="connsiteY3" fmla="*/ 121478 h 167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673322">
                  <a:moveTo>
                    <a:pt x="-2189" y="121478"/>
                  </a:moveTo>
                  <a:lnTo>
                    <a:pt x="-2189" y="-483"/>
                  </a:lnTo>
                  <a:lnTo>
                    <a:pt x="121345" y="1672839"/>
                  </a:lnTo>
                  <a:lnTo>
                    <a:pt x="-2189" y="12147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22" name="Freeform: Shape 3021">
              <a:extLst>
                <a:ext uri="{FF2B5EF4-FFF2-40B4-BE49-F238E27FC236}">
                  <a16:creationId xmlns:a16="http://schemas.microsoft.com/office/drawing/2014/main" id="{08BFE82F-E009-4DE5-B4CC-67BCD0473A09}"/>
                </a:ext>
              </a:extLst>
            </p:cNvPr>
            <p:cNvSpPr/>
            <p:nvPr/>
          </p:nvSpPr>
          <p:spPr>
            <a:xfrm>
              <a:off x="2876216" y="1507674"/>
              <a:ext cx="123533" cy="1942850"/>
            </a:xfrm>
            <a:custGeom>
              <a:avLst/>
              <a:gdLst>
                <a:gd name="connsiteX0" fmla="*/ -2189 w 123533"/>
                <a:gd name="connsiteY0" fmla="*/ 265901 h 1942850"/>
                <a:gd name="connsiteX1" fmla="*/ -2189 w 123533"/>
                <a:gd name="connsiteY1" fmla="*/ -483 h 1942850"/>
                <a:gd name="connsiteX2" fmla="*/ 121345 w 123533"/>
                <a:gd name="connsiteY2" fmla="*/ 1942367 h 1942850"/>
                <a:gd name="connsiteX3" fmla="*/ -2189 w 123533"/>
                <a:gd name="connsiteY3" fmla="*/ 265901 h 1942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942850">
                  <a:moveTo>
                    <a:pt x="-2189" y="265901"/>
                  </a:moveTo>
                  <a:lnTo>
                    <a:pt x="-2189" y="-483"/>
                  </a:lnTo>
                  <a:lnTo>
                    <a:pt x="121345" y="1942367"/>
                  </a:lnTo>
                  <a:lnTo>
                    <a:pt x="-2189" y="26590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23" name="Freeform: Shape 3022">
              <a:extLst>
                <a:ext uri="{FF2B5EF4-FFF2-40B4-BE49-F238E27FC236}">
                  <a16:creationId xmlns:a16="http://schemas.microsoft.com/office/drawing/2014/main" id="{9DDF5F08-32F8-4C1E-824C-6175447E896E}"/>
                </a:ext>
              </a:extLst>
            </p:cNvPr>
            <p:cNvSpPr/>
            <p:nvPr/>
          </p:nvSpPr>
          <p:spPr>
            <a:xfrm>
              <a:off x="2876216" y="1389755"/>
              <a:ext cx="123533" cy="2060769"/>
            </a:xfrm>
            <a:custGeom>
              <a:avLst/>
              <a:gdLst>
                <a:gd name="connsiteX0" fmla="*/ -2189 w 123533"/>
                <a:gd name="connsiteY0" fmla="*/ 121462 h 2060769"/>
                <a:gd name="connsiteX1" fmla="*/ -2189 w 123533"/>
                <a:gd name="connsiteY1" fmla="*/ -483 h 2060769"/>
                <a:gd name="connsiteX2" fmla="*/ 121345 w 123533"/>
                <a:gd name="connsiteY2" fmla="*/ 2060286 h 2060769"/>
                <a:gd name="connsiteX3" fmla="*/ -2189 w 123533"/>
                <a:gd name="connsiteY3" fmla="*/ 121456 h 206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060769">
                  <a:moveTo>
                    <a:pt x="-2189" y="121462"/>
                  </a:moveTo>
                  <a:lnTo>
                    <a:pt x="-2189" y="-483"/>
                  </a:lnTo>
                  <a:lnTo>
                    <a:pt x="121345" y="2060286"/>
                  </a:lnTo>
                  <a:lnTo>
                    <a:pt x="-2189" y="1214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24" name="Freeform: Shape 3023">
              <a:extLst>
                <a:ext uri="{FF2B5EF4-FFF2-40B4-BE49-F238E27FC236}">
                  <a16:creationId xmlns:a16="http://schemas.microsoft.com/office/drawing/2014/main" id="{FB17A284-EB2B-417B-A18B-1F41BB351CEF}"/>
                </a:ext>
              </a:extLst>
            </p:cNvPr>
            <p:cNvSpPr/>
            <p:nvPr/>
          </p:nvSpPr>
          <p:spPr>
            <a:xfrm>
              <a:off x="2876216" y="1120227"/>
              <a:ext cx="123533" cy="2330297"/>
            </a:xfrm>
            <a:custGeom>
              <a:avLst/>
              <a:gdLst>
                <a:gd name="connsiteX0" fmla="*/ -2189 w 123533"/>
                <a:gd name="connsiteY0" fmla="*/ 265778 h 2330297"/>
                <a:gd name="connsiteX1" fmla="*/ -2189 w 123533"/>
                <a:gd name="connsiteY1" fmla="*/ -483 h 2330297"/>
                <a:gd name="connsiteX2" fmla="*/ 121345 w 123533"/>
                <a:gd name="connsiteY2" fmla="*/ 2329815 h 2330297"/>
                <a:gd name="connsiteX3" fmla="*/ -2189 w 123533"/>
                <a:gd name="connsiteY3" fmla="*/ 265778 h 233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330297">
                  <a:moveTo>
                    <a:pt x="-2189" y="265778"/>
                  </a:moveTo>
                  <a:lnTo>
                    <a:pt x="-2189" y="-483"/>
                  </a:lnTo>
                  <a:lnTo>
                    <a:pt x="121345" y="2329815"/>
                  </a:lnTo>
                  <a:lnTo>
                    <a:pt x="-2189" y="26577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25" name="Freeform: Shape 3024">
              <a:extLst>
                <a:ext uri="{FF2B5EF4-FFF2-40B4-BE49-F238E27FC236}">
                  <a16:creationId xmlns:a16="http://schemas.microsoft.com/office/drawing/2014/main" id="{A1EBC80F-B2A4-4446-9B32-CF7D500FC070}"/>
                </a:ext>
              </a:extLst>
            </p:cNvPr>
            <p:cNvSpPr/>
            <p:nvPr/>
          </p:nvSpPr>
          <p:spPr>
            <a:xfrm>
              <a:off x="2876216" y="996693"/>
              <a:ext cx="123533" cy="2453831"/>
            </a:xfrm>
            <a:custGeom>
              <a:avLst/>
              <a:gdLst>
                <a:gd name="connsiteX0" fmla="*/ -2189 w 123533"/>
                <a:gd name="connsiteY0" fmla="*/ 121715 h 2453831"/>
                <a:gd name="connsiteX1" fmla="*/ -2189 w 123533"/>
                <a:gd name="connsiteY1" fmla="*/ -483 h 2453831"/>
                <a:gd name="connsiteX2" fmla="*/ 121345 w 123533"/>
                <a:gd name="connsiteY2" fmla="*/ 2453348 h 2453831"/>
                <a:gd name="connsiteX3" fmla="*/ -2189 w 123533"/>
                <a:gd name="connsiteY3" fmla="*/ 121715 h 245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53831">
                  <a:moveTo>
                    <a:pt x="-2189" y="121715"/>
                  </a:moveTo>
                  <a:lnTo>
                    <a:pt x="-2189" y="-483"/>
                  </a:lnTo>
                  <a:lnTo>
                    <a:pt x="121345" y="2453348"/>
                  </a:lnTo>
                  <a:lnTo>
                    <a:pt x="-2189" y="1217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26" name="Freeform: Shape 3025">
              <a:extLst>
                <a:ext uri="{FF2B5EF4-FFF2-40B4-BE49-F238E27FC236}">
                  <a16:creationId xmlns:a16="http://schemas.microsoft.com/office/drawing/2014/main" id="{A6EBD3E2-C3F8-43C4-B02E-B61B52876B20}"/>
                </a:ext>
              </a:extLst>
            </p:cNvPr>
            <p:cNvSpPr/>
            <p:nvPr/>
          </p:nvSpPr>
          <p:spPr>
            <a:xfrm>
              <a:off x="2876216" y="732780"/>
              <a:ext cx="123533" cy="2717744"/>
            </a:xfrm>
            <a:custGeom>
              <a:avLst/>
              <a:gdLst>
                <a:gd name="connsiteX0" fmla="*/ -2189 w 123533"/>
                <a:gd name="connsiteY0" fmla="*/ 265687 h 2717744"/>
                <a:gd name="connsiteX1" fmla="*/ -2189 w 123533"/>
                <a:gd name="connsiteY1" fmla="*/ -483 h 2717744"/>
                <a:gd name="connsiteX2" fmla="*/ 121345 w 123533"/>
                <a:gd name="connsiteY2" fmla="*/ 2717262 h 2717744"/>
                <a:gd name="connsiteX3" fmla="*/ -2189 w 123533"/>
                <a:gd name="connsiteY3" fmla="*/ 265676 h 271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717744">
                  <a:moveTo>
                    <a:pt x="-2189" y="265687"/>
                  </a:moveTo>
                  <a:lnTo>
                    <a:pt x="-2189" y="-483"/>
                  </a:lnTo>
                  <a:lnTo>
                    <a:pt x="121345" y="2717262"/>
                  </a:lnTo>
                  <a:lnTo>
                    <a:pt x="-2189" y="26567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27" name="Freeform: Shape 3026">
              <a:extLst>
                <a:ext uri="{FF2B5EF4-FFF2-40B4-BE49-F238E27FC236}">
                  <a16:creationId xmlns:a16="http://schemas.microsoft.com/office/drawing/2014/main" id="{A3608155-378D-4E6E-BF9D-51C3C79BF8F3}"/>
                </a:ext>
              </a:extLst>
            </p:cNvPr>
            <p:cNvSpPr/>
            <p:nvPr/>
          </p:nvSpPr>
          <p:spPr>
            <a:xfrm>
              <a:off x="2876216" y="249875"/>
              <a:ext cx="123533" cy="3200649"/>
            </a:xfrm>
            <a:custGeom>
              <a:avLst/>
              <a:gdLst>
                <a:gd name="connsiteX0" fmla="*/ 121345 w 123533"/>
                <a:gd name="connsiteY0" fmla="*/ 3200167 h 3200649"/>
                <a:gd name="connsiteX1" fmla="*/ -2189 w 123533"/>
                <a:gd name="connsiteY1" fmla="*/ -483 h 3200649"/>
                <a:gd name="connsiteX2" fmla="*/ 121345 w 123533"/>
                <a:gd name="connsiteY2" fmla="*/ 3078149 h 3200649"/>
                <a:gd name="connsiteX3" fmla="*/ 121345 w 123533"/>
                <a:gd name="connsiteY3" fmla="*/ 3200167 h 320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200649">
                  <a:moveTo>
                    <a:pt x="121345" y="3200167"/>
                  </a:moveTo>
                  <a:lnTo>
                    <a:pt x="-2189" y="-483"/>
                  </a:lnTo>
                  <a:lnTo>
                    <a:pt x="121345" y="3078149"/>
                  </a:lnTo>
                  <a:lnTo>
                    <a:pt x="121345" y="320016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28" name="Freeform: Shape 3027">
              <a:extLst>
                <a:ext uri="{FF2B5EF4-FFF2-40B4-BE49-F238E27FC236}">
                  <a16:creationId xmlns:a16="http://schemas.microsoft.com/office/drawing/2014/main" id="{376D1CA4-3715-4483-BB6D-9F5B617B5136}"/>
                </a:ext>
              </a:extLst>
            </p:cNvPr>
            <p:cNvSpPr/>
            <p:nvPr/>
          </p:nvSpPr>
          <p:spPr>
            <a:xfrm>
              <a:off x="2876216" y="249875"/>
              <a:ext cx="123533" cy="3082730"/>
            </a:xfrm>
            <a:custGeom>
              <a:avLst/>
              <a:gdLst>
                <a:gd name="connsiteX0" fmla="*/ 121345 w 123533"/>
                <a:gd name="connsiteY0" fmla="*/ 3082248 h 3082730"/>
                <a:gd name="connsiteX1" fmla="*/ -2189 w 123533"/>
                <a:gd name="connsiteY1" fmla="*/ -483 h 3082730"/>
                <a:gd name="connsiteX2" fmla="*/ 121345 w 123533"/>
                <a:gd name="connsiteY2" fmla="*/ 2815864 h 3082730"/>
                <a:gd name="connsiteX3" fmla="*/ 121345 w 123533"/>
                <a:gd name="connsiteY3" fmla="*/ 3082248 h 3082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082730">
                  <a:moveTo>
                    <a:pt x="121345" y="3082248"/>
                  </a:moveTo>
                  <a:lnTo>
                    <a:pt x="-2189" y="-483"/>
                  </a:lnTo>
                  <a:lnTo>
                    <a:pt x="121345" y="2815864"/>
                  </a:lnTo>
                  <a:lnTo>
                    <a:pt x="121345" y="308224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29" name="Freeform: Shape 3028">
              <a:extLst>
                <a:ext uri="{FF2B5EF4-FFF2-40B4-BE49-F238E27FC236}">
                  <a16:creationId xmlns:a16="http://schemas.microsoft.com/office/drawing/2014/main" id="{06FD4D01-2E74-48A2-A9EB-D7AB907C81F2}"/>
                </a:ext>
              </a:extLst>
            </p:cNvPr>
            <p:cNvSpPr/>
            <p:nvPr/>
          </p:nvSpPr>
          <p:spPr>
            <a:xfrm>
              <a:off x="2876216" y="249875"/>
              <a:ext cx="123533" cy="2813202"/>
            </a:xfrm>
            <a:custGeom>
              <a:avLst/>
              <a:gdLst>
                <a:gd name="connsiteX0" fmla="*/ 121345 w 123533"/>
                <a:gd name="connsiteY0" fmla="*/ 2812720 h 2813202"/>
                <a:gd name="connsiteX1" fmla="*/ -2189 w 123533"/>
                <a:gd name="connsiteY1" fmla="*/ -483 h 2813202"/>
                <a:gd name="connsiteX2" fmla="*/ 121345 w 123533"/>
                <a:gd name="connsiteY2" fmla="*/ 2690646 h 2813202"/>
                <a:gd name="connsiteX3" fmla="*/ 121345 w 123533"/>
                <a:gd name="connsiteY3" fmla="*/ 2812720 h 281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813202">
                  <a:moveTo>
                    <a:pt x="121345" y="2812720"/>
                  </a:moveTo>
                  <a:lnTo>
                    <a:pt x="-2189" y="-483"/>
                  </a:lnTo>
                  <a:lnTo>
                    <a:pt x="121345" y="2690646"/>
                  </a:lnTo>
                  <a:lnTo>
                    <a:pt x="121345" y="28127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30" name="Freeform: Shape 3029">
              <a:extLst>
                <a:ext uri="{FF2B5EF4-FFF2-40B4-BE49-F238E27FC236}">
                  <a16:creationId xmlns:a16="http://schemas.microsoft.com/office/drawing/2014/main" id="{740BBC6A-8109-439E-B91D-5CADBE0EF624}"/>
                </a:ext>
              </a:extLst>
            </p:cNvPr>
            <p:cNvSpPr/>
            <p:nvPr/>
          </p:nvSpPr>
          <p:spPr>
            <a:xfrm>
              <a:off x="2876216" y="249875"/>
              <a:ext cx="123533" cy="2689668"/>
            </a:xfrm>
            <a:custGeom>
              <a:avLst/>
              <a:gdLst>
                <a:gd name="connsiteX0" fmla="*/ 121345 w 123533"/>
                <a:gd name="connsiteY0" fmla="*/ 2689186 h 2689668"/>
                <a:gd name="connsiteX1" fmla="*/ -2189 w 123533"/>
                <a:gd name="connsiteY1" fmla="*/ -483 h 2689668"/>
                <a:gd name="connsiteX2" fmla="*/ 121345 w 123533"/>
                <a:gd name="connsiteY2" fmla="*/ 2423240 h 2689668"/>
                <a:gd name="connsiteX3" fmla="*/ 121345 w 123533"/>
                <a:gd name="connsiteY3" fmla="*/ 2689186 h 2689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689668">
                  <a:moveTo>
                    <a:pt x="121345" y="2689186"/>
                  </a:moveTo>
                  <a:lnTo>
                    <a:pt x="-2189" y="-483"/>
                  </a:lnTo>
                  <a:lnTo>
                    <a:pt x="121345" y="2423240"/>
                  </a:lnTo>
                  <a:lnTo>
                    <a:pt x="121345" y="268918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31" name="Freeform: Shape 3030">
              <a:extLst>
                <a:ext uri="{FF2B5EF4-FFF2-40B4-BE49-F238E27FC236}">
                  <a16:creationId xmlns:a16="http://schemas.microsoft.com/office/drawing/2014/main" id="{18152A82-95C4-493C-BA86-E1795455AADF}"/>
                </a:ext>
              </a:extLst>
            </p:cNvPr>
            <p:cNvSpPr/>
            <p:nvPr/>
          </p:nvSpPr>
          <p:spPr>
            <a:xfrm>
              <a:off x="2876216" y="249875"/>
              <a:ext cx="123533" cy="2425755"/>
            </a:xfrm>
            <a:custGeom>
              <a:avLst/>
              <a:gdLst>
                <a:gd name="connsiteX0" fmla="*/ 121345 w 123533"/>
                <a:gd name="connsiteY0" fmla="*/ 2425261 h 2425755"/>
                <a:gd name="connsiteX1" fmla="*/ -2189 w 123533"/>
                <a:gd name="connsiteY1" fmla="*/ -483 h 2425755"/>
                <a:gd name="connsiteX2" fmla="*/ 121345 w 123533"/>
                <a:gd name="connsiteY2" fmla="*/ 2303171 h 2425755"/>
                <a:gd name="connsiteX3" fmla="*/ 121345 w 123533"/>
                <a:gd name="connsiteY3" fmla="*/ 2425273 h 2425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25755">
                  <a:moveTo>
                    <a:pt x="121345" y="2425261"/>
                  </a:moveTo>
                  <a:lnTo>
                    <a:pt x="-2189" y="-483"/>
                  </a:lnTo>
                  <a:lnTo>
                    <a:pt x="121345" y="2303171"/>
                  </a:lnTo>
                  <a:lnTo>
                    <a:pt x="121345" y="2425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32" name="Freeform: Shape 3031">
              <a:extLst>
                <a:ext uri="{FF2B5EF4-FFF2-40B4-BE49-F238E27FC236}">
                  <a16:creationId xmlns:a16="http://schemas.microsoft.com/office/drawing/2014/main" id="{23EF3E89-0FDE-48E4-B1D6-4839D5A6C7A1}"/>
                </a:ext>
              </a:extLst>
            </p:cNvPr>
            <p:cNvSpPr/>
            <p:nvPr/>
          </p:nvSpPr>
          <p:spPr>
            <a:xfrm>
              <a:off x="2876216" y="249875"/>
              <a:ext cx="123533" cy="2302221"/>
            </a:xfrm>
            <a:custGeom>
              <a:avLst/>
              <a:gdLst>
                <a:gd name="connsiteX0" fmla="*/ 121345 w 123533"/>
                <a:gd name="connsiteY0" fmla="*/ 2301739 h 2302221"/>
                <a:gd name="connsiteX1" fmla="*/ -2189 w 123533"/>
                <a:gd name="connsiteY1" fmla="*/ -483 h 2302221"/>
                <a:gd name="connsiteX2" fmla="*/ 121345 w 123533"/>
                <a:gd name="connsiteY2" fmla="*/ 2035725 h 2302221"/>
                <a:gd name="connsiteX3" fmla="*/ 121345 w 123533"/>
                <a:gd name="connsiteY3" fmla="*/ 2301739 h 2302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302221">
                  <a:moveTo>
                    <a:pt x="121345" y="2301739"/>
                  </a:moveTo>
                  <a:lnTo>
                    <a:pt x="-2189" y="-483"/>
                  </a:lnTo>
                  <a:lnTo>
                    <a:pt x="121345" y="2035725"/>
                  </a:lnTo>
                  <a:lnTo>
                    <a:pt x="121345" y="230173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33" name="Freeform: Shape 3032">
              <a:extLst>
                <a:ext uri="{FF2B5EF4-FFF2-40B4-BE49-F238E27FC236}">
                  <a16:creationId xmlns:a16="http://schemas.microsoft.com/office/drawing/2014/main" id="{19918B2E-F5E2-4A3D-853B-9909473D3FBE}"/>
                </a:ext>
              </a:extLst>
            </p:cNvPr>
            <p:cNvSpPr/>
            <p:nvPr/>
          </p:nvSpPr>
          <p:spPr>
            <a:xfrm>
              <a:off x="2876216" y="249875"/>
              <a:ext cx="123533" cy="2038313"/>
            </a:xfrm>
            <a:custGeom>
              <a:avLst/>
              <a:gdLst>
                <a:gd name="connsiteX0" fmla="*/ 121345 w 123533"/>
                <a:gd name="connsiteY0" fmla="*/ 2037831 h 2038313"/>
                <a:gd name="connsiteX1" fmla="*/ -2189 w 123533"/>
                <a:gd name="connsiteY1" fmla="*/ -483 h 2038313"/>
                <a:gd name="connsiteX2" fmla="*/ 121345 w 123533"/>
                <a:gd name="connsiteY2" fmla="*/ 1915684 h 2038313"/>
                <a:gd name="connsiteX3" fmla="*/ 121345 w 123533"/>
                <a:gd name="connsiteY3" fmla="*/ 2037831 h 203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038313">
                  <a:moveTo>
                    <a:pt x="121345" y="2037831"/>
                  </a:moveTo>
                  <a:lnTo>
                    <a:pt x="-2189" y="-483"/>
                  </a:lnTo>
                  <a:lnTo>
                    <a:pt x="121345" y="1915684"/>
                  </a:lnTo>
                  <a:lnTo>
                    <a:pt x="121345" y="203783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34" name="Freeform: Shape 3033">
              <a:extLst>
                <a:ext uri="{FF2B5EF4-FFF2-40B4-BE49-F238E27FC236}">
                  <a16:creationId xmlns:a16="http://schemas.microsoft.com/office/drawing/2014/main" id="{D663A2E8-4FD7-44CB-ABD6-26245E710C87}"/>
                </a:ext>
              </a:extLst>
            </p:cNvPr>
            <p:cNvSpPr/>
            <p:nvPr/>
          </p:nvSpPr>
          <p:spPr>
            <a:xfrm>
              <a:off x="2876216" y="249875"/>
              <a:ext cx="123533" cy="1914780"/>
            </a:xfrm>
            <a:custGeom>
              <a:avLst/>
              <a:gdLst>
                <a:gd name="connsiteX0" fmla="*/ 121345 w 123533"/>
                <a:gd name="connsiteY0" fmla="*/ 1914297 h 1914780"/>
                <a:gd name="connsiteX1" fmla="*/ -2189 w 123533"/>
                <a:gd name="connsiteY1" fmla="*/ -483 h 1914780"/>
                <a:gd name="connsiteX2" fmla="*/ 121345 w 123533"/>
                <a:gd name="connsiteY2" fmla="*/ 1648205 h 1914780"/>
                <a:gd name="connsiteX3" fmla="*/ 121345 w 123533"/>
                <a:gd name="connsiteY3" fmla="*/ 1914297 h 191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914780">
                  <a:moveTo>
                    <a:pt x="121345" y="1914297"/>
                  </a:moveTo>
                  <a:lnTo>
                    <a:pt x="-2189" y="-483"/>
                  </a:lnTo>
                  <a:lnTo>
                    <a:pt x="121345" y="1648205"/>
                  </a:lnTo>
                  <a:lnTo>
                    <a:pt x="121345" y="191429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35" name="Freeform: Shape 3034">
              <a:extLst>
                <a:ext uri="{FF2B5EF4-FFF2-40B4-BE49-F238E27FC236}">
                  <a16:creationId xmlns:a16="http://schemas.microsoft.com/office/drawing/2014/main" id="{993E28B1-5B2F-4965-B20C-BC54A2BD5DAE}"/>
                </a:ext>
              </a:extLst>
            </p:cNvPr>
            <p:cNvSpPr/>
            <p:nvPr/>
          </p:nvSpPr>
          <p:spPr>
            <a:xfrm>
              <a:off x="2876216" y="249875"/>
              <a:ext cx="123533" cy="1650861"/>
            </a:xfrm>
            <a:custGeom>
              <a:avLst/>
              <a:gdLst>
                <a:gd name="connsiteX0" fmla="*/ 121345 w 123533"/>
                <a:gd name="connsiteY0" fmla="*/ 1650373 h 1650861"/>
                <a:gd name="connsiteX1" fmla="*/ -2189 w 123533"/>
                <a:gd name="connsiteY1" fmla="*/ -483 h 1650861"/>
                <a:gd name="connsiteX2" fmla="*/ 121345 w 123533"/>
                <a:gd name="connsiteY2" fmla="*/ 1528164 h 1650861"/>
                <a:gd name="connsiteX3" fmla="*/ 121345 w 123533"/>
                <a:gd name="connsiteY3" fmla="*/ 1650378 h 1650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650861">
                  <a:moveTo>
                    <a:pt x="121345" y="1650373"/>
                  </a:moveTo>
                  <a:lnTo>
                    <a:pt x="-2189" y="-483"/>
                  </a:lnTo>
                  <a:lnTo>
                    <a:pt x="121345" y="1528164"/>
                  </a:lnTo>
                  <a:lnTo>
                    <a:pt x="121345" y="165037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36" name="Freeform: Shape 3035">
              <a:extLst>
                <a:ext uri="{FF2B5EF4-FFF2-40B4-BE49-F238E27FC236}">
                  <a16:creationId xmlns:a16="http://schemas.microsoft.com/office/drawing/2014/main" id="{C5A4DEBE-E93E-4C46-BCE7-4A2C5A83C21E}"/>
                </a:ext>
              </a:extLst>
            </p:cNvPr>
            <p:cNvSpPr/>
            <p:nvPr/>
          </p:nvSpPr>
          <p:spPr>
            <a:xfrm>
              <a:off x="2876216" y="249875"/>
              <a:ext cx="123533" cy="1527327"/>
            </a:xfrm>
            <a:custGeom>
              <a:avLst/>
              <a:gdLst>
                <a:gd name="connsiteX0" fmla="*/ 121345 w 123533"/>
                <a:gd name="connsiteY0" fmla="*/ 1526845 h 1527327"/>
                <a:gd name="connsiteX1" fmla="*/ -2189 w 123533"/>
                <a:gd name="connsiteY1" fmla="*/ -483 h 1527327"/>
                <a:gd name="connsiteX2" fmla="*/ 121345 w 123533"/>
                <a:gd name="connsiteY2" fmla="*/ 1260640 h 1527327"/>
                <a:gd name="connsiteX3" fmla="*/ 121345 w 123533"/>
                <a:gd name="connsiteY3" fmla="*/ 1526845 h 1527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527327">
                  <a:moveTo>
                    <a:pt x="121345" y="1526845"/>
                  </a:moveTo>
                  <a:lnTo>
                    <a:pt x="-2189" y="-483"/>
                  </a:lnTo>
                  <a:lnTo>
                    <a:pt x="121345" y="1260640"/>
                  </a:lnTo>
                  <a:lnTo>
                    <a:pt x="121345" y="152684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37" name="Freeform: Shape 3036">
              <a:extLst>
                <a:ext uri="{FF2B5EF4-FFF2-40B4-BE49-F238E27FC236}">
                  <a16:creationId xmlns:a16="http://schemas.microsoft.com/office/drawing/2014/main" id="{A897D85C-6615-41BE-B5C6-03FBD8C9ADC2}"/>
                </a:ext>
              </a:extLst>
            </p:cNvPr>
            <p:cNvSpPr/>
            <p:nvPr/>
          </p:nvSpPr>
          <p:spPr>
            <a:xfrm>
              <a:off x="2876216" y="249875"/>
              <a:ext cx="123533" cy="1257799"/>
            </a:xfrm>
            <a:custGeom>
              <a:avLst/>
              <a:gdLst>
                <a:gd name="connsiteX0" fmla="*/ 121345 w 123533"/>
                <a:gd name="connsiteY0" fmla="*/ 1257316 h 1257799"/>
                <a:gd name="connsiteX1" fmla="*/ -2189 w 123533"/>
                <a:gd name="connsiteY1" fmla="*/ -483 h 1257799"/>
                <a:gd name="connsiteX2" fmla="*/ 121345 w 123533"/>
                <a:gd name="connsiteY2" fmla="*/ 1135518 h 1257799"/>
                <a:gd name="connsiteX3" fmla="*/ 121345 w 123533"/>
                <a:gd name="connsiteY3" fmla="*/ 1257316 h 125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57799">
                  <a:moveTo>
                    <a:pt x="121345" y="1257316"/>
                  </a:moveTo>
                  <a:lnTo>
                    <a:pt x="-2189" y="-483"/>
                  </a:lnTo>
                  <a:lnTo>
                    <a:pt x="121345" y="1135518"/>
                  </a:lnTo>
                  <a:lnTo>
                    <a:pt x="121345" y="125731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38" name="Freeform: Shape 3037">
              <a:extLst>
                <a:ext uri="{FF2B5EF4-FFF2-40B4-BE49-F238E27FC236}">
                  <a16:creationId xmlns:a16="http://schemas.microsoft.com/office/drawing/2014/main" id="{9DB21D2D-F31D-4F10-AFA7-945AC811FF95}"/>
                </a:ext>
              </a:extLst>
            </p:cNvPr>
            <p:cNvSpPr/>
            <p:nvPr/>
          </p:nvSpPr>
          <p:spPr>
            <a:xfrm>
              <a:off x="2876216" y="249875"/>
              <a:ext cx="123533" cy="1139880"/>
            </a:xfrm>
            <a:custGeom>
              <a:avLst/>
              <a:gdLst>
                <a:gd name="connsiteX0" fmla="*/ 121345 w 123533"/>
                <a:gd name="connsiteY0" fmla="*/ 1139392 h 1139880"/>
                <a:gd name="connsiteX1" fmla="*/ -2189 w 123533"/>
                <a:gd name="connsiteY1" fmla="*/ -483 h 1139880"/>
                <a:gd name="connsiteX2" fmla="*/ 121345 w 123533"/>
                <a:gd name="connsiteY2" fmla="*/ 872980 h 1139880"/>
                <a:gd name="connsiteX3" fmla="*/ 121345 w 123533"/>
                <a:gd name="connsiteY3" fmla="*/ 1139398 h 113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39880">
                  <a:moveTo>
                    <a:pt x="121345" y="1139392"/>
                  </a:moveTo>
                  <a:lnTo>
                    <a:pt x="-2189" y="-483"/>
                  </a:lnTo>
                  <a:lnTo>
                    <a:pt x="121345" y="872980"/>
                  </a:lnTo>
                  <a:lnTo>
                    <a:pt x="121345" y="113939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39" name="Freeform: Shape 3038">
              <a:extLst>
                <a:ext uri="{FF2B5EF4-FFF2-40B4-BE49-F238E27FC236}">
                  <a16:creationId xmlns:a16="http://schemas.microsoft.com/office/drawing/2014/main" id="{B8269516-6296-43D3-BD93-AB5EE9A26EC1}"/>
                </a:ext>
              </a:extLst>
            </p:cNvPr>
            <p:cNvSpPr/>
            <p:nvPr/>
          </p:nvSpPr>
          <p:spPr>
            <a:xfrm>
              <a:off x="2876216" y="249875"/>
              <a:ext cx="123533" cy="870352"/>
            </a:xfrm>
            <a:custGeom>
              <a:avLst/>
              <a:gdLst>
                <a:gd name="connsiteX0" fmla="*/ 121345 w 123533"/>
                <a:gd name="connsiteY0" fmla="*/ 869869 h 870352"/>
                <a:gd name="connsiteX1" fmla="*/ -2189 w 123533"/>
                <a:gd name="connsiteY1" fmla="*/ -483 h 870352"/>
                <a:gd name="connsiteX2" fmla="*/ 121345 w 123533"/>
                <a:gd name="connsiteY2" fmla="*/ 748099 h 870352"/>
                <a:gd name="connsiteX3" fmla="*/ 121345 w 123533"/>
                <a:gd name="connsiteY3" fmla="*/ 869869 h 87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70352">
                  <a:moveTo>
                    <a:pt x="121345" y="869869"/>
                  </a:moveTo>
                  <a:lnTo>
                    <a:pt x="-2189" y="-483"/>
                  </a:lnTo>
                  <a:lnTo>
                    <a:pt x="121345" y="748099"/>
                  </a:lnTo>
                  <a:lnTo>
                    <a:pt x="121345" y="86986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40" name="Freeform: Shape 3039">
              <a:extLst>
                <a:ext uri="{FF2B5EF4-FFF2-40B4-BE49-F238E27FC236}">
                  <a16:creationId xmlns:a16="http://schemas.microsoft.com/office/drawing/2014/main" id="{85A37B45-BDC6-4B85-9B66-1F3370C9BCAF}"/>
                </a:ext>
              </a:extLst>
            </p:cNvPr>
            <p:cNvSpPr/>
            <p:nvPr/>
          </p:nvSpPr>
          <p:spPr>
            <a:xfrm>
              <a:off x="2876216" y="249875"/>
              <a:ext cx="123533" cy="746818"/>
            </a:xfrm>
            <a:custGeom>
              <a:avLst/>
              <a:gdLst>
                <a:gd name="connsiteX0" fmla="*/ 121345 w 123533"/>
                <a:gd name="connsiteY0" fmla="*/ 746335 h 746818"/>
                <a:gd name="connsiteX1" fmla="*/ -2189 w 123533"/>
                <a:gd name="connsiteY1" fmla="*/ -483 h 746818"/>
                <a:gd name="connsiteX2" fmla="*/ 121345 w 123533"/>
                <a:gd name="connsiteY2" fmla="*/ 481490 h 746818"/>
                <a:gd name="connsiteX3" fmla="*/ 121345 w 123533"/>
                <a:gd name="connsiteY3" fmla="*/ 746335 h 74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46818">
                  <a:moveTo>
                    <a:pt x="121345" y="746335"/>
                  </a:moveTo>
                  <a:lnTo>
                    <a:pt x="-2189" y="-483"/>
                  </a:lnTo>
                  <a:lnTo>
                    <a:pt x="121345" y="481490"/>
                  </a:lnTo>
                  <a:lnTo>
                    <a:pt x="121345" y="74633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41" name="Freeform: Shape 3040">
              <a:extLst>
                <a:ext uri="{FF2B5EF4-FFF2-40B4-BE49-F238E27FC236}">
                  <a16:creationId xmlns:a16="http://schemas.microsoft.com/office/drawing/2014/main" id="{5796F0B1-F878-4A15-B76D-31D72C51DDE7}"/>
                </a:ext>
              </a:extLst>
            </p:cNvPr>
            <p:cNvSpPr/>
            <p:nvPr/>
          </p:nvSpPr>
          <p:spPr>
            <a:xfrm>
              <a:off x="2999750" y="249875"/>
              <a:ext cx="134764" cy="482905"/>
            </a:xfrm>
            <a:custGeom>
              <a:avLst/>
              <a:gdLst>
                <a:gd name="connsiteX0" fmla="*/ 132575 w 134764"/>
                <a:gd name="connsiteY0" fmla="*/ 482417 h 482905"/>
                <a:gd name="connsiteX1" fmla="*/ -2189 w 134764"/>
                <a:gd name="connsiteY1" fmla="*/ -483 h 482905"/>
                <a:gd name="connsiteX2" fmla="*/ 132575 w 134764"/>
                <a:gd name="connsiteY2" fmla="*/ 360702 h 482905"/>
                <a:gd name="connsiteX3" fmla="*/ 132575 w 134764"/>
                <a:gd name="connsiteY3" fmla="*/ 482422 h 48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764" h="482905">
                  <a:moveTo>
                    <a:pt x="132575" y="482417"/>
                  </a:moveTo>
                  <a:lnTo>
                    <a:pt x="-2189" y="-483"/>
                  </a:lnTo>
                  <a:lnTo>
                    <a:pt x="132575" y="360702"/>
                  </a:lnTo>
                  <a:lnTo>
                    <a:pt x="132575" y="48242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42" name="Freeform: Shape 3041">
              <a:extLst>
                <a:ext uri="{FF2B5EF4-FFF2-40B4-BE49-F238E27FC236}">
                  <a16:creationId xmlns:a16="http://schemas.microsoft.com/office/drawing/2014/main" id="{5A5183F8-DC76-4EA5-8BA5-268766B0DDAC}"/>
                </a:ext>
              </a:extLst>
            </p:cNvPr>
            <p:cNvSpPr/>
            <p:nvPr/>
          </p:nvSpPr>
          <p:spPr>
            <a:xfrm>
              <a:off x="3258048" y="3332606"/>
              <a:ext cx="123533" cy="117918"/>
            </a:xfrm>
            <a:custGeom>
              <a:avLst/>
              <a:gdLst>
                <a:gd name="connsiteX0" fmla="*/ -2189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117436 h 117918"/>
                <a:gd name="connsiteX3" fmla="*/ -2189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1345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43" name="Freeform: Shape 3042">
              <a:extLst>
                <a:ext uri="{FF2B5EF4-FFF2-40B4-BE49-F238E27FC236}">
                  <a16:creationId xmlns:a16="http://schemas.microsoft.com/office/drawing/2014/main" id="{4B7063DE-69E8-45AE-B5D1-67910F4F7054}"/>
                </a:ext>
              </a:extLst>
            </p:cNvPr>
            <p:cNvSpPr/>
            <p:nvPr/>
          </p:nvSpPr>
          <p:spPr>
            <a:xfrm>
              <a:off x="3258048" y="3063077"/>
              <a:ext cx="123533" cy="387447"/>
            </a:xfrm>
            <a:custGeom>
              <a:avLst/>
              <a:gdLst>
                <a:gd name="connsiteX0" fmla="*/ -2189 w 123533"/>
                <a:gd name="connsiteY0" fmla="*/ 265115 h 387447"/>
                <a:gd name="connsiteX1" fmla="*/ -2189 w 123533"/>
                <a:gd name="connsiteY1" fmla="*/ -483 h 387447"/>
                <a:gd name="connsiteX2" fmla="*/ 121345 w 123533"/>
                <a:gd name="connsiteY2" fmla="*/ 386964 h 387447"/>
                <a:gd name="connsiteX3" fmla="*/ -2189 w 123533"/>
                <a:gd name="connsiteY3" fmla="*/ 265115 h 387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87447">
                  <a:moveTo>
                    <a:pt x="-2189" y="265115"/>
                  </a:moveTo>
                  <a:lnTo>
                    <a:pt x="-2189" y="-483"/>
                  </a:lnTo>
                  <a:lnTo>
                    <a:pt x="121345" y="386964"/>
                  </a:lnTo>
                  <a:lnTo>
                    <a:pt x="-2189" y="2651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44" name="Freeform: Shape 3043">
              <a:extLst>
                <a:ext uri="{FF2B5EF4-FFF2-40B4-BE49-F238E27FC236}">
                  <a16:creationId xmlns:a16="http://schemas.microsoft.com/office/drawing/2014/main" id="{998B1DF3-0DE5-436E-BAE8-AB13818FC9EC}"/>
                </a:ext>
              </a:extLst>
            </p:cNvPr>
            <p:cNvSpPr/>
            <p:nvPr/>
          </p:nvSpPr>
          <p:spPr>
            <a:xfrm>
              <a:off x="3258048" y="2939543"/>
              <a:ext cx="123533" cy="510980"/>
            </a:xfrm>
            <a:custGeom>
              <a:avLst/>
              <a:gdLst>
                <a:gd name="connsiteX0" fmla="*/ -2189 w 123533"/>
                <a:gd name="connsiteY0" fmla="*/ 121759 h 510980"/>
                <a:gd name="connsiteX1" fmla="*/ -2189 w 123533"/>
                <a:gd name="connsiteY1" fmla="*/ -483 h 510980"/>
                <a:gd name="connsiteX2" fmla="*/ 121345 w 123533"/>
                <a:gd name="connsiteY2" fmla="*/ 510498 h 510980"/>
                <a:gd name="connsiteX3" fmla="*/ -2189 w 123533"/>
                <a:gd name="connsiteY3" fmla="*/ 121759 h 5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10980">
                  <a:moveTo>
                    <a:pt x="-2189" y="121759"/>
                  </a:moveTo>
                  <a:lnTo>
                    <a:pt x="-2189" y="-483"/>
                  </a:lnTo>
                  <a:lnTo>
                    <a:pt x="121345" y="510498"/>
                  </a:lnTo>
                  <a:lnTo>
                    <a:pt x="-2189" y="12175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45" name="Freeform: Shape 3044">
              <a:extLst>
                <a:ext uri="{FF2B5EF4-FFF2-40B4-BE49-F238E27FC236}">
                  <a16:creationId xmlns:a16="http://schemas.microsoft.com/office/drawing/2014/main" id="{317B82E7-2DEA-4CD0-89E4-588CF6BA51D5}"/>
                </a:ext>
              </a:extLst>
            </p:cNvPr>
            <p:cNvSpPr/>
            <p:nvPr/>
          </p:nvSpPr>
          <p:spPr>
            <a:xfrm>
              <a:off x="3258048" y="2675630"/>
              <a:ext cx="123533" cy="774894"/>
            </a:xfrm>
            <a:custGeom>
              <a:avLst/>
              <a:gdLst>
                <a:gd name="connsiteX0" fmla="*/ -2189 w 123533"/>
                <a:gd name="connsiteY0" fmla="*/ 265115 h 774894"/>
                <a:gd name="connsiteX1" fmla="*/ -2189 w 123533"/>
                <a:gd name="connsiteY1" fmla="*/ -483 h 774894"/>
                <a:gd name="connsiteX2" fmla="*/ 121345 w 123533"/>
                <a:gd name="connsiteY2" fmla="*/ 774411 h 774894"/>
                <a:gd name="connsiteX3" fmla="*/ -2189 w 123533"/>
                <a:gd name="connsiteY3" fmla="*/ 265115 h 77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74894">
                  <a:moveTo>
                    <a:pt x="-2189" y="265115"/>
                  </a:moveTo>
                  <a:lnTo>
                    <a:pt x="-2189" y="-483"/>
                  </a:lnTo>
                  <a:lnTo>
                    <a:pt x="121345" y="774411"/>
                  </a:lnTo>
                  <a:lnTo>
                    <a:pt x="-2189" y="2651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46" name="Freeform: Shape 3045">
              <a:extLst>
                <a:ext uri="{FF2B5EF4-FFF2-40B4-BE49-F238E27FC236}">
                  <a16:creationId xmlns:a16="http://schemas.microsoft.com/office/drawing/2014/main" id="{CB4DFC90-D97A-45EF-A74C-872D4CC40716}"/>
                </a:ext>
              </a:extLst>
            </p:cNvPr>
            <p:cNvSpPr/>
            <p:nvPr/>
          </p:nvSpPr>
          <p:spPr>
            <a:xfrm>
              <a:off x="3258048" y="2552096"/>
              <a:ext cx="123533" cy="898427"/>
            </a:xfrm>
            <a:custGeom>
              <a:avLst/>
              <a:gdLst>
                <a:gd name="connsiteX0" fmla="*/ -2189 w 123533"/>
                <a:gd name="connsiteY0" fmla="*/ 121591 h 898427"/>
                <a:gd name="connsiteX1" fmla="*/ -2189 w 123533"/>
                <a:gd name="connsiteY1" fmla="*/ -483 h 898427"/>
                <a:gd name="connsiteX2" fmla="*/ 121345 w 123533"/>
                <a:gd name="connsiteY2" fmla="*/ 897945 h 898427"/>
                <a:gd name="connsiteX3" fmla="*/ -2189 w 123533"/>
                <a:gd name="connsiteY3" fmla="*/ 121591 h 89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98427">
                  <a:moveTo>
                    <a:pt x="-2189" y="121591"/>
                  </a:moveTo>
                  <a:lnTo>
                    <a:pt x="-2189" y="-483"/>
                  </a:lnTo>
                  <a:lnTo>
                    <a:pt x="121345" y="897945"/>
                  </a:lnTo>
                  <a:lnTo>
                    <a:pt x="-2189" y="1215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47" name="Freeform: Shape 3046">
              <a:extLst>
                <a:ext uri="{FF2B5EF4-FFF2-40B4-BE49-F238E27FC236}">
                  <a16:creationId xmlns:a16="http://schemas.microsoft.com/office/drawing/2014/main" id="{A81A1510-36CF-41AE-B524-0A0612E348B7}"/>
                </a:ext>
              </a:extLst>
            </p:cNvPr>
            <p:cNvSpPr/>
            <p:nvPr/>
          </p:nvSpPr>
          <p:spPr>
            <a:xfrm>
              <a:off x="3258048" y="2288183"/>
              <a:ext cx="123533" cy="1162341"/>
            </a:xfrm>
            <a:custGeom>
              <a:avLst/>
              <a:gdLst>
                <a:gd name="connsiteX0" fmla="*/ -2189 w 123533"/>
                <a:gd name="connsiteY0" fmla="*/ 265137 h 1162341"/>
                <a:gd name="connsiteX1" fmla="*/ -2189 w 123533"/>
                <a:gd name="connsiteY1" fmla="*/ -483 h 1162341"/>
                <a:gd name="connsiteX2" fmla="*/ 121345 w 123533"/>
                <a:gd name="connsiteY2" fmla="*/ 1161858 h 1162341"/>
                <a:gd name="connsiteX3" fmla="*/ -2189 w 123533"/>
                <a:gd name="connsiteY3" fmla="*/ 265132 h 116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62341">
                  <a:moveTo>
                    <a:pt x="-2189" y="265137"/>
                  </a:moveTo>
                  <a:lnTo>
                    <a:pt x="-2189" y="-483"/>
                  </a:lnTo>
                  <a:lnTo>
                    <a:pt x="121345" y="1161858"/>
                  </a:lnTo>
                  <a:lnTo>
                    <a:pt x="-2189" y="26513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48" name="Freeform: Shape 3047">
              <a:extLst>
                <a:ext uri="{FF2B5EF4-FFF2-40B4-BE49-F238E27FC236}">
                  <a16:creationId xmlns:a16="http://schemas.microsoft.com/office/drawing/2014/main" id="{5F04E7CD-2377-40D3-BAC1-73CD4D1F2B03}"/>
                </a:ext>
              </a:extLst>
            </p:cNvPr>
            <p:cNvSpPr/>
            <p:nvPr/>
          </p:nvSpPr>
          <p:spPr>
            <a:xfrm>
              <a:off x="3258048" y="2164649"/>
              <a:ext cx="123533" cy="1285875"/>
            </a:xfrm>
            <a:custGeom>
              <a:avLst/>
              <a:gdLst>
                <a:gd name="connsiteX0" fmla="*/ -2189 w 123533"/>
                <a:gd name="connsiteY0" fmla="*/ 121518 h 1285875"/>
                <a:gd name="connsiteX1" fmla="*/ -2189 w 123533"/>
                <a:gd name="connsiteY1" fmla="*/ -483 h 1285875"/>
                <a:gd name="connsiteX2" fmla="*/ 121345 w 123533"/>
                <a:gd name="connsiteY2" fmla="*/ 1285392 h 1285875"/>
                <a:gd name="connsiteX3" fmla="*/ -2189 w 123533"/>
                <a:gd name="connsiteY3" fmla="*/ 121518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85875">
                  <a:moveTo>
                    <a:pt x="-2189" y="121518"/>
                  </a:moveTo>
                  <a:lnTo>
                    <a:pt x="-2189" y="-483"/>
                  </a:lnTo>
                  <a:lnTo>
                    <a:pt x="121345" y="1285392"/>
                  </a:lnTo>
                  <a:lnTo>
                    <a:pt x="-2189" y="1215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49" name="Freeform: Shape 3048">
              <a:extLst>
                <a:ext uri="{FF2B5EF4-FFF2-40B4-BE49-F238E27FC236}">
                  <a16:creationId xmlns:a16="http://schemas.microsoft.com/office/drawing/2014/main" id="{E59EA4C4-ED79-40A5-877D-0EC12F245190}"/>
                </a:ext>
              </a:extLst>
            </p:cNvPr>
            <p:cNvSpPr/>
            <p:nvPr/>
          </p:nvSpPr>
          <p:spPr>
            <a:xfrm>
              <a:off x="3258048" y="1900736"/>
              <a:ext cx="123533" cy="1549788"/>
            </a:xfrm>
            <a:custGeom>
              <a:avLst/>
              <a:gdLst>
                <a:gd name="connsiteX0" fmla="*/ -2189 w 123533"/>
                <a:gd name="connsiteY0" fmla="*/ 265126 h 1549788"/>
                <a:gd name="connsiteX1" fmla="*/ -2189 w 123533"/>
                <a:gd name="connsiteY1" fmla="*/ -483 h 1549788"/>
                <a:gd name="connsiteX2" fmla="*/ 121345 w 123533"/>
                <a:gd name="connsiteY2" fmla="*/ 1549305 h 1549788"/>
                <a:gd name="connsiteX3" fmla="*/ -2189 w 123533"/>
                <a:gd name="connsiteY3" fmla="*/ 265126 h 154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549788">
                  <a:moveTo>
                    <a:pt x="-2189" y="265126"/>
                  </a:moveTo>
                  <a:lnTo>
                    <a:pt x="-2189" y="-483"/>
                  </a:lnTo>
                  <a:lnTo>
                    <a:pt x="121345" y="1549305"/>
                  </a:lnTo>
                  <a:lnTo>
                    <a:pt x="-2189" y="26512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50" name="Freeform: Shape 3049">
              <a:extLst>
                <a:ext uri="{FF2B5EF4-FFF2-40B4-BE49-F238E27FC236}">
                  <a16:creationId xmlns:a16="http://schemas.microsoft.com/office/drawing/2014/main" id="{44973BA8-C618-477C-9E3B-44F8EFC58154}"/>
                </a:ext>
              </a:extLst>
            </p:cNvPr>
            <p:cNvSpPr/>
            <p:nvPr/>
          </p:nvSpPr>
          <p:spPr>
            <a:xfrm>
              <a:off x="3258048" y="1777202"/>
              <a:ext cx="123533" cy="1673322"/>
            </a:xfrm>
            <a:custGeom>
              <a:avLst/>
              <a:gdLst>
                <a:gd name="connsiteX0" fmla="*/ -2189 w 123533"/>
                <a:gd name="connsiteY0" fmla="*/ 121478 h 1673322"/>
                <a:gd name="connsiteX1" fmla="*/ -2189 w 123533"/>
                <a:gd name="connsiteY1" fmla="*/ -483 h 1673322"/>
                <a:gd name="connsiteX2" fmla="*/ 121345 w 123533"/>
                <a:gd name="connsiteY2" fmla="*/ 1672839 h 1673322"/>
                <a:gd name="connsiteX3" fmla="*/ -2189 w 123533"/>
                <a:gd name="connsiteY3" fmla="*/ 121478 h 167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673322">
                  <a:moveTo>
                    <a:pt x="-2189" y="121478"/>
                  </a:moveTo>
                  <a:lnTo>
                    <a:pt x="-2189" y="-483"/>
                  </a:lnTo>
                  <a:lnTo>
                    <a:pt x="121345" y="1672839"/>
                  </a:lnTo>
                  <a:lnTo>
                    <a:pt x="-2189" y="12147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51" name="Freeform: Shape 3050">
              <a:extLst>
                <a:ext uri="{FF2B5EF4-FFF2-40B4-BE49-F238E27FC236}">
                  <a16:creationId xmlns:a16="http://schemas.microsoft.com/office/drawing/2014/main" id="{81BCE8A8-51D9-4D90-842E-2F485CBE74AC}"/>
                </a:ext>
              </a:extLst>
            </p:cNvPr>
            <p:cNvSpPr/>
            <p:nvPr/>
          </p:nvSpPr>
          <p:spPr>
            <a:xfrm>
              <a:off x="3258048" y="1507674"/>
              <a:ext cx="123533" cy="1942850"/>
            </a:xfrm>
            <a:custGeom>
              <a:avLst/>
              <a:gdLst>
                <a:gd name="connsiteX0" fmla="*/ -2189 w 123533"/>
                <a:gd name="connsiteY0" fmla="*/ 265901 h 1942850"/>
                <a:gd name="connsiteX1" fmla="*/ -2189 w 123533"/>
                <a:gd name="connsiteY1" fmla="*/ -483 h 1942850"/>
                <a:gd name="connsiteX2" fmla="*/ 121345 w 123533"/>
                <a:gd name="connsiteY2" fmla="*/ 1942367 h 1942850"/>
                <a:gd name="connsiteX3" fmla="*/ -2189 w 123533"/>
                <a:gd name="connsiteY3" fmla="*/ 265901 h 1942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942850">
                  <a:moveTo>
                    <a:pt x="-2189" y="265901"/>
                  </a:moveTo>
                  <a:lnTo>
                    <a:pt x="-2189" y="-483"/>
                  </a:lnTo>
                  <a:lnTo>
                    <a:pt x="121345" y="1942367"/>
                  </a:lnTo>
                  <a:lnTo>
                    <a:pt x="-2189" y="26590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52" name="Freeform: Shape 3051">
              <a:extLst>
                <a:ext uri="{FF2B5EF4-FFF2-40B4-BE49-F238E27FC236}">
                  <a16:creationId xmlns:a16="http://schemas.microsoft.com/office/drawing/2014/main" id="{5693779A-110C-4FFC-83AD-5796E3A530E2}"/>
                </a:ext>
              </a:extLst>
            </p:cNvPr>
            <p:cNvSpPr/>
            <p:nvPr/>
          </p:nvSpPr>
          <p:spPr>
            <a:xfrm>
              <a:off x="3258048" y="1389755"/>
              <a:ext cx="123533" cy="2060769"/>
            </a:xfrm>
            <a:custGeom>
              <a:avLst/>
              <a:gdLst>
                <a:gd name="connsiteX0" fmla="*/ -2189 w 123533"/>
                <a:gd name="connsiteY0" fmla="*/ 121462 h 2060769"/>
                <a:gd name="connsiteX1" fmla="*/ -2189 w 123533"/>
                <a:gd name="connsiteY1" fmla="*/ -483 h 2060769"/>
                <a:gd name="connsiteX2" fmla="*/ 121345 w 123533"/>
                <a:gd name="connsiteY2" fmla="*/ 2060286 h 2060769"/>
                <a:gd name="connsiteX3" fmla="*/ -2189 w 123533"/>
                <a:gd name="connsiteY3" fmla="*/ 121456 h 206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060769">
                  <a:moveTo>
                    <a:pt x="-2189" y="121462"/>
                  </a:moveTo>
                  <a:lnTo>
                    <a:pt x="-2189" y="-483"/>
                  </a:lnTo>
                  <a:lnTo>
                    <a:pt x="121345" y="2060286"/>
                  </a:lnTo>
                  <a:lnTo>
                    <a:pt x="-2189" y="1214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53" name="Freeform: Shape 3052">
              <a:extLst>
                <a:ext uri="{FF2B5EF4-FFF2-40B4-BE49-F238E27FC236}">
                  <a16:creationId xmlns:a16="http://schemas.microsoft.com/office/drawing/2014/main" id="{1032F172-3A1C-4EBF-8989-71A1A73484DF}"/>
                </a:ext>
              </a:extLst>
            </p:cNvPr>
            <p:cNvSpPr/>
            <p:nvPr/>
          </p:nvSpPr>
          <p:spPr>
            <a:xfrm>
              <a:off x="3258048" y="1120227"/>
              <a:ext cx="123533" cy="2330297"/>
            </a:xfrm>
            <a:custGeom>
              <a:avLst/>
              <a:gdLst>
                <a:gd name="connsiteX0" fmla="*/ -2189 w 123533"/>
                <a:gd name="connsiteY0" fmla="*/ 265778 h 2330297"/>
                <a:gd name="connsiteX1" fmla="*/ -2189 w 123533"/>
                <a:gd name="connsiteY1" fmla="*/ -483 h 2330297"/>
                <a:gd name="connsiteX2" fmla="*/ 121345 w 123533"/>
                <a:gd name="connsiteY2" fmla="*/ 2329815 h 2330297"/>
                <a:gd name="connsiteX3" fmla="*/ -2189 w 123533"/>
                <a:gd name="connsiteY3" fmla="*/ 265778 h 233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330297">
                  <a:moveTo>
                    <a:pt x="-2189" y="265778"/>
                  </a:moveTo>
                  <a:lnTo>
                    <a:pt x="-2189" y="-483"/>
                  </a:lnTo>
                  <a:lnTo>
                    <a:pt x="121345" y="2329815"/>
                  </a:lnTo>
                  <a:lnTo>
                    <a:pt x="-2189" y="26577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54" name="Freeform: Shape 3053">
              <a:extLst>
                <a:ext uri="{FF2B5EF4-FFF2-40B4-BE49-F238E27FC236}">
                  <a16:creationId xmlns:a16="http://schemas.microsoft.com/office/drawing/2014/main" id="{44D6BBBF-91A9-44EA-8D59-AEF900B35595}"/>
                </a:ext>
              </a:extLst>
            </p:cNvPr>
            <p:cNvSpPr/>
            <p:nvPr/>
          </p:nvSpPr>
          <p:spPr>
            <a:xfrm>
              <a:off x="3258048" y="996693"/>
              <a:ext cx="123533" cy="2453831"/>
            </a:xfrm>
            <a:custGeom>
              <a:avLst/>
              <a:gdLst>
                <a:gd name="connsiteX0" fmla="*/ -2189 w 123533"/>
                <a:gd name="connsiteY0" fmla="*/ 121715 h 2453831"/>
                <a:gd name="connsiteX1" fmla="*/ -2189 w 123533"/>
                <a:gd name="connsiteY1" fmla="*/ -483 h 2453831"/>
                <a:gd name="connsiteX2" fmla="*/ 121345 w 123533"/>
                <a:gd name="connsiteY2" fmla="*/ 2453348 h 2453831"/>
                <a:gd name="connsiteX3" fmla="*/ -2189 w 123533"/>
                <a:gd name="connsiteY3" fmla="*/ 121715 h 245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53831">
                  <a:moveTo>
                    <a:pt x="-2189" y="121715"/>
                  </a:moveTo>
                  <a:lnTo>
                    <a:pt x="-2189" y="-483"/>
                  </a:lnTo>
                  <a:lnTo>
                    <a:pt x="121345" y="2453348"/>
                  </a:lnTo>
                  <a:lnTo>
                    <a:pt x="-2189" y="1217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55" name="Freeform: Shape 3054">
              <a:extLst>
                <a:ext uri="{FF2B5EF4-FFF2-40B4-BE49-F238E27FC236}">
                  <a16:creationId xmlns:a16="http://schemas.microsoft.com/office/drawing/2014/main" id="{75E9CC49-8161-4375-B40D-0392148F0AAF}"/>
                </a:ext>
              </a:extLst>
            </p:cNvPr>
            <p:cNvSpPr/>
            <p:nvPr/>
          </p:nvSpPr>
          <p:spPr>
            <a:xfrm>
              <a:off x="3258048" y="732780"/>
              <a:ext cx="123533" cy="2717744"/>
            </a:xfrm>
            <a:custGeom>
              <a:avLst/>
              <a:gdLst>
                <a:gd name="connsiteX0" fmla="*/ -2189 w 123533"/>
                <a:gd name="connsiteY0" fmla="*/ 265687 h 2717744"/>
                <a:gd name="connsiteX1" fmla="*/ -2189 w 123533"/>
                <a:gd name="connsiteY1" fmla="*/ -483 h 2717744"/>
                <a:gd name="connsiteX2" fmla="*/ 121345 w 123533"/>
                <a:gd name="connsiteY2" fmla="*/ 2717262 h 2717744"/>
                <a:gd name="connsiteX3" fmla="*/ -2189 w 123533"/>
                <a:gd name="connsiteY3" fmla="*/ 265676 h 271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717744">
                  <a:moveTo>
                    <a:pt x="-2189" y="265687"/>
                  </a:moveTo>
                  <a:lnTo>
                    <a:pt x="-2189" y="-483"/>
                  </a:lnTo>
                  <a:lnTo>
                    <a:pt x="121345" y="2717262"/>
                  </a:lnTo>
                  <a:lnTo>
                    <a:pt x="-2189" y="26567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56" name="Freeform: Shape 3055">
              <a:extLst>
                <a:ext uri="{FF2B5EF4-FFF2-40B4-BE49-F238E27FC236}">
                  <a16:creationId xmlns:a16="http://schemas.microsoft.com/office/drawing/2014/main" id="{94405601-A17E-45C4-B73E-06492B93A675}"/>
                </a:ext>
              </a:extLst>
            </p:cNvPr>
            <p:cNvSpPr/>
            <p:nvPr/>
          </p:nvSpPr>
          <p:spPr>
            <a:xfrm>
              <a:off x="3258048" y="609246"/>
              <a:ext cx="123533" cy="2841278"/>
            </a:xfrm>
            <a:custGeom>
              <a:avLst/>
              <a:gdLst>
                <a:gd name="connsiteX0" fmla="*/ 121345 w 123533"/>
                <a:gd name="connsiteY0" fmla="*/ 2840796 h 2841278"/>
                <a:gd name="connsiteX1" fmla="*/ -2189 w 123533"/>
                <a:gd name="connsiteY1" fmla="*/ -483 h 2841278"/>
                <a:gd name="connsiteX2" fmla="*/ 121345 w 123533"/>
                <a:gd name="connsiteY2" fmla="*/ 2718665 h 2841278"/>
                <a:gd name="connsiteX3" fmla="*/ 121345 w 123533"/>
                <a:gd name="connsiteY3" fmla="*/ 2840796 h 284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841278">
                  <a:moveTo>
                    <a:pt x="121345" y="2840796"/>
                  </a:moveTo>
                  <a:lnTo>
                    <a:pt x="-2189" y="-483"/>
                  </a:lnTo>
                  <a:lnTo>
                    <a:pt x="121345" y="2718665"/>
                  </a:lnTo>
                  <a:lnTo>
                    <a:pt x="121345" y="284079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57" name="Freeform: Shape 3056">
              <a:extLst>
                <a:ext uri="{FF2B5EF4-FFF2-40B4-BE49-F238E27FC236}">
                  <a16:creationId xmlns:a16="http://schemas.microsoft.com/office/drawing/2014/main" id="{1F646DD8-0BAA-4141-8CB1-D951D56D900C}"/>
                </a:ext>
              </a:extLst>
            </p:cNvPr>
            <p:cNvSpPr/>
            <p:nvPr/>
          </p:nvSpPr>
          <p:spPr>
            <a:xfrm>
              <a:off x="3510731" y="3332606"/>
              <a:ext cx="5615" cy="117918"/>
            </a:xfrm>
            <a:custGeom>
              <a:avLst/>
              <a:gdLst>
                <a:gd name="connsiteX0" fmla="*/ -2189 w 5615"/>
                <a:gd name="connsiteY0" fmla="*/ 117436 h 117918"/>
                <a:gd name="connsiteX1" fmla="*/ -2189 w 5615"/>
                <a:gd name="connsiteY1" fmla="*/ -483 h 117918"/>
                <a:gd name="connsiteX2" fmla="*/ 3426 w 5615"/>
                <a:gd name="connsiteY2" fmla="*/ 117436 h 117918"/>
                <a:gd name="connsiteX3" fmla="*/ -2189 w 561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3426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58" name="Freeform: Shape 3057">
              <a:extLst>
                <a:ext uri="{FF2B5EF4-FFF2-40B4-BE49-F238E27FC236}">
                  <a16:creationId xmlns:a16="http://schemas.microsoft.com/office/drawing/2014/main" id="{7714FF63-A5E0-466D-8789-668FB09FF622}"/>
                </a:ext>
              </a:extLst>
            </p:cNvPr>
            <p:cNvSpPr/>
            <p:nvPr/>
          </p:nvSpPr>
          <p:spPr>
            <a:xfrm>
              <a:off x="3617419" y="2265722"/>
              <a:ext cx="11230" cy="1184801"/>
            </a:xfrm>
            <a:custGeom>
              <a:avLst/>
              <a:gdLst>
                <a:gd name="connsiteX0" fmla="*/ 9041 w 11230"/>
                <a:gd name="connsiteY0" fmla="*/ 1184319 h 1184801"/>
                <a:gd name="connsiteX1" fmla="*/ -2189 w 11230"/>
                <a:gd name="connsiteY1" fmla="*/ -483 h 1184801"/>
                <a:gd name="connsiteX2" fmla="*/ 9041 w 11230"/>
                <a:gd name="connsiteY2" fmla="*/ 302635 h 1184801"/>
                <a:gd name="connsiteX3" fmla="*/ 9041 w 11230"/>
                <a:gd name="connsiteY3" fmla="*/ 1184319 h 1184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184801">
                  <a:moveTo>
                    <a:pt x="9041" y="1184319"/>
                  </a:moveTo>
                  <a:lnTo>
                    <a:pt x="-2189" y="-483"/>
                  </a:lnTo>
                  <a:lnTo>
                    <a:pt x="9041" y="302635"/>
                  </a:lnTo>
                  <a:lnTo>
                    <a:pt x="9041" y="11843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59" name="Freeform: Shape 3058">
              <a:extLst>
                <a:ext uri="{FF2B5EF4-FFF2-40B4-BE49-F238E27FC236}">
                  <a16:creationId xmlns:a16="http://schemas.microsoft.com/office/drawing/2014/main" id="{B540BDD1-7B6A-499A-A004-AF7323F4D33C}"/>
                </a:ext>
              </a:extLst>
            </p:cNvPr>
            <p:cNvSpPr/>
            <p:nvPr/>
          </p:nvSpPr>
          <p:spPr>
            <a:xfrm>
              <a:off x="4330546" y="4770090"/>
              <a:ext cx="11230" cy="123533"/>
            </a:xfrm>
            <a:custGeom>
              <a:avLst/>
              <a:gdLst>
                <a:gd name="connsiteX0" fmla="*/ -2189 w 11230"/>
                <a:gd name="connsiteY0" fmla="*/ 123051 h 123533"/>
                <a:gd name="connsiteX1" fmla="*/ -2189 w 11230"/>
                <a:gd name="connsiteY1" fmla="*/ -483 h 123533"/>
                <a:gd name="connsiteX2" fmla="*/ 9041 w 11230"/>
                <a:gd name="connsiteY2" fmla="*/ 123051 h 123533"/>
                <a:gd name="connsiteX3" fmla="*/ -2189 w 11230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9041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60" name="Freeform: Shape 3059">
              <a:extLst>
                <a:ext uri="{FF2B5EF4-FFF2-40B4-BE49-F238E27FC236}">
                  <a16:creationId xmlns:a16="http://schemas.microsoft.com/office/drawing/2014/main" id="{22F89739-4E84-4775-AD4D-0FBCA85279C0}"/>
                </a:ext>
              </a:extLst>
            </p:cNvPr>
            <p:cNvSpPr/>
            <p:nvPr/>
          </p:nvSpPr>
          <p:spPr>
            <a:xfrm>
              <a:off x="4330546" y="3697592"/>
              <a:ext cx="11230" cy="1196032"/>
            </a:xfrm>
            <a:custGeom>
              <a:avLst/>
              <a:gdLst>
                <a:gd name="connsiteX0" fmla="*/ -2189 w 11230"/>
                <a:gd name="connsiteY0" fmla="*/ 1073532 h 1196032"/>
                <a:gd name="connsiteX1" fmla="*/ -2189 w 11230"/>
                <a:gd name="connsiteY1" fmla="*/ -483 h 1196032"/>
                <a:gd name="connsiteX2" fmla="*/ 9041 w 11230"/>
                <a:gd name="connsiteY2" fmla="*/ 1195549 h 1196032"/>
                <a:gd name="connsiteX3" fmla="*/ -2189 w 11230"/>
                <a:gd name="connsiteY3" fmla="*/ 1073532 h 119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196032">
                  <a:moveTo>
                    <a:pt x="-2189" y="1073532"/>
                  </a:moveTo>
                  <a:lnTo>
                    <a:pt x="-2189" y="-483"/>
                  </a:lnTo>
                  <a:lnTo>
                    <a:pt x="9041" y="1195549"/>
                  </a:lnTo>
                  <a:lnTo>
                    <a:pt x="-2189" y="107353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61" name="Freeform: Shape 3060">
              <a:extLst>
                <a:ext uri="{FF2B5EF4-FFF2-40B4-BE49-F238E27FC236}">
                  <a16:creationId xmlns:a16="http://schemas.microsoft.com/office/drawing/2014/main" id="{8F213D83-6629-4CF6-ADD0-FC4FB9893520}"/>
                </a:ext>
              </a:extLst>
            </p:cNvPr>
            <p:cNvSpPr/>
            <p:nvPr/>
          </p:nvSpPr>
          <p:spPr>
            <a:xfrm>
              <a:off x="4330546" y="3574058"/>
              <a:ext cx="11230" cy="1319566"/>
            </a:xfrm>
            <a:custGeom>
              <a:avLst/>
              <a:gdLst>
                <a:gd name="connsiteX0" fmla="*/ -2189 w 11230"/>
                <a:gd name="connsiteY0" fmla="*/ 121647 h 1319566"/>
                <a:gd name="connsiteX1" fmla="*/ -2189 w 11230"/>
                <a:gd name="connsiteY1" fmla="*/ -483 h 1319566"/>
                <a:gd name="connsiteX2" fmla="*/ 9041 w 11230"/>
                <a:gd name="connsiteY2" fmla="*/ 1319083 h 1319566"/>
                <a:gd name="connsiteX3" fmla="*/ -2189 w 11230"/>
                <a:gd name="connsiteY3" fmla="*/ 121647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319566">
                  <a:moveTo>
                    <a:pt x="-2189" y="121647"/>
                  </a:moveTo>
                  <a:lnTo>
                    <a:pt x="-2189" y="-483"/>
                  </a:lnTo>
                  <a:lnTo>
                    <a:pt x="9041" y="1319083"/>
                  </a:lnTo>
                  <a:lnTo>
                    <a:pt x="-2189" y="12164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62" name="Freeform: Shape 3061">
              <a:extLst>
                <a:ext uri="{FF2B5EF4-FFF2-40B4-BE49-F238E27FC236}">
                  <a16:creationId xmlns:a16="http://schemas.microsoft.com/office/drawing/2014/main" id="{3B8B145A-98C0-4878-88D6-FA735FB5AE37}"/>
                </a:ext>
              </a:extLst>
            </p:cNvPr>
            <p:cNvSpPr/>
            <p:nvPr/>
          </p:nvSpPr>
          <p:spPr>
            <a:xfrm>
              <a:off x="4330546" y="2568942"/>
              <a:ext cx="11230" cy="2324682"/>
            </a:xfrm>
            <a:custGeom>
              <a:avLst/>
              <a:gdLst>
                <a:gd name="connsiteX0" fmla="*/ -2189 w 11230"/>
                <a:gd name="connsiteY0" fmla="*/ 1003511 h 2324682"/>
                <a:gd name="connsiteX1" fmla="*/ -2189 w 11230"/>
                <a:gd name="connsiteY1" fmla="*/ -483 h 2324682"/>
                <a:gd name="connsiteX2" fmla="*/ 9041 w 11230"/>
                <a:gd name="connsiteY2" fmla="*/ 2324199 h 2324682"/>
                <a:gd name="connsiteX3" fmla="*/ -2189 w 11230"/>
                <a:gd name="connsiteY3" fmla="*/ 1003511 h 232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2324682">
                  <a:moveTo>
                    <a:pt x="-2189" y="1003511"/>
                  </a:moveTo>
                  <a:lnTo>
                    <a:pt x="-2189" y="-483"/>
                  </a:lnTo>
                  <a:lnTo>
                    <a:pt x="9041" y="2324199"/>
                  </a:lnTo>
                  <a:lnTo>
                    <a:pt x="-2189" y="100351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63" name="Freeform: Shape 3062">
              <a:extLst>
                <a:ext uri="{FF2B5EF4-FFF2-40B4-BE49-F238E27FC236}">
                  <a16:creationId xmlns:a16="http://schemas.microsoft.com/office/drawing/2014/main" id="{991169E0-5603-4644-B385-1ACA3A786481}"/>
                </a:ext>
              </a:extLst>
            </p:cNvPr>
            <p:cNvSpPr/>
            <p:nvPr/>
          </p:nvSpPr>
          <p:spPr>
            <a:xfrm>
              <a:off x="2876216" y="3821126"/>
              <a:ext cx="381831" cy="353756"/>
            </a:xfrm>
            <a:custGeom>
              <a:avLst/>
              <a:gdLst>
                <a:gd name="connsiteX0" fmla="*/ -2189 w 381831"/>
                <a:gd name="connsiteY0" fmla="*/ 353273 h 353756"/>
                <a:gd name="connsiteX1" fmla="*/ -2189 w 381831"/>
                <a:gd name="connsiteY1" fmla="*/ -483 h 353756"/>
                <a:gd name="connsiteX2" fmla="*/ 379643 w 381831"/>
                <a:gd name="connsiteY2" fmla="*/ 353273 h 353756"/>
                <a:gd name="connsiteX3" fmla="*/ -2189 w 381831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3756">
                  <a:moveTo>
                    <a:pt x="-2189" y="353273"/>
                  </a:moveTo>
                  <a:lnTo>
                    <a:pt x="-2189" y="-483"/>
                  </a:lnTo>
                  <a:lnTo>
                    <a:pt x="379643" y="353273"/>
                  </a:lnTo>
                  <a:lnTo>
                    <a:pt x="-2189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64" name="Freeform: Shape 3063">
              <a:extLst>
                <a:ext uri="{FF2B5EF4-FFF2-40B4-BE49-F238E27FC236}">
                  <a16:creationId xmlns:a16="http://schemas.microsoft.com/office/drawing/2014/main" id="{9CA48571-BCC2-4D4C-BEC4-0A61501EB0C9}"/>
                </a:ext>
              </a:extLst>
            </p:cNvPr>
            <p:cNvSpPr/>
            <p:nvPr/>
          </p:nvSpPr>
          <p:spPr>
            <a:xfrm>
              <a:off x="2876216" y="3821126"/>
              <a:ext cx="381831" cy="353756"/>
            </a:xfrm>
            <a:custGeom>
              <a:avLst/>
              <a:gdLst>
                <a:gd name="connsiteX0" fmla="*/ 379643 w 381831"/>
                <a:gd name="connsiteY0" fmla="*/ 353273 h 353756"/>
                <a:gd name="connsiteX1" fmla="*/ -2189 w 381831"/>
                <a:gd name="connsiteY1" fmla="*/ -483 h 353756"/>
                <a:gd name="connsiteX2" fmla="*/ 379643 w 381831"/>
                <a:gd name="connsiteY2" fmla="*/ -483 h 353756"/>
                <a:gd name="connsiteX3" fmla="*/ 379643 w 381831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3756">
                  <a:moveTo>
                    <a:pt x="379643" y="353273"/>
                  </a:moveTo>
                  <a:lnTo>
                    <a:pt x="-2189" y="-483"/>
                  </a:lnTo>
                  <a:lnTo>
                    <a:pt x="379643" y="-483"/>
                  </a:lnTo>
                  <a:lnTo>
                    <a:pt x="379643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65" name="Freeform: Shape 3064">
              <a:extLst>
                <a:ext uri="{FF2B5EF4-FFF2-40B4-BE49-F238E27FC236}">
                  <a16:creationId xmlns:a16="http://schemas.microsoft.com/office/drawing/2014/main" id="{42B95C4C-19A5-43A7-BA4F-E740F2999434}"/>
                </a:ext>
              </a:extLst>
            </p:cNvPr>
            <p:cNvSpPr/>
            <p:nvPr/>
          </p:nvSpPr>
          <p:spPr>
            <a:xfrm>
              <a:off x="3381582" y="3821126"/>
              <a:ext cx="376216" cy="353756"/>
            </a:xfrm>
            <a:custGeom>
              <a:avLst/>
              <a:gdLst>
                <a:gd name="connsiteX0" fmla="*/ -2189 w 376216"/>
                <a:gd name="connsiteY0" fmla="*/ 353273 h 353756"/>
                <a:gd name="connsiteX1" fmla="*/ -2189 w 376216"/>
                <a:gd name="connsiteY1" fmla="*/ -483 h 353756"/>
                <a:gd name="connsiteX2" fmla="*/ 374028 w 376216"/>
                <a:gd name="connsiteY2" fmla="*/ 353273 h 353756"/>
                <a:gd name="connsiteX3" fmla="*/ -2189 w 376216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6216" h="353756">
                  <a:moveTo>
                    <a:pt x="-2189" y="353273"/>
                  </a:moveTo>
                  <a:lnTo>
                    <a:pt x="-2189" y="-483"/>
                  </a:lnTo>
                  <a:lnTo>
                    <a:pt x="374028" y="353273"/>
                  </a:lnTo>
                  <a:lnTo>
                    <a:pt x="-2189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66" name="Freeform: Shape 3065">
              <a:extLst>
                <a:ext uri="{FF2B5EF4-FFF2-40B4-BE49-F238E27FC236}">
                  <a16:creationId xmlns:a16="http://schemas.microsoft.com/office/drawing/2014/main" id="{9B17B1FE-443E-4403-A413-9FC75F987BE4}"/>
                </a:ext>
              </a:extLst>
            </p:cNvPr>
            <p:cNvSpPr/>
            <p:nvPr/>
          </p:nvSpPr>
          <p:spPr>
            <a:xfrm>
              <a:off x="3381582" y="3821126"/>
              <a:ext cx="376216" cy="353756"/>
            </a:xfrm>
            <a:custGeom>
              <a:avLst/>
              <a:gdLst>
                <a:gd name="connsiteX0" fmla="*/ 374028 w 376216"/>
                <a:gd name="connsiteY0" fmla="*/ 353273 h 353756"/>
                <a:gd name="connsiteX1" fmla="*/ -2189 w 376216"/>
                <a:gd name="connsiteY1" fmla="*/ -483 h 353756"/>
                <a:gd name="connsiteX2" fmla="*/ 374028 w 376216"/>
                <a:gd name="connsiteY2" fmla="*/ -483 h 353756"/>
                <a:gd name="connsiteX3" fmla="*/ 374028 w 376216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6216" h="353756">
                  <a:moveTo>
                    <a:pt x="374028" y="353273"/>
                  </a:moveTo>
                  <a:lnTo>
                    <a:pt x="-2189" y="-483"/>
                  </a:lnTo>
                  <a:lnTo>
                    <a:pt x="374028" y="-483"/>
                  </a:lnTo>
                  <a:lnTo>
                    <a:pt x="374028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67" name="Freeform: Shape 3066">
              <a:extLst>
                <a:ext uri="{FF2B5EF4-FFF2-40B4-BE49-F238E27FC236}">
                  <a16:creationId xmlns:a16="http://schemas.microsoft.com/office/drawing/2014/main" id="{B82D8423-7C91-4DE8-8935-0897CCB08022}"/>
                </a:ext>
              </a:extLst>
            </p:cNvPr>
            <p:cNvSpPr/>
            <p:nvPr/>
          </p:nvSpPr>
          <p:spPr>
            <a:xfrm>
              <a:off x="3881332" y="3821126"/>
              <a:ext cx="325680" cy="353756"/>
            </a:xfrm>
            <a:custGeom>
              <a:avLst/>
              <a:gdLst>
                <a:gd name="connsiteX0" fmla="*/ -2189 w 325680"/>
                <a:gd name="connsiteY0" fmla="*/ 353273 h 353756"/>
                <a:gd name="connsiteX1" fmla="*/ -2189 w 325680"/>
                <a:gd name="connsiteY1" fmla="*/ -483 h 353756"/>
                <a:gd name="connsiteX2" fmla="*/ 323491 w 325680"/>
                <a:gd name="connsiteY2" fmla="*/ 353273 h 353756"/>
                <a:gd name="connsiteX3" fmla="*/ -2189 w 325680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680" h="353756">
                  <a:moveTo>
                    <a:pt x="-2189" y="353273"/>
                  </a:moveTo>
                  <a:lnTo>
                    <a:pt x="-2189" y="-483"/>
                  </a:lnTo>
                  <a:lnTo>
                    <a:pt x="323491" y="353273"/>
                  </a:lnTo>
                  <a:lnTo>
                    <a:pt x="-2189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68" name="Freeform: Shape 3067">
              <a:extLst>
                <a:ext uri="{FF2B5EF4-FFF2-40B4-BE49-F238E27FC236}">
                  <a16:creationId xmlns:a16="http://schemas.microsoft.com/office/drawing/2014/main" id="{063B522F-7109-4639-8E2B-85A5D9E2DF53}"/>
                </a:ext>
              </a:extLst>
            </p:cNvPr>
            <p:cNvSpPr/>
            <p:nvPr/>
          </p:nvSpPr>
          <p:spPr>
            <a:xfrm>
              <a:off x="3881332" y="3821126"/>
              <a:ext cx="325680" cy="353756"/>
            </a:xfrm>
            <a:custGeom>
              <a:avLst/>
              <a:gdLst>
                <a:gd name="connsiteX0" fmla="*/ 323491 w 325680"/>
                <a:gd name="connsiteY0" fmla="*/ 353273 h 353756"/>
                <a:gd name="connsiteX1" fmla="*/ -2189 w 325680"/>
                <a:gd name="connsiteY1" fmla="*/ -483 h 353756"/>
                <a:gd name="connsiteX2" fmla="*/ 323491 w 325680"/>
                <a:gd name="connsiteY2" fmla="*/ -483 h 353756"/>
                <a:gd name="connsiteX3" fmla="*/ 323491 w 325680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680" h="353756">
                  <a:moveTo>
                    <a:pt x="323491" y="353273"/>
                  </a:moveTo>
                  <a:lnTo>
                    <a:pt x="-2189" y="-483"/>
                  </a:lnTo>
                  <a:lnTo>
                    <a:pt x="323491" y="-483"/>
                  </a:lnTo>
                  <a:lnTo>
                    <a:pt x="323491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69" name="Freeform: Shape 3068">
              <a:extLst>
                <a:ext uri="{FF2B5EF4-FFF2-40B4-BE49-F238E27FC236}">
                  <a16:creationId xmlns:a16="http://schemas.microsoft.com/office/drawing/2014/main" id="{DAF8218A-7BDE-471E-81DF-9C33D8694C63}"/>
                </a:ext>
              </a:extLst>
            </p:cNvPr>
            <p:cNvSpPr/>
            <p:nvPr/>
          </p:nvSpPr>
          <p:spPr>
            <a:xfrm>
              <a:off x="3881332" y="4292801"/>
              <a:ext cx="325680" cy="359371"/>
            </a:xfrm>
            <a:custGeom>
              <a:avLst/>
              <a:gdLst>
                <a:gd name="connsiteX0" fmla="*/ -2189 w 325680"/>
                <a:gd name="connsiteY0" fmla="*/ 358888 h 359371"/>
                <a:gd name="connsiteX1" fmla="*/ -2189 w 325680"/>
                <a:gd name="connsiteY1" fmla="*/ -483 h 359371"/>
                <a:gd name="connsiteX2" fmla="*/ 323491 w 325680"/>
                <a:gd name="connsiteY2" fmla="*/ 358888 h 359371"/>
                <a:gd name="connsiteX3" fmla="*/ -2189 w 325680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680" h="359371">
                  <a:moveTo>
                    <a:pt x="-2189" y="358888"/>
                  </a:moveTo>
                  <a:lnTo>
                    <a:pt x="-2189" y="-483"/>
                  </a:lnTo>
                  <a:lnTo>
                    <a:pt x="323491" y="358888"/>
                  </a:lnTo>
                  <a:lnTo>
                    <a:pt x="-2189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70" name="Freeform: Shape 3069">
              <a:extLst>
                <a:ext uri="{FF2B5EF4-FFF2-40B4-BE49-F238E27FC236}">
                  <a16:creationId xmlns:a16="http://schemas.microsoft.com/office/drawing/2014/main" id="{86C1B847-7048-475D-9B3A-CCD741E63EA6}"/>
                </a:ext>
              </a:extLst>
            </p:cNvPr>
            <p:cNvSpPr/>
            <p:nvPr/>
          </p:nvSpPr>
          <p:spPr>
            <a:xfrm>
              <a:off x="3881332" y="4292801"/>
              <a:ext cx="325680" cy="359371"/>
            </a:xfrm>
            <a:custGeom>
              <a:avLst/>
              <a:gdLst>
                <a:gd name="connsiteX0" fmla="*/ 323491 w 325680"/>
                <a:gd name="connsiteY0" fmla="*/ 358888 h 359371"/>
                <a:gd name="connsiteX1" fmla="*/ -2189 w 325680"/>
                <a:gd name="connsiteY1" fmla="*/ -483 h 359371"/>
                <a:gd name="connsiteX2" fmla="*/ 323491 w 325680"/>
                <a:gd name="connsiteY2" fmla="*/ -483 h 359371"/>
                <a:gd name="connsiteX3" fmla="*/ 323491 w 325680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680" h="359371">
                  <a:moveTo>
                    <a:pt x="323491" y="358888"/>
                  </a:moveTo>
                  <a:lnTo>
                    <a:pt x="-2189" y="-483"/>
                  </a:lnTo>
                  <a:lnTo>
                    <a:pt x="323491" y="-483"/>
                  </a:lnTo>
                  <a:lnTo>
                    <a:pt x="323491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71" name="Freeform: Shape 3070">
              <a:extLst>
                <a:ext uri="{FF2B5EF4-FFF2-40B4-BE49-F238E27FC236}">
                  <a16:creationId xmlns:a16="http://schemas.microsoft.com/office/drawing/2014/main" id="{B120B54A-A08B-4A6D-872E-490B2DFD678D}"/>
                </a:ext>
              </a:extLst>
            </p:cNvPr>
            <p:cNvSpPr/>
            <p:nvPr/>
          </p:nvSpPr>
          <p:spPr>
            <a:xfrm>
              <a:off x="3381582" y="4292801"/>
              <a:ext cx="376216" cy="359371"/>
            </a:xfrm>
            <a:custGeom>
              <a:avLst/>
              <a:gdLst>
                <a:gd name="connsiteX0" fmla="*/ -2189 w 376216"/>
                <a:gd name="connsiteY0" fmla="*/ 358888 h 359371"/>
                <a:gd name="connsiteX1" fmla="*/ -2189 w 376216"/>
                <a:gd name="connsiteY1" fmla="*/ -483 h 359371"/>
                <a:gd name="connsiteX2" fmla="*/ 374028 w 376216"/>
                <a:gd name="connsiteY2" fmla="*/ 358888 h 359371"/>
                <a:gd name="connsiteX3" fmla="*/ -2189 w 376216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6216" h="359371">
                  <a:moveTo>
                    <a:pt x="-2189" y="358888"/>
                  </a:moveTo>
                  <a:lnTo>
                    <a:pt x="-2189" y="-483"/>
                  </a:lnTo>
                  <a:lnTo>
                    <a:pt x="374028" y="358888"/>
                  </a:lnTo>
                  <a:lnTo>
                    <a:pt x="-2189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72" name="Freeform: Shape 3071">
              <a:extLst>
                <a:ext uri="{FF2B5EF4-FFF2-40B4-BE49-F238E27FC236}">
                  <a16:creationId xmlns:a16="http://schemas.microsoft.com/office/drawing/2014/main" id="{B6EA048B-A40B-48B3-8BE8-63F27D97639F}"/>
                </a:ext>
              </a:extLst>
            </p:cNvPr>
            <p:cNvSpPr/>
            <p:nvPr/>
          </p:nvSpPr>
          <p:spPr>
            <a:xfrm>
              <a:off x="3381582" y="4292801"/>
              <a:ext cx="376216" cy="359371"/>
            </a:xfrm>
            <a:custGeom>
              <a:avLst/>
              <a:gdLst>
                <a:gd name="connsiteX0" fmla="*/ 374028 w 376216"/>
                <a:gd name="connsiteY0" fmla="*/ 358888 h 359371"/>
                <a:gd name="connsiteX1" fmla="*/ -2189 w 376216"/>
                <a:gd name="connsiteY1" fmla="*/ -483 h 359371"/>
                <a:gd name="connsiteX2" fmla="*/ 374028 w 376216"/>
                <a:gd name="connsiteY2" fmla="*/ -483 h 359371"/>
                <a:gd name="connsiteX3" fmla="*/ 374028 w 376216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6216" h="359371">
                  <a:moveTo>
                    <a:pt x="374028" y="358888"/>
                  </a:moveTo>
                  <a:lnTo>
                    <a:pt x="-2189" y="-483"/>
                  </a:lnTo>
                  <a:lnTo>
                    <a:pt x="374028" y="-483"/>
                  </a:lnTo>
                  <a:lnTo>
                    <a:pt x="374028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73" name="Freeform: Shape 3072">
              <a:extLst>
                <a:ext uri="{FF2B5EF4-FFF2-40B4-BE49-F238E27FC236}">
                  <a16:creationId xmlns:a16="http://schemas.microsoft.com/office/drawing/2014/main" id="{B747F443-6560-4EBD-9A5E-0CDCA4407658}"/>
                </a:ext>
              </a:extLst>
            </p:cNvPr>
            <p:cNvSpPr/>
            <p:nvPr/>
          </p:nvSpPr>
          <p:spPr>
            <a:xfrm>
              <a:off x="2876216" y="4292801"/>
              <a:ext cx="381831" cy="359371"/>
            </a:xfrm>
            <a:custGeom>
              <a:avLst/>
              <a:gdLst>
                <a:gd name="connsiteX0" fmla="*/ -2189 w 381831"/>
                <a:gd name="connsiteY0" fmla="*/ 358888 h 359371"/>
                <a:gd name="connsiteX1" fmla="*/ -2189 w 381831"/>
                <a:gd name="connsiteY1" fmla="*/ -483 h 359371"/>
                <a:gd name="connsiteX2" fmla="*/ 379643 w 381831"/>
                <a:gd name="connsiteY2" fmla="*/ 358888 h 359371"/>
                <a:gd name="connsiteX3" fmla="*/ -2189 w 381831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9371">
                  <a:moveTo>
                    <a:pt x="-2189" y="358888"/>
                  </a:moveTo>
                  <a:lnTo>
                    <a:pt x="-2189" y="-483"/>
                  </a:lnTo>
                  <a:lnTo>
                    <a:pt x="379643" y="358888"/>
                  </a:lnTo>
                  <a:lnTo>
                    <a:pt x="-2189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74" name="Freeform: Shape 3073">
              <a:extLst>
                <a:ext uri="{FF2B5EF4-FFF2-40B4-BE49-F238E27FC236}">
                  <a16:creationId xmlns:a16="http://schemas.microsoft.com/office/drawing/2014/main" id="{4BFA65FD-2813-4F13-A265-6FD67F7A72D7}"/>
                </a:ext>
              </a:extLst>
            </p:cNvPr>
            <p:cNvSpPr/>
            <p:nvPr/>
          </p:nvSpPr>
          <p:spPr>
            <a:xfrm>
              <a:off x="2876216" y="4292801"/>
              <a:ext cx="381831" cy="359371"/>
            </a:xfrm>
            <a:custGeom>
              <a:avLst/>
              <a:gdLst>
                <a:gd name="connsiteX0" fmla="*/ 379643 w 381831"/>
                <a:gd name="connsiteY0" fmla="*/ 358888 h 359371"/>
                <a:gd name="connsiteX1" fmla="*/ -2189 w 381831"/>
                <a:gd name="connsiteY1" fmla="*/ -483 h 359371"/>
                <a:gd name="connsiteX2" fmla="*/ 379643 w 381831"/>
                <a:gd name="connsiteY2" fmla="*/ -483 h 359371"/>
                <a:gd name="connsiteX3" fmla="*/ 379643 w 381831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9371">
                  <a:moveTo>
                    <a:pt x="379643" y="358888"/>
                  </a:moveTo>
                  <a:lnTo>
                    <a:pt x="-2189" y="-483"/>
                  </a:lnTo>
                  <a:lnTo>
                    <a:pt x="379643" y="-483"/>
                  </a:lnTo>
                  <a:lnTo>
                    <a:pt x="379643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75" name="Freeform: Shape 3074">
              <a:extLst>
                <a:ext uri="{FF2B5EF4-FFF2-40B4-BE49-F238E27FC236}">
                  <a16:creationId xmlns:a16="http://schemas.microsoft.com/office/drawing/2014/main" id="{036CAB14-FC90-4914-9FA1-4BC0EB0C6099}"/>
                </a:ext>
              </a:extLst>
            </p:cNvPr>
            <p:cNvSpPr/>
            <p:nvPr/>
          </p:nvSpPr>
          <p:spPr>
            <a:xfrm>
              <a:off x="3510731" y="249875"/>
              <a:ext cx="117918" cy="1729473"/>
            </a:xfrm>
            <a:custGeom>
              <a:avLst/>
              <a:gdLst>
                <a:gd name="connsiteX0" fmla="*/ -2189 w 117918"/>
                <a:gd name="connsiteY0" fmla="*/ 1728991 h 1729473"/>
                <a:gd name="connsiteX1" fmla="*/ -2189 w 117918"/>
                <a:gd name="connsiteY1" fmla="*/ -483 h 1729473"/>
                <a:gd name="connsiteX2" fmla="*/ 115730 w 117918"/>
                <a:gd name="connsiteY2" fmla="*/ 1728991 h 1729473"/>
                <a:gd name="connsiteX3" fmla="*/ -2189 w 117918"/>
                <a:gd name="connsiteY3" fmla="*/ 1728991 h 172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729473">
                  <a:moveTo>
                    <a:pt x="-2189" y="1728991"/>
                  </a:moveTo>
                  <a:lnTo>
                    <a:pt x="-2189" y="-483"/>
                  </a:lnTo>
                  <a:lnTo>
                    <a:pt x="115730" y="1728991"/>
                  </a:lnTo>
                  <a:lnTo>
                    <a:pt x="-2189" y="17289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76" name="Freeform: Shape 3075">
              <a:extLst>
                <a:ext uri="{FF2B5EF4-FFF2-40B4-BE49-F238E27FC236}">
                  <a16:creationId xmlns:a16="http://schemas.microsoft.com/office/drawing/2014/main" id="{76533346-A765-4E46-B1AC-B413C9506C86}"/>
                </a:ext>
              </a:extLst>
            </p:cNvPr>
            <p:cNvSpPr/>
            <p:nvPr/>
          </p:nvSpPr>
          <p:spPr>
            <a:xfrm>
              <a:off x="3510731" y="249875"/>
              <a:ext cx="117918" cy="117918"/>
            </a:xfrm>
            <a:custGeom>
              <a:avLst/>
              <a:gdLst>
                <a:gd name="connsiteX0" fmla="*/ 115730 w 117918"/>
                <a:gd name="connsiteY0" fmla="*/ 117436 h 117918"/>
                <a:gd name="connsiteX1" fmla="*/ -2189 w 117918"/>
                <a:gd name="connsiteY1" fmla="*/ -483 h 117918"/>
                <a:gd name="connsiteX2" fmla="*/ 115730 w 117918"/>
                <a:gd name="connsiteY2" fmla="*/ -483 h 117918"/>
                <a:gd name="connsiteX3" fmla="*/ 115730 w 11791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7918">
                  <a:moveTo>
                    <a:pt x="115730" y="117436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77" name="Freeform: Shape 3076">
              <a:extLst>
                <a:ext uri="{FF2B5EF4-FFF2-40B4-BE49-F238E27FC236}">
                  <a16:creationId xmlns:a16="http://schemas.microsoft.com/office/drawing/2014/main" id="{95C74FD3-C720-44AC-9623-3E9BD33BE231}"/>
                </a:ext>
              </a:extLst>
            </p:cNvPr>
            <p:cNvSpPr/>
            <p:nvPr/>
          </p:nvSpPr>
          <p:spPr>
            <a:xfrm>
              <a:off x="3628650" y="1855815"/>
              <a:ext cx="151609" cy="123533"/>
            </a:xfrm>
            <a:custGeom>
              <a:avLst/>
              <a:gdLst>
                <a:gd name="connsiteX0" fmla="*/ -2189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123051 h 123533"/>
                <a:gd name="connsiteX3" fmla="*/ -2189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49421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78" name="Freeform: Shape 3077">
              <a:extLst>
                <a:ext uri="{FF2B5EF4-FFF2-40B4-BE49-F238E27FC236}">
                  <a16:creationId xmlns:a16="http://schemas.microsoft.com/office/drawing/2014/main" id="{FC43320B-4AC0-4C39-B213-08C361D1129C}"/>
                </a:ext>
              </a:extLst>
            </p:cNvPr>
            <p:cNvSpPr/>
            <p:nvPr/>
          </p:nvSpPr>
          <p:spPr>
            <a:xfrm>
              <a:off x="3628650" y="1855815"/>
              <a:ext cx="151609" cy="123533"/>
            </a:xfrm>
            <a:custGeom>
              <a:avLst/>
              <a:gdLst>
                <a:gd name="connsiteX0" fmla="*/ 149421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-483 h 123533"/>
                <a:gd name="connsiteX3" fmla="*/ 149421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149421" y="123051"/>
                  </a:moveTo>
                  <a:lnTo>
                    <a:pt x="-2189" y="-483"/>
                  </a:lnTo>
                  <a:lnTo>
                    <a:pt x="149421" y="-483"/>
                  </a:lnTo>
                  <a:lnTo>
                    <a:pt x="149421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79" name="Freeform: Shape 3078">
              <a:extLst>
                <a:ext uri="{FF2B5EF4-FFF2-40B4-BE49-F238E27FC236}">
                  <a16:creationId xmlns:a16="http://schemas.microsoft.com/office/drawing/2014/main" id="{60D14107-17A7-4457-8D08-1C86634BC490}"/>
                </a:ext>
              </a:extLst>
            </p:cNvPr>
            <p:cNvSpPr/>
            <p:nvPr/>
          </p:nvSpPr>
          <p:spPr>
            <a:xfrm>
              <a:off x="3628650" y="1266221"/>
              <a:ext cx="151609" cy="123533"/>
            </a:xfrm>
            <a:custGeom>
              <a:avLst/>
              <a:gdLst>
                <a:gd name="connsiteX0" fmla="*/ -2189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123051 h 123533"/>
                <a:gd name="connsiteX3" fmla="*/ -2189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49421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80" name="Freeform: Shape 3079">
              <a:extLst>
                <a:ext uri="{FF2B5EF4-FFF2-40B4-BE49-F238E27FC236}">
                  <a16:creationId xmlns:a16="http://schemas.microsoft.com/office/drawing/2014/main" id="{68DA121E-A1FD-4360-A627-BE90DD091748}"/>
                </a:ext>
              </a:extLst>
            </p:cNvPr>
            <p:cNvSpPr/>
            <p:nvPr/>
          </p:nvSpPr>
          <p:spPr>
            <a:xfrm>
              <a:off x="3628650" y="1266221"/>
              <a:ext cx="151609" cy="123533"/>
            </a:xfrm>
            <a:custGeom>
              <a:avLst/>
              <a:gdLst>
                <a:gd name="connsiteX0" fmla="*/ 149421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-483 h 123533"/>
                <a:gd name="connsiteX3" fmla="*/ 149421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149421" y="123051"/>
                  </a:moveTo>
                  <a:lnTo>
                    <a:pt x="-2189" y="-483"/>
                  </a:lnTo>
                  <a:lnTo>
                    <a:pt x="149421" y="-483"/>
                  </a:lnTo>
                  <a:lnTo>
                    <a:pt x="149421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81" name="Freeform: Shape 3080">
              <a:extLst>
                <a:ext uri="{FF2B5EF4-FFF2-40B4-BE49-F238E27FC236}">
                  <a16:creationId xmlns:a16="http://schemas.microsoft.com/office/drawing/2014/main" id="{BA8F1324-F995-44C5-A28C-EA548705E450}"/>
                </a:ext>
              </a:extLst>
            </p:cNvPr>
            <p:cNvSpPr/>
            <p:nvPr/>
          </p:nvSpPr>
          <p:spPr>
            <a:xfrm>
              <a:off x="3780259" y="1266221"/>
              <a:ext cx="123533" cy="713127"/>
            </a:xfrm>
            <a:custGeom>
              <a:avLst/>
              <a:gdLst>
                <a:gd name="connsiteX0" fmla="*/ -2189 w 123533"/>
                <a:gd name="connsiteY0" fmla="*/ 121838 h 713127"/>
                <a:gd name="connsiteX1" fmla="*/ -2189 w 123533"/>
                <a:gd name="connsiteY1" fmla="*/ -483 h 713127"/>
                <a:gd name="connsiteX2" fmla="*/ 121345 w 123533"/>
                <a:gd name="connsiteY2" fmla="*/ 712644 h 713127"/>
                <a:gd name="connsiteX3" fmla="*/ -2189 w 123533"/>
                <a:gd name="connsiteY3" fmla="*/ 121838 h 71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13127">
                  <a:moveTo>
                    <a:pt x="-2189" y="121838"/>
                  </a:moveTo>
                  <a:lnTo>
                    <a:pt x="-2189" y="-483"/>
                  </a:lnTo>
                  <a:lnTo>
                    <a:pt x="121345" y="712644"/>
                  </a:lnTo>
                  <a:lnTo>
                    <a:pt x="-2189" y="12183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82" name="Freeform: Shape 3081">
              <a:extLst>
                <a:ext uri="{FF2B5EF4-FFF2-40B4-BE49-F238E27FC236}">
                  <a16:creationId xmlns:a16="http://schemas.microsoft.com/office/drawing/2014/main" id="{6625511F-F5D9-4691-B582-B44DB38EF70C}"/>
                </a:ext>
              </a:extLst>
            </p:cNvPr>
            <p:cNvSpPr/>
            <p:nvPr/>
          </p:nvSpPr>
          <p:spPr>
            <a:xfrm>
              <a:off x="3780259" y="1266221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83" name="Freeform: Shape 3082">
              <a:extLst>
                <a:ext uri="{FF2B5EF4-FFF2-40B4-BE49-F238E27FC236}">
                  <a16:creationId xmlns:a16="http://schemas.microsoft.com/office/drawing/2014/main" id="{C760D1BC-1796-46AC-ADD6-376CEBEF1A89}"/>
                </a:ext>
              </a:extLst>
            </p:cNvPr>
            <p:cNvSpPr/>
            <p:nvPr/>
          </p:nvSpPr>
          <p:spPr>
            <a:xfrm>
              <a:off x="3903793" y="1855815"/>
              <a:ext cx="151609" cy="123533"/>
            </a:xfrm>
            <a:custGeom>
              <a:avLst/>
              <a:gdLst>
                <a:gd name="connsiteX0" fmla="*/ -2189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123051 h 123533"/>
                <a:gd name="connsiteX3" fmla="*/ -2189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49421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84" name="Freeform: Shape 3083">
              <a:extLst>
                <a:ext uri="{FF2B5EF4-FFF2-40B4-BE49-F238E27FC236}">
                  <a16:creationId xmlns:a16="http://schemas.microsoft.com/office/drawing/2014/main" id="{515F4B81-E50C-49B3-A418-063493BAADB9}"/>
                </a:ext>
              </a:extLst>
            </p:cNvPr>
            <p:cNvSpPr/>
            <p:nvPr/>
          </p:nvSpPr>
          <p:spPr>
            <a:xfrm>
              <a:off x="3903793" y="1855815"/>
              <a:ext cx="151609" cy="123533"/>
            </a:xfrm>
            <a:custGeom>
              <a:avLst/>
              <a:gdLst>
                <a:gd name="connsiteX0" fmla="*/ 149421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-483 h 123533"/>
                <a:gd name="connsiteX3" fmla="*/ 149421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149421" y="123051"/>
                  </a:moveTo>
                  <a:lnTo>
                    <a:pt x="-2189" y="-483"/>
                  </a:lnTo>
                  <a:lnTo>
                    <a:pt x="149421" y="-483"/>
                  </a:lnTo>
                  <a:lnTo>
                    <a:pt x="149421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85" name="Freeform: Shape 3084">
              <a:extLst>
                <a:ext uri="{FF2B5EF4-FFF2-40B4-BE49-F238E27FC236}">
                  <a16:creationId xmlns:a16="http://schemas.microsoft.com/office/drawing/2014/main" id="{63E5EB46-B99B-4B88-9044-AEADBDDC0FBF}"/>
                </a:ext>
              </a:extLst>
            </p:cNvPr>
            <p:cNvSpPr/>
            <p:nvPr/>
          </p:nvSpPr>
          <p:spPr>
            <a:xfrm>
              <a:off x="3903793" y="1266221"/>
              <a:ext cx="151609" cy="123533"/>
            </a:xfrm>
            <a:custGeom>
              <a:avLst/>
              <a:gdLst>
                <a:gd name="connsiteX0" fmla="*/ -2189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123051 h 123533"/>
                <a:gd name="connsiteX3" fmla="*/ -2189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49421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86" name="Freeform: Shape 3085">
              <a:extLst>
                <a:ext uri="{FF2B5EF4-FFF2-40B4-BE49-F238E27FC236}">
                  <a16:creationId xmlns:a16="http://schemas.microsoft.com/office/drawing/2014/main" id="{69567106-7EC4-4A7E-A287-3BF6D1B3408C}"/>
                </a:ext>
              </a:extLst>
            </p:cNvPr>
            <p:cNvSpPr/>
            <p:nvPr/>
          </p:nvSpPr>
          <p:spPr>
            <a:xfrm>
              <a:off x="3903793" y="1266221"/>
              <a:ext cx="151609" cy="123533"/>
            </a:xfrm>
            <a:custGeom>
              <a:avLst/>
              <a:gdLst>
                <a:gd name="connsiteX0" fmla="*/ 149421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-483 h 123533"/>
                <a:gd name="connsiteX3" fmla="*/ 149421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149421" y="123051"/>
                  </a:moveTo>
                  <a:lnTo>
                    <a:pt x="-2189" y="-483"/>
                  </a:lnTo>
                  <a:lnTo>
                    <a:pt x="149421" y="-483"/>
                  </a:lnTo>
                  <a:lnTo>
                    <a:pt x="149421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87" name="Freeform: Shape 3086">
              <a:extLst>
                <a:ext uri="{FF2B5EF4-FFF2-40B4-BE49-F238E27FC236}">
                  <a16:creationId xmlns:a16="http://schemas.microsoft.com/office/drawing/2014/main" id="{70394DBE-9AB2-4BB4-9D35-C7F4E5F8D307}"/>
                </a:ext>
              </a:extLst>
            </p:cNvPr>
            <p:cNvSpPr/>
            <p:nvPr/>
          </p:nvSpPr>
          <p:spPr>
            <a:xfrm>
              <a:off x="4055403" y="1266221"/>
              <a:ext cx="123533" cy="713127"/>
            </a:xfrm>
            <a:custGeom>
              <a:avLst/>
              <a:gdLst>
                <a:gd name="connsiteX0" fmla="*/ -2189 w 123533"/>
                <a:gd name="connsiteY0" fmla="*/ 121838 h 713127"/>
                <a:gd name="connsiteX1" fmla="*/ -2189 w 123533"/>
                <a:gd name="connsiteY1" fmla="*/ -483 h 713127"/>
                <a:gd name="connsiteX2" fmla="*/ 121345 w 123533"/>
                <a:gd name="connsiteY2" fmla="*/ 712644 h 713127"/>
                <a:gd name="connsiteX3" fmla="*/ -2189 w 123533"/>
                <a:gd name="connsiteY3" fmla="*/ 121838 h 71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13127">
                  <a:moveTo>
                    <a:pt x="-2189" y="121838"/>
                  </a:moveTo>
                  <a:lnTo>
                    <a:pt x="-2189" y="-483"/>
                  </a:lnTo>
                  <a:lnTo>
                    <a:pt x="121345" y="712644"/>
                  </a:lnTo>
                  <a:lnTo>
                    <a:pt x="-2189" y="12183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88" name="Freeform: Shape 3087">
              <a:extLst>
                <a:ext uri="{FF2B5EF4-FFF2-40B4-BE49-F238E27FC236}">
                  <a16:creationId xmlns:a16="http://schemas.microsoft.com/office/drawing/2014/main" id="{2C25A289-08BC-4C5B-AF52-F952BE6E4D79}"/>
                </a:ext>
              </a:extLst>
            </p:cNvPr>
            <p:cNvSpPr/>
            <p:nvPr/>
          </p:nvSpPr>
          <p:spPr>
            <a:xfrm>
              <a:off x="4055403" y="1266221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89" name="Freeform: Shape 3088">
              <a:extLst>
                <a:ext uri="{FF2B5EF4-FFF2-40B4-BE49-F238E27FC236}">
                  <a16:creationId xmlns:a16="http://schemas.microsoft.com/office/drawing/2014/main" id="{415B8974-C9BB-448F-9D28-271A196F0164}"/>
                </a:ext>
              </a:extLst>
            </p:cNvPr>
            <p:cNvSpPr/>
            <p:nvPr/>
          </p:nvSpPr>
          <p:spPr>
            <a:xfrm>
              <a:off x="4178937" y="1855815"/>
              <a:ext cx="151609" cy="123533"/>
            </a:xfrm>
            <a:custGeom>
              <a:avLst/>
              <a:gdLst>
                <a:gd name="connsiteX0" fmla="*/ -2189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123051 h 123533"/>
                <a:gd name="connsiteX3" fmla="*/ -2189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49421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90" name="Freeform: Shape 3089">
              <a:extLst>
                <a:ext uri="{FF2B5EF4-FFF2-40B4-BE49-F238E27FC236}">
                  <a16:creationId xmlns:a16="http://schemas.microsoft.com/office/drawing/2014/main" id="{6BE491EF-713F-48D2-B226-DC829FFCA3A7}"/>
                </a:ext>
              </a:extLst>
            </p:cNvPr>
            <p:cNvSpPr/>
            <p:nvPr/>
          </p:nvSpPr>
          <p:spPr>
            <a:xfrm>
              <a:off x="4178937" y="1855815"/>
              <a:ext cx="151609" cy="123533"/>
            </a:xfrm>
            <a:custGeom>
              <a:avLst/>
              <a:gdLst>
                <a:gd name="connsiteX0" fmla="*/ 149421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-483 h 123533"/>
                <a:gd name="connsiteX3" fmla="*/ 149421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149421" y="123051"/>
                  </a:moveTo>
                  <a:lnTo>
                    <a:pt x="-2189" y="-483"/>
                  </a:lnTo>
                  <a:lnTo>
                    <a:pt x="149421" y="-483"/>
                  </a:lnTo>
                  <a:lnTo>
                    <a:pt x="149421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91" name="Freeform: Shape 3090">
              <a:extLst>
                <a:ext uri="{FF2B5EF4-FFF2-40B4-BE49-F238E27FC236}">
                  <a16:creationId xmlns:a16="http://schemas.microsoft.com/office/drawing/2014/main" id="{006CCDE2-6284-4644-B642-52E9B1EF2956}"/>
                </a:ext>
              </a:extLst>
            </p:cNvPr>
            <p:cNvSpPr/>
            <p:nvPr/>
          </p:nvSpPr>
          <p:spPr>
            <a:xfrm>
              <a:off x="4178937" y="1266221"/>
              <a:ext cx="151609" cy="123533"/>
            </a:xfrm>
            <a:custGeom>
              <a:avLst/>
              <a:gdLst>
                <a:gd name="connsiteX0" fmla="*/ -2189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123051 h 123533"/>
                <a:gd name="connsiteX3" fmla="*/ -2189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49421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92" name="Freeform: Shape 3091">
              <a:extLst>
                <a:ext uri="{FF2B5EF4-FFF2-40B4-BE49-F238E27FC236}">
                  <a16:creationId xmlns:a16="http://schemas.microsoft.com/office/drawing/2014/main" id="{ED9FAFE8-3EB9-458A-AE20-A8466F833265}"/>
                </a:ext>
              </a:extLst>
            </p:cNvPr>
            <p:cNvSpPr/>
            <p:nvPr/>
          </p:nvSpPr>
          <p:spPr>
            <a:xfrm>
              <a:off x="4178937" y="1266221"/>
              <a:ext cx="151609" cy="123533"/>
            </a:xfrm>
            <a:custGeom>
              <a:avLst/>
              <a:gdLst>
                <a:gd name="connsiteX0" fmla="*/ 149421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-483 h 123533"/>
                <a:gd name="connsiteX3" fmla="*/ 149421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149421" y="123051"/>
                  </a:moveTo>
                  <a:lnTo>
                    <a:pt x="-2189" y="-483"/>
                  </a:lnTo>
                  <a:lnTo>
                    <a:pt x="149421" y="-483"/>
                  </a:lnTo>
                  <a:lnTo>
                    <a:pt x="149421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93" name="Freeform: Shape 3092">
              <a:extLst>
                <a:ext uri="{FF2B5EF4-FFF2-40B4-BE49-F238E27FC236}">
                  <a16:creationId xmlns:a16="http://schemas.microsoft.com/office/drawing/2014/main" id="{E6F811B2-456A-49AB-B653-EF791D7039BA}"/>
                </a:ext>
              </a:extLst>
            </p:cNvPr>
            <p:cNvSpPr/>
            <p:nvPr/>
          </p:nvSpPr>
          <p:spPr>
            <a:xfrm>
              <a:off x="3628650" y="1013539"/>
              <a:ext cx="701896" cy="117918"/>
            </a:xfrm>
            <a:custGeom>
              <a:avLst/>
              <a:gdLst>
                <a:gd name="connsiteX0" fmla="*/ -2189 w 701896"/>
                <a:gd name="connsiteY0" fmla="*/ 117436 h 117918"/>
                <a:gd name="connsiteX1" fmla="*/ -2189 w 701896"/>
                <a:gd name="connsiteY1" fmla="*/ -483 h 117918"/>
                <a:gd name="connsiteX2" fmla="*/ 699708 w 701896"/>
                <a:gd name="connsiteY2" fmla="*/ 117436 h 117918"/>
                <a:gd name="connsiteX3" fmla="*/ -2189 w 70189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699708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94" name="Freeform: Shape 3093">
              <a:extLst>
                <a:ext uri="{FF2B5EF4-FFF2-40B4-BE49-F238E27FC236}">
                  <a16:creationId xmlns:a16="http://schemas.microsoft.com/office/drawing/2014/main" id="{E06F2A0A-6205-4348-B6FC-E008A68A3A78}"/>
                </a:ext>
              </a:extLst>
            </p:cNvPr>
            <p:cNvSpPr/>
            <p:nvPr/>
          </p:nvSpPr>
          <p:spPr>
            <a:xfrm>
              <a:off x="3628650" y="1013539"/>
              <a:ext cx="701896" cy="117918"/>
            </a:xfrm>
            <a:custGeom>
              <a:avLst/>
              <a:gdLst>
                <a:gd name="connsiteX0" fmla="*/ 699708 w 701896"/>
                <a:gd name="connsiteY0" fmla="*/ 117436 h 117918"/>
                <a:gd name="connsiteX1" fmla="*/ -2189 w 701896"/>
                <a:gd name="connsiteY1" fmla="*/ -483 h 117918"/>
                <a:gd name="connsiteX2" fmla="*/ 699708 w 701896"/>
                <a:gd name="connsiteY2" fmla="*/ -483 h 117918"/>
                <a:gd name="connsiteX3" fmla="*/ 699708 w 70189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17918">
                  <a:moveTo>
                    <a:pt x="699708" y="117436"/>
                  </a:moveTo>
                  <a:lnTo>
                    <a:pt x="-2189" y="-483"/>
                  </a:lnTo>
                  <a:lnTo>
                    <a:pt x="699708" y="-483"/>
                  </a:lnTo>
                  <a:lnTo>
                    <a:pt x="699708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95" name="Freeform: Shape 3094">
              <a:extLst>
                <a:ext uri="{FF2B5EF4-FFF2-40B4-BE49-F238E27FC236}">
                  <a16:creationId xmlns:a16="http://schemas.microsoft.com/office/drawing/2014/main" id="{2EDE13AA-1145-4FA1-A8EC-FAC4648C1991}"/>
                </a:ext>
              </a:extLst>
            </p:cNvPr>
            <p:cNvSpPr/>
            <p:nvPr/>
          </p:nvSpPr>
          <p:spPr>
            <a:xfrm>
              <a:off x="3628650" y="755240"/>
              <a:ext cx="701896" cy="123533"/>
            </a:xfrm>
            <a:custGeom>
              <a:avLst/>
              <a:gdLst>
                <a:gd name="connsiteX0" fmla="*/ -2189 w 701896"/>
                <a:gd name="connsiteY0" fmla="*/ 123051 h 123533"/>
                <a:gd name="connsiteX1" fmla="*/ -2189 w 701896"/>
                <a:gd name="connsiteY1" fmla="*/ -483 h 123533"/>
                <a:gd name="connsiteX2" fmla="*/ 699708 w 701896"/>
                <a:gd name="connsiteY2" fmla="*/ 123051 h 123533"/>
                <a:gd name="connsiteX3" fmla="*/ -2189 w 7018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69970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96" name="Freeform: Shape 3095">
              <a:extLst>
                <a:ext uri="{FF2B5EF4-FFF2-40B4-BE49-F238E27FC236}">
                  <a16:creationId xmlns:a16="http://schemas.microsoft.com/office/drawing/2014/main" id="{9324DC82-EC65-4F3B-B016-E90497D9007D}"/>
                </a:ext>
              </a:extLst>
            </p:cNvPr>
            <p:cNvSpPr/>
            <p:nvPr/>
          </p:nvSpPr>
          <p:spPr>
            <a:xfrm>
              <a:off x="3628650" y="755240"/>
              <a:ext cx="701896" cy="123533"/>
            </a:xfrm>
            <a:custGeom>
              <a:avLst/>
              <a:gdLst>
                <a:gd name="connsiteX0" fmla="*/ 699708 w 701896"/>
                <a:gd name="connsiteY0" fmla="*/ 123051 h 123533"/>
                <a:gd name="connsiteX1" fmla="*/ -2189 w 701896"/>
                <a:gd name="connsiteY1" fmla="*/ -483 h 123533"/>
                <a:gd name="connsiteX2" fmla="*/ 699708 w 701896"/>
                <a:gd name="connsiteY2" fmla="*/ -483 h 123533"/>
                <a:gd name="connsiteX3" fmla="*/ 699708 w 7018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23533">
                  <a:moveTo>
                    <a:pt x="699708" y="123051"/>
                  </a:moveTo>
                  <a:lnTo>
                    <a:pt x="-2189" y="-483"/>
                  </a:lnTo>
                  <a:lnTo>
                    <a:pt x="699708" y="-483"/>
                  </a:lnTo>
                  <a:lnTo>
                    <a:pt x="69970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97" name="Freeform: Shape 3096">
              <a:extLst>
                <a:ext uri="{FF2B5EF4-FFF2-40B4-BE49-F238E27FC236}">
                  <a16:creationId xmlns:a16="http://schemas.microsoft.com/office/drawing/2014/main" id="{01A2A62E-4563-4BCB-B310-687CE46B804E}"/>
                </a:ext>
              </a:extLst>
            </p:cNvPr>
            <p:cNvSpPr/>
            <p:nvPr/>
          </p:nvSpPr>
          <p:spPr>
            <a:xfrm>
              <a:off x="3628650" y="502558"/>
              <a:ext cx="701896" cy="123533"/>
            </a:xfrm>
            <a:custGeom>
              <a:avLst/>
              <a:gdLst>
                <a:gd name="connsiteX0" fmla="*/ -2189 w 701896"/>
                <a:gd name="connsiteY0" fmla="*/ 123051 h 123533"/>
                <a:gd name="connsiteX1" fmla="*/ -2189 w 701896"/>
                <a:gd name="connsiteY1" fmla="*/ -483 h 123533"/>
                <a:gd name="connsiteX2" fmla="*/ 699708 w 701896"/>
                <a:gd name="connsiteY2" fmla="*/ 123051 h 123533"/>
                <a:gd name="connsiteX3" fmla="*/ -2189 w 7018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69970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98" name="Freeform: Shape 3097">
              <a:extLst>
                <a:ext uri="{FF2B5EF4-FFF2-40B4-BE49-F238E27FC236}">
                  <a16:creationId xmlns:a16="http://schemas.microsoft.com/office/drawing/2014/main" id="{F33508C4-46C6-450A-8855-5EB3F43C7DDB}"/>
                </a:ext>
              </a:extLst>
            </p:cNvPr>
            <p:cNvSpPr/>
            <p:nvPr/>
          </p:nvSpPr>
          <p:spPr>
            <a:xfrm>
              <a:off x="3628650" y="502558"/>
              <a:ext cx="701896" cy="123533"/>
            </a:xfrm>
            <a:custGeom>
              <a:avLst/>
              <a:gdLst>
                <a:gd name="connsiteX0" fmla="*/ 699708 w 701896"/>
                <a:gd name="connsiteY0" fmla="*/ 123051 h 123533"/>
                <a:gd name="connsiteX1" fmla="*/ -2189 w 701896"/>
                <a:gd name="connsiteY1" fmla="*/ -483 h 123533"/>
                <a:gd name="connsiteX2" fmla="*/ 699708 w 701896"/>
                <a:gd name="connsiteY2" fmla="*/ -483 h 123533"/>
                <a:gd name="connsiteX3" fmla="*/ 699708 w 7018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23533">
                  <a:moveTo>
                    <a:pt x="699708" y="123051"/>
                  </a:moveTo>
                  <a:lnTo>
                    <a:pt x="-2189" y="-483"/>
                  </a:lnTo>
                  <a:lnTo>
                    <a:pt x="699708" y="-483"/>
                  </a:lnTo>
                  <a:lnTo>
                    <a:pt x="69970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99" name="Freeform: Shape 3098">
              <a:extLst>
                <a:ext uri="{FF2B5EF4-FFF2-40B4-BE49-F238E27FC236}">
                  <a16:creationId xmlns:a16="http://schemas.microsoft.com/office/drawing/2014/main" id="{95DBD075-7642-426F-9215-9303BA85E1D5}"/>
                </a:ext>
              </a:extLst>
            </p:cNvPr>
            <p:cNvSpPr/>
            <p:nvPr/>
          </p:nvSpPr>
          <p:spPr>
            <a:xfrm>
              <a:off x="3628650" y="249875"/>
              <a:ext cx="701896" cy="117918"/>
            </a:xfrm>
            <a:custGeom>
              <a:avLst/>
              <a:gdLst>
                <a:gd name="connsiteX0" fmla="*/ -2189 w 701896"/>
                <a:gd name="connsiteY0" fmla="*/ 117436 h 117918"/>
                <a:gd name="connsiteX1" fmla="*/ -2189 w 701896"/>
                <a:gd name="connsiteY1" fmla="*/ -483 h 117918"/>
                <a:gd name="connsiteX2" fmla="*/ 699708 w 701896"/>
                <a:gd name="connsiteY2" fmla="*/ 117436 h 117918"/>
                <a:gd name="connsiteX3" fmla="*/ -2189 w 70189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699708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00" name="Freeform: Shape 3099">
              <a:extLst>
                <a:ext uri="{FF2B5EF4-FFF2-40B4-BE49-F238E27FC236}">
                  <a16:creationId xmlns:a16="http://schemas.microsoft.com/office/drawing/2014/main" id="{9ED76D3F-BD09-44F6-9CA5-0CDD5660BA9F}"/>
                </a:ext>
              </a:extLst>
            </p:cNvPr>
            <p:cNvSpPr/>
            <p:nvPr/>
          </p:nvSpPr>
          <p:spPr>
            <a:xfrm>
              <a:off x="3628650" y="249875"/>
              <a:ext cx="701896" cy="117918"/>
            </a:xfrm>
            <a:custGeom>
              <a:avLst/>
              <a:gdLst>
                <a:gd name="connsiteX0" fmla="*/ 699708 w 701896"/>
                <a:gd name="connsiteY0" fmla="*/ 117436 h 117918"/>
                <a:gd name="connsiteX1" fmla="*/ -2189 w 701896"/>
                <a:gd name="connsiteY1" fmla="*/ -483 h 117918"/>
                <a:gd name="connsiteX2" fmla="*/ 699708 w 701896"/>
                <a:gd name="connsiteY2" fmla="*/ -483 h 117918"/>
                <a:gd name="connsiteX3" fmla="*/ 699708 w 70189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17918">
                  <a:moveTo>
                    <a:pt x="699708" y="117436"/>
                  </a:moveTo>
                  <a:lnTo>
                    <a:pt x="-2189" y="-483"/>
                  </a:lnTo>
                  <a:lnTo>
                    <a:pt x="699708" y="-483"/>
                  </a:lnTo>
                  <a:lnTo>
                    <a:pt x="699708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01" name="Freeform: Shape 3100">
              <a:extLst>
                <a:ext uri="{FF2B5EF4-FFF2-40B4-BE49-F238E27FC236}">
                  <a16:creationId xmlns:a16="http://schemas.microsoft.com/office/drawing/2014/main" id="{AA5D9F85-ED02-47A7-A324-7C47AAE2F4CB}"/>
                </a:ext>
              </a:extLst>
            </p:cNvPr>
            <p:cNvSpPr/>
            <p:nvPr/>
          </p:nvSpPr>
          <p:spPr>
            <a:xfrm>
              <a:off x="4330546" y="249875"/>
              <a:ext cx="117918" cy="1729473"/>
            </a:xfrm>
            <a:custGeom>
              <a:avLst/>
              <a:gdLst>
                <a:gd name="connsiteX0" fmla="*/ -2189 w 117918"/>
                <a:gd name="connsiteY0" fmla="*/ 121675 h 1729473"/>
                <a:gd name="connsiteX1" fmla="*/ -2189 w 117918"/>
                <a:gd name="connsiteY1" fmla="*/ -483 h 1729473"/>
                <a:gd name="connsiteX2" fmla="*/ 115730 w 117918"/>
                <a:gd name="connsiteY2" fmla="*/ 1728991 h 1729473"/>
                <a:gd name="connsiteX3" fmla="*/ -2189 w 117918"/>
                <a:gd name="connsiteY3" fmla="*/ 121675 h 172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729473">
                  <a:moveTo>
                    <a:pt x="-2189" y="121675"/>
                  </a:moveTo>
                  <a:lnTo>
                    <a:pt x="-2189" y="-483"/>
                  </a:lnTo>
                  <a:lnTo>
                    <a:pt x="115730" y="1728991"/>
                  </a:lnTo>
                  <a:lnTo>
                    <a:pt x="-2189" y="12167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02" name="Freeform: Shape 3101">
              <a:extLst>
                <a:ext uri="{FF2B5EF4-FFF2-40B4-BE49-F238E27FC236}">
                  <a16:creationId xmlns:a16="http://schemas.microsoft.com/office/drawing/2014/main" id="{B820572D-C20F-46E9-80A4-E649BAD62D3B}"/>
                </a:ext>
              </a:extLst>
            </p:cNvPr>
            <p:cNvSpPr/>
            <p:nvPr/>
          </p:nvSpPr>
          <p:spPr>
            <a:xfrm>
              <a:off x="4330546" y="249875"/>
              <a:ext cx="117918" cy="1729473"/>
            </a:xfrm>
            <a:custGeom>
              <a:avLst/>
              <a:gdLst>
                <a:gd name="connsiteX0" fmla="*/ 115730 w 117918"/>
                <a:gd name="connsiteY0" fmla="*/ 1728991 h 1729473"/>
                <a:gd name="connsiteX1" fmla="*/ -2189 w 117918"/>
                <a:gd name="connsiteY1" fmla="*/ -483 h 1729473"/>
                <a:gd name="connsiteX2" fmla="*/ 115730 w 117918"/>
                <a:gd name="connsiteY2" fmla="*/ -483 h 1729473"/>
                <a:gd name="connsiteX3" fmla="*/ 115730 w 117918"/>
                <a:gd name="connsiteY3" fmla="*/ 1728991 h 172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729473">
                  <a:moveTo>
                    <a:pt x="115730" y="172899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7289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03" name="Freeform: Shape 3102">
              <a:extLst>
                <a:ext uri="{FF2B5EF4-FFF2-40B4-BE49-F238E27FC236}">
                  <a16:creationId xmlns:a16="http://schemas.microsoft.com/office/drawing/2014/main" id="{63DC11DD-32B2-4A1B-BDB1-07B2770A7DA2}"/>
                </a:ext>
              </a:extLst>
            </p:cNvPr>
            <p:cNvSpPr/>
            <p:nvPr/>
          </p:nvSpPr>
          <p:spPr>
            <a:xfrm>
              <a:off x="3510731" y="249875"/>
              <a:ext cx="117918" cy="1729473"/>
            </a:xfrm>
            <a:custGeom>
              <a:avLst/>
              <a:gdLst>
                <a:gd name="connsiteX0" fmla="*/ 115730 w 117918"/>
                <a:gd name="connsiteY0" fmla="*/ 1728991 h 1729473"/>
                <a:gd name="connsiteX1" fmla="*/ -2189 w 117918"/>
                <a:gd name="connsiteY1" fmla="*/ -483 h 1729473"/>
                <a:gd name="connsiteX2" fmla="*/ 115730 w 117918"/>
                <a:gd name="connsiteY2" fmla="*/ 1606827 h 1729473"/>
                <a:gd name="connsiteX3" fmla="*/ 115730 w 117918"/>
                <a:gd name="connsiteY3" fmla="*/ 1728991 h 172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729473">
                  <a:moveTo>
                    <a:pt x="115730" y="1728991"/>
                  </a:moveTo>
                  <a:lnTo>
                    <a:pt x="-2189" y="-483"/>
                  </a:lnTo>
                  <a:lnTo>
                    <a:pt x="115730" y="1606827"/>
                  </a:lnTo>
                  <a:lnTo>
                    <a:pt x="115730" y="17289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04" name="Freeform: Shape 3103">
              <a:extLst>
                <a:ext uri="{FF2B5EF4-FFF2-40B4-BE49-F238E27FC236}">
                  <a16:creationId xmlns:a16="http://schemas.microsoft.com/office/drawing/2014/main" id="{33C1EB53-5FE4-43DC-A409-983124516911}"/>
                </a:ext>
              </a:extLst>
            </p:cNvPr>
            <p:cNvSpPr/>
            <p:nvPr/>
          </p:nvSpPr>
          <p:spPr>
            <a:xfrm>
              <a:off x="3510731" y="249875"/>
              <a:ext cx="117918" cy="1605945"/>
            </a:xfrm>
            <a:custGeom>
              <a:avLst/>
              <a:gdLst>
                <a:gd name="connsiteX0" fmla="*/ 115730 w 117918"/>
                <a:gd name="connsiteY0" fmla="*/ 1605463 h 1605945"/>
                <a:gd name="connsiteX1" fmla="*/ -2189 w 117918"/>
                <a:gd name="connsiteY1" fmla="*/ -483 h 1605945"/>
                <a:gd name="connsiteX2" fmla="*/ 115730 w 117918"/>
                <a:gd name="connsiteY2" fmla="*/ 1137988 h 1605945"/>
                <a:gd name="connsiteX3" fmla="*/ 115730 w 117918"/>
                <a:gd name="connsiteY3" fmla="*/ 1605463 h 1605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605945">
                  <a:moveTo>
                    <a:pt x="115730" y="1605463"/>
                  </a:moveTo>
                  <a:lnTo>
                    <a:pt x="-2189" y="-483"/>
                  </a:lnTo>
                  <a:lnTo>
                    <a:pt x="115730" y="1137988"/>
                  </a:lnTo>
                  <a:lnTo>
                    <a:pt x="115730" y="160546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05" name="Freeform: Shape 3104">
              <a:extLst>
                <a:ext uri="{FF2B5EF4-FFF2-40B4-BE49-F238E27FC236}">
                  <a16:creationId xmlns:a16="http://schemas.microsoft.com/office/drawing/2014/main" id="{6FD95E61-270D-4081-929A-0302A0F63624}"/>
                </a:ext>
              </a:extLst>
            </p:cNvPr>
            <p:cNvSpPr/>
            <p:nvPr/>
          </p:nvSpPr>
          <p:spPr>
            <a:xfrm>
              <a:off x="3510731" y="249875"/>
              <a:ext cx="117918" cy="1139880"/>
            </a:xfrm>
            <a:custGeom>
              <a:avLst/>
              <a:gdLst>
                <a:gd name="connsiteX0" fmla="*/ 115730 w 117918"/>
                <a:gd name="connsiteY0" fmla="*/ 1139398 h 1139880"/>
                <a:gd name="connsiteX1" fmla="*/ -2189 w 117918"/>
                <a:gd name="connsiteY1" fmla="*/ -483 h 1139880"/>
                <a:gd name="connsiteX2" fmla="*/ 115730 w 117918"/>
                <a:gd name="connsiteY2" fmla="*/ 1017194 h 1139880"/>
                <a:gd name="connsiteX3" fmla="*/ 115730 w 117918"/>
                <a:gd name="connsiteY3" fmla="*/ 1139398 h 113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39880">
                  <a:moveTo>
                    <a:pt x="115730" y="1139398"/>
                  </a:moveTo>
                  <a:lnTo>
                    <a:pt x="-2189" y="-483"/>
                  </a:lnTo>
                  <a:lnTo>
                    <a:pt x="115730" y="1017194"/>
                  </a:lnTo>
                  <a:lnTo>
                    <a:pt x="115730" y="113939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06" name="Freeform: Shape 3105">
              <a:extLst>
                <a:ext uri="{FF2B5EF4-FFF2-40B4-BE49-F238E27FC236}">
                  <a16:creationId xmlns:a16="http://schemas.microsoft.com/office/drawing/2014/main" id="{5FC5F9DC-382A-43A2-8B1E-002A18E1E253}"/>
                </a:ext>
              </a:extLst>
            </p:cNvPr>
            <p:cNvSpPr/>
            <p:nvPr/>
          </p:nvSpPr>
          <p:spPr>
            <a:xfrm>
              <a:off x="3510731" y="249875"/>
              <a:ext cx="117918" cy="1016346"/>
            </a:xfrm>
            <a:custGeom>
              <a:avLst/>
              <a:gdLst>
                <a:gd name="connsiteX0" fmla="*/ 115730 w 117918"/>
                <a:gd name="connsiteY0" fmla="*/ 1015858 h 1016346"/>
                <a:gd name="connsiteX1" fmla="*/ -2189 w 117918"/>
                <a:gd name="connsiteY1" fmla="*/ -483 h 1016346"/>
                <a:gd name="connsiteX2" fmla="*/ 115730 w 117918"/>
                <a:gd name="connsiteY2" fmla="*/ 884053 h 1016346"/>
                <a:gd name="connsiteX3" fmla="*/ 115730 w 117918"/>
                <a:gd name="connsiteY3" fmla="*/ 1015864 h 101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016346">
                  <a:moveTo>
                    <a:pt x="115730" y="1015858"/>
                  </a:moveTo>
                  <a:lnTo>
                    <a:pt x="-2189" y="-483"/>
                  </a:lnTo>
                  <a:lnTo>
                    <a:pt x="115730" y="884053"/>
                  </a:lnTo>
                  <a:lnTo>
                    <a:pt x="115730" y="101586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07" name="Freeform: Shape 3106">
              <a:extLst>
                <a:ext uri="{FF2B5EF4-FFF2-40B4-BE49-F238E27FC236}">
                  <a16:creationId xmlns:a16="http://schemas.microsoft.com/office/drawing/2014/main" id="{F1DB0D25-8433-41A2-95D3-C177F1703CF1}"/>
                </a:ext>
              </a:extLst>
            </p:cNvPr>
            <p:cNvSpPr/>
            <p:nvPr/>
          </p:nvSpPr>
          <p:spPr>
            <a:xfrm>
              <a:off x="3510731" y="249875"/>
              <a:ext cx="117918" cy="881582"/>
            </a:xfrm>
            <a:custGeom>
              <a:avLst/>
              <a:gdLst>
                <a:gd name="connsiteX0" fmla="*/ 115730 w 117918"/>
                <a:gd name="connsiteY0" fmla="*/ 881099 h 881582"/>
                <a:gd name="connsiteX1" fmla="*/ -2189 w 117918"/>
                <a:gd name="connsiteY1" fmla="*/ -483 h 881582"/>
                <a:gd name="connsiteX2" fmla="*/ 115730 w 117918"/>
                <a:gd name="connsiteY2" fmla="*/ 759452 h 881582"/>
                <a:gd name="connsiteX3" fmla="*/ 115730 w 117918"/>
                <a:gd name="connsiteY3" fmla="*/ 881099 h 8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881582">
                  <a:moveTo>
                    <a:pt x="115730" y="881099"/>
                  </a:moveTo>
                  <a:lnTo>
                    <a:pt x="-2189" y="-483"/>
                  </a:lnTo>
                  <a:lnTo>
                    <a:pt x="115730" y="759452"/>
                  </a:lnTo>
                  <a:lnTo>
                    <a:pt x="115730" y="88109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08" name="Freeform: Shape 3107">
              <a:extLst>
                <a:ext uri="{FF2B5EF4-FFF2-40B4-BE49-F238E27FC236}">
                  <a16:creationId xmlns:a16="http://schemas.microsoft.com/office/drawing/2014/main" id="{A2B04278-EA26-48D7-9429-63521379A7C2}"/>
                </a:ext>
              </a:extLst>
            </p:cNvPr>
            <p:cNvSpPr/>
            <p:nvPr/>
          </p:nvSpPr>
          <p:spPr>
            <a:xfrm>
              <a:off x="3510731" y="249875"/>
              <a:ext cx="117918" cy="763663"/>
            </a:xfrm>
            <a:custGeom>
              <a:avLst/>
              <a:gdLst>
                <a:gd name="connsiteX0" fmla="*/ 115730 w 117918"/>
                <a:gd name="connsiteY0" fmla="*/ 763181 h 763663"/>
                <a:gd name="connsiteX1" fmla="*/ -2189 w 117918"/>
                <a:gd name="connsiteY1" fmla="*/ -483 h 763663"/>
                <a:gd name="connsiteX2" fmla="*/ 115730 w 117918"/>
                <a:gd name="connsiteY2" fmla="*/ 631168 h 763663"/>
                <a:gd name="connsiteX3" fmla="*/ 115730 w 117918"/>
                <a:gd name="connsiteY3" fmla="*/ 763181 h 763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763663">
                  <a:moveTo>
                    <a:pt x="115730" y="763181"/>
                  </a:moveTo>
                  <a:lnTo>
                    <a:pt x="-2189" y="-483"/>
                  </a:lnTo>
                  <a:lnTo>
                    <a:pt x="115730" y="631168"/>
                  </a:lnTo>
                  <a:lnTo>
                    <a:pt x="115730" y="7631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09" name="Freeform: Shape 3108">
              <a:extLst>
                <a:ext uri="{FF2B5EF4-FFF2-40B4-BE49-F238E27FC236}">
                  <a16:creationId xmlns:a16="http://schemas.microsoft.com/office/drawing/2014/main" id="{C5BF5B71-45FF-4224-8DE6-8AA6F82E5CB3}"/>
                </a:ext>
              </a:extLst>
            </p:cNvPr>
            <p:cNvSpPr/>
            <p:nvPr/>
          </p:nvSpPr>
          <p:spPr>
            <a:xfrm>
              <a:off x="3510731" y="249875"/>
              <a:ext cx="117918" cy="628899"/>
            </a:xfrm>
            <a:custGeom>
              <a:avLst/>
              <a:gdLst>
                <a:gd name="connsiteX0" fmla="*/ 115730 w 117918"/>
                <a:gd name="connsiteY0" fmla="*/ 628417 h 628899"/>
                <a:gd name="connsiteX1" fmla="*/ -2189 w 117918"/>
                <a:gd name="connsiteY1" fmla="*/ -483 h 628899"/>
                <a:gd name="connsiteX2" fmla="*/ 115730 w 117918"/>
                <a:gd name="connsiteY2" fmla="*/ 506719 h 628899"/>
                <a:gd name="connsiteX3" fmla="*/ 115730 w 117918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628899">
                  <a:moveTo>
                    <a:pt x="115730" y="628417"/>
                  </a:moveTo>
                  <a:lnTo>
                    <a:pt x="-2189" y="-483"/>
                  </a:lnTo>
                  <a:lnTo>
                    <a:pt x="115730" y="506719"/>
                  </a:lnTo>
                  <a:lnTo>
                    <a:pt x="115730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10" name="Freeform: Shape 3109">
              <a:extLst>
                <a:ext uri="{FF2B5EF4-FFF2-40B4-BE49-F238E27FC236}">
                  <a16:creationId xmlns:a16="http://schemas.microsoft.com/office/drawing/2014/main" id="{6822654E-E767-4BF0-830B-EFD9AB118185}"/>
                </a:ext>
              </a:extLst>
            </p:cNvPr>
            <p:cNvSpPr/>
            <p:nvPr/>
          </p:nvSpPr>
          <p:spPr>
            <a:xfrm>
              <a:off x="3510731" y="249875"/>
              <a:ext cx="117918" cy="505365"/>
            </a:xfrm>
            <a:custGeom>
              <a:avLst/>
              <a:gdLst>
                <a:gd name="connsiteX0" fmla="*/ 115730 w 117918"/>
                <a:gd name="connsiteY0" fmla="*/ 504871 h 505365"/>
                <a:gd name="connsiteX1" fmla="*/ -2189 w 117918"/>
                <a:gd name="connsiteY1" fmla="*/ -483 h 505365"/>
                <a:gd name="connsiteX2" fmla="*/ 115730 w 117918"/>
                <a:gd name="connsiteY2" fmla="*/ 373915 h 505365"/>
                <a:gd name="connsiteX3" fmla="*/ 115730 w 117918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505365">
                  <a:moveTo>
                    <a:pt x="115730" y="504871"/>
                  </a:moveTo>
                  <a:lnTo>
                    <a:pt x="-2189" y="-483"/>
                  </a:lnTo>
                  <a:lnTo>
                    <a:pt x="115730" y="373915"/>
                  </a:lnTo>
                  <a:lnTo>
                    <a:pt x="115730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11" name="Freeform: Shape 3110">
              <a:extLst>
                <a:ext uri="{FF2B5EF4-FFF2-40B4-BE49-F238E27FC236}">
                  <a16:creationId xmlns:a16="http://schemas.microsoft.com/office/drawing/2014/main" id="{F04EEE05-5508-4C96-B2DC-F0F22905AF6F}"/>
                </a:ext>
              </a:extLst>
            </p:cNvPr>
            <p:cNvSpPr/>
            <p:nvPr/>
          </p:nvSpPr>
          <p:spPr>
            <a:xfrm>
              <a:off x="3510731" y="249875"/>
              <a:ext cx="117918" cy="376216"/>
            </a:xfrm>
            <a:custGeom>
              <a:avLst/>
              <a:gdLst>
                <a:gd name="connsiteX0" fmla="*/ 115730 w 117918"/>
                <a:gd name="connsiteY0" fmla="*/ 375734 h 376216"/>
                <a:gd name="connsiteX1" fmla="*/ -2189 w 117918"/>
                <a:gd name="connsiteY1" fmla="*/ -483 h 376216"/>
                <a:gd name="connsiteX2" fmla="*/ 115730 w 117918"/>
                <a:gd name="connsiteY2" fmla="*/ 253890 h 376216"/>
                <a:gd name="connsiteX3" fmla="*/ 115730 w 117918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76216">
                  <a:moveTo>
                    <a:pt x="115730" y="375734"/>
                  </a:moveTo>
                  <a:lnTo>
                    <a:pt x="-2189" y="-483"/>
                  </a:lnTo>
                  <a:lnTo>
                    <a:pt x="115730" y="253890"/>
                  </a:lnTo>
                  <a:lnTo>
                    <a:pt x="115730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12" name="Freeform: Shape 3111">
              <a:extLst>
                <a:ext uri="{FF2B5EF4-FFF2-40B4-BE49-F238E27FC236}">
                  <a16:creationId xmlns:a16="http://schemas.microsoft.com/office/drawing/2014/main" id="{4D76EAD4-62BE-458E-B3E8-70D5DEEA6594}"/>
                </a:ext>
              </a:extLst>
            </p:cNvPr>
            <p:cNvSpPr/>
            <p:nvPr/>
          </p:nvSpPr>
          <p:spPr>
            <a:xfrm>
              <a:off x="3510731" y="249875"/>
              <a:ext cx="117918" cy="252682"/>
            </a:xfrm>
            <a:custGeom>
              <a:avLst/>
              <a:gdLst>
                <a:gd name="connsiteX0" fmla="*/ 115730 w 117918"/>
                <a:gd name="connsiteY0" fmla="*/ 252200 h 252682"/>
                <a:gd name="connsiteX1" fmla="*/ -2189 w 117918"/>
                <a:gd name="connsiteY1" fmla="*/ -483 h 252682"/>
                <a:gd name="connsiteX2" fmla="*/ 115730 w 117918"/>
                <a:gd name="connsiteY2" fmla="*/ 120558 h 252682"/>
                <a:gd name="connsiteX3" fmla="*/ 115730 w 117918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52682">
                  <a:moveTo>
                    <a:pt x="115730" y="252200"/>
                  </a:moveTo>
                  <a:lnTo>
                    <a:pt x="-2189" y="-483"/>
                  </a:lnTo>
                  <a:lnTo>
                    <a:pt x="115730" y="120558"/>
                  </a:lnTo>
                  <a:lnTo>
                    <a:pt x="115730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13" name="Freeform: Shape 3112">
              <a:extLst>
                <a:ext uri="{FF2B5EF4-FFF2-40B4-BE49-F238E27FC236}">
                  <a16:creationId xmlns:a16="http://schemas.microsoft.com/office/drawing/2014/main" id="{7A3DC31D-E7E4-472A-BAE1-69D6715A9FC9}"/>
                </a:ext>
              </a:extLst>
            </p:cNvPr>
            <p:cNvSpPr/>
            <p:nvPr/>
          </p:nvSpPr>
          <p:spPr>
            <a:xfrm>
              <a:off x="3780259" y="1855815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14" name="Freeform: Shape 3113">
              <a:extLst>
                <a:ext uri="{FF2B5EF4-FFF2-40B4-BE49-F238E27FC236}">
                  <a16:creationId xmlns:a16="http://schemas.microsoft.com/office/drawing/2014/main" id="{15E9C35F-93A1-49D5-99B6-4D88DA040A8D}"/>
                </a:ext>
              </a:extLst>
            </p:cNvPr>
            <p:cNvSpPr/>
            <p:nvPr/>
          </p:nvSpPr>
          <p:spPr>
            <a:xfrm>
              <a:off x="3780259" y="1389755"/>
              <a:ext cx="123533" cy="589593"/>
            </a:xfrm>
            <a:custGeom>
              <a:avLst/>
              <a:gdLst>
                <a:gd name="connsiteX0" fmla="*/ -2189 w 123533"/>
                <a:gd name="connsiteY0" fmla="*/ 467042 h 589593"/>
                <a:gd name="connsiteX1" fmla="*/ -2189 w 123533"/>
                <a:gd name="connsiteY1" fmla="*/ -483 h 589593"/>
                <a:gd name="connsiteX2" fmla="*/ 121345 w 123533"/>
                <a:gd name="connsiteY2" fmla="*/ 589110 h 589593"/>
                <a:gd name="connsiteX3" fmla="*/ -2189 w 123533"/>
                <a:gd name="connsiteY3" fmla="*/ 467037 h 5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89593">
                  <a:moveTo>
                    <a:pt x="-2189" y="467042"/>
                  </a:moveTo>
                  <a:lnTo>
                    <a:pt x="-2189" y="-483"/>
                  </a:lnTo>
                  <a:lnTo>
                    <a:pt x="121345" y="589110"/>
                  </a:lnTo>
                  <a:lnTo>
                    <a:pt x="-2189" y="4670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15" name="Freeform: Shape 3114">
              <a:extLst>
                <a:ext uri="{FF2B5EF4-FFF2-40B4-BE49-F238E27FC236}">
                  <a16:creationId xmlns:a16="http://schemas.microsoft.com/office/drawing/2014/main" id="{D729CCC1-10D0-4619-8AFC-4D91B038532A}"/>
                </a:ext>
              </a:extLst>
            </p:cNvPr>
            <p:cNvSpPr/>
            <p:nvPr/>
          </p:nvSpPr>
          <p:spPr>
            <a:xfrm>
              <a:off x="3780259" y="1266221"/>
              <a:ext cx="123533" cy="713127"/>
            </a:xfrm>
            <a:custGeom>
              <a:avLst/>
              <a:gdLst>
                <a:gd name="connsiteX0" fmla="*/ 121345 w 123533"/>
                <a:gd name="connsiteY0" fmla="*/ 712639 h 713127"/>
                <a:gd name="connsiteX1" fmla="*/ -2189 w 123533"/>
                <a:gd name="connsiteY1" fmla="*/ -483 h 713127"/>
                <a:gd name="connsiteX2" fmla="*/ 121345 w 123533"/>
                <a:gd name="connsiteY2" fmla="*/ 590318 h 713127"/>
                <a:gd name="connsiteX3" fmla="*/ 121345 w 123533"/>
                <a:gd name="connsiteY3" fmla="*/ 712644 h 71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13127">
                  <a:moveTo>
                    <a:pt x="121345" y="712639"/>
                  </a:moveTo>
                  <a:lnTo>
                    <a:pt x="-2189" y="-483"/>
                  </a:lnTo>
                  <a:lnTo>
                    <a:pt x="121345" y="590318"/>
                  </a:lnTo>
                  <a:lnTo>
                    <a:pt x="121345" y="71264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16" name="Freeform: Shape 3115">
              <a:extLst>
                <a:ext uri="{FF2B5EF4-FFF2-40B4-BE49-F238E27FC236}">
                  <a16:creationId xmlns:a16="http://schemas.microsoft.com/office/drawing/2014/main" id="{57EDCC7B-155C-4787-9993-D3839D7545A2}"/>
                </a:ext>
              </a:extLst>
            </p:cNvPr>
            <p:cNvSpPr/>
            <p:nvPr/>
          </p:nvSpPr>
          <p:spPr>
            <a:xfrm>
              <a:off x="3780259" y="1266221"/>
              <a:ext cx="123533" cy="589593"/>
            </a:xfrm>
            <a:custGeom>
              <a:avLst/>
              <a:gdLst>
                <a:gd name="connsiteX0" fmla="*/ 121345 w 123533"/>
                <a:gd name="connsiteY0" fmla="*/ 589110 h 589593"/>
                <a:gd name="connsiteX1" fmla="*/ -2189 w 123533"/>
                <a:gd name="connsiteY1" fmla="*/ -483 h 589593"/>
                <a:gd name="connsiteX2" fmla="*/ 121345 w 123533"/>
                <a:gd name="connsiteY2" fmla="*/ 121585 h 589593"/>
                <a:gd name="connsiteX3" fmla="*/ 121345 w 123533"/>
                <a:gd name="connsiteY3" fmla="*/ 589110 h 5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89593">
                  <a:moveTo>
                    <a:pt x="121345" y="589110"/>
                  </a:moveTo>
                  <a:lnTo>
                    <a:pt x="-2189" y="-483"/>
                  </a:lnTo>
                  <a:lnTo>
                    <a:pt x="121345" y="121585"/>
                  </a:lnTo>
                  <a:lnTo>
                    <a:pt x="121345" y="58911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17" name="Freeform: Shape 3116">
              <a:extLst>
                <a:ext uri="{FF2B5EF4-FFF2-40B4-BE49-F238E27FC236}">
                  <a16:creationId xmlns:a16="http://schemas.microsoft.com/office/drawing/2014/main" id="{2CAA8D8C-6724-4146-83A8-C3765766222D}"/>
                </a:ext>
              </a:extLst>
            </p:cNvPr>
            <p:cNvSpPr/>
            <p:nvPr/>
          </p:nvSpPr>
          <p:spPr>
            <a:xfrm>
              <a:off x="4055403" y="1855815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18" name="Freeform: Shape 3117">
              <a:extLst>
                <a:ext uri="{FF2B5EF4-FFF2-40B4-BE49-F238E27FC236}">
                  <a16:creationId xmlns:a16="http://schemas.microsoft.com/office/drawing/2014/main" id="{58352F00-337A-4BE6-B98E-5F3835E3F38D}"/>
                </a:ext>
              </a:extLst>
            </p:cNvPr>
            <p:cNvSpPr/>
            <p:nvPr/>
          </p:nvSpPr>
          <p:spPr>
            <a:xfrm>
              <a:off x="4055403" y="1389755"/>
              <a:ext cx="123533" cy="589593"/>
            </a:xfrm>
            <a:custGeom>
              <a:avLst/>
              <a:gdLst>
                <a:gd name="connsiteX0" fmla="*/ -2189 w 123533"/>
                <a:gd name="connsiteY0" fmla="*/ 467042 h 589593"/>
                <a:gd name="connsiteX1" fmla="*/ -2189 w 123533"/>
                <a:gd name="connsiteY1" fmla="*/ -483 h 589593"/>
                <a:gd name="connsiteX2" fmla="*/ 121345 w 123533"/>
                <a:gd name="connsiteY2" fmla="*/ 589110 h 589593"/>
                <a:gd name="connsiteX3" fmla="*/ -2189 w 123533"/>
                <a:gd name="connsiteY3" fmla="*/ 467037 h 5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89593">
                  <a:moveTo>
                    <a:pt x="-2189" y="467042"/>
                  </a:moveTo>
                  <a:lnTo>
                    <a:pt x="-2189" y="-483"/>
                  </a:lnTo>
                  <a:lnTo>
                    <a:pt x="121345" y="589110"/>
                  </a:lnTo>
                  <a:lnTo>
                    <a:pt x="-2189" y="4670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19" name="Freeform: Shape 3118">
              <a:extLst>
                <a:ext uri="{FF2B5EF4-FFF2-40B4-BE49-F238E27FC236}">
                  <a16:creationId xmlns:a16="http://schemas.microsoft.com/office/drawing/2014/main" id="{E1750C76-C47E-418E-B518-EE7164C2FBFC}"/>
                </a:ext>
              </a:extLst>
            </p:cNvPr>
            <p:cNvSpPr/>
            <p:nvPr/>
          </p:nvSpPr>
          <p:spPr>
            <a:xfrm>
              <a:off x="4055403" y="1266221"/>
              <a:ext cx="123533" cy="713127"/>
            </a:xfrm>
            <a:custGeom>
              <a:avLst/>
              <a:gdLst>
                <a:gd name="connsiteX0" fmla="*/ 121345 w 123533"/>
                <a:gd name="connsiteY0" fmla="*/ 712639 h 713127"/>
                <a:gd name="connsiteX1" fmla="*/ -2189 w 123533"/>
                <a:gd name="connsiteY1" fmla="*/ -483 h 713127"/>
                <a:gd name="connsiteX2" fmla="*/ 121345 w 123533"/>
                <a:gd name="connsiteY2" fmla="*/ 590318 h 713127"/>
                <a:gd name="connsiteX3" fmla="*/ 121345 w 123533"/>
                <a:gd name="connsiteY3" fmla="*/ 712644 h 71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13127">
                  <a:moveTo>
                    <a:pt x="121345" y="712639"/>
                  </a:moveTo>
                  <a:lnTo>
                    <a:pt x="-2189" y="-483"/>
                  </a:lnTo>
                  <a:lnTo>
                    <a:pt x="121345" y="590318"/>
                  </a:lnTo>
                  <a:lnTo>
                    <a:pt x="121345" y="71264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20" name="Freeform: Shape 3119">
              <a:extLst>
                <a:ext uri="{FF2B5EF4-FFF2-40B4-BE49-F238E27FC236}">
                  <a16:creationId xmlns:a16="http://schemas.microsoft.com/office/drawing/2014/main" id="{5BA740BB-C965-498D-8CF6-4E6BA60C3121}"/>
                </a:ext>
              </a:extLst>
            </p:cNvPr>
            <p:cNvSpPr/>
            <p:nvPr/>
          </p:nvSpPr>
          <p:spPr>
            <a:xfrm>
              <a:off x="4055403" y="1266221"/>
              <a:ext cx="123533" cy="589593"/>
            </a:xfrm>
            <a:custGeom>
              <a:avLst/>
              <a:gdLst>
                <a:gd name="connsiteX0" fmla="*/ 121345 w 123533"/>
                <a:gd name="connsiteY0" fmla="*/ 589110 h 589593"/>
                <a:gd name="connsiteX1" fmla="*/ -2189 w 123533"/>
                <a:gd name="connsiteY1" fmla="*/ -483 h 589593"/>
                <a:gd name="connsiteX2" fmla="*/ 121345 w 123533"/>
                <a:gd name="connsiteY2" fmla="*/ 121585 h 589593"/>
                <a:gd name="connsiteX3" fmla="*/ 121345 w 123533"/>
                <a:gd name="connsiteY3" fmla="*/ 589110 h 5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89593">
                  <a:moveTo>
                    <a:pt x="121345" y="589110"/>
                  </a:moveTo>
                  <a:lnTo>
                    <a:pt x="-2189" y="-483"/>
                  </a:lnTo>
                  <a:lnTo>
                    <a:pt x="121345" y="121585"/>
                  </a:lnTo>
                  <a:lnTo>
                    <a:pt x="121345" y="58911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21" name="Freeform: Shape 3120">
              <a:extLst>
                <a:ext uri="{FF2B5EF4-FFF2-40B4-BE49-F238E27FC236}">
                  <a16:creationId xmlns:a16="http://schemas.microsoft.com/office/drawing/2014/main" id="{80A7D3E6-25E6-4594-90C5-7FFB20CC5CAD}"/>
                </a:ext>
              </a:extLst>
            </p:cNvPr>
            <p:cNvSpPr/>
            <p:nvPr/>
          </p:nvSpPr>
          <p:spPr>
            <a:xfrm>
              <a:off x="4330546" y="1855815"/>
              <a:ext cx="117918" cy="123533"/>
            </a:xfrm>
            <a:custGeom>
              <a:avLst/>
              <a:gdLst>
                <a:gd name="connsiteX0" fmla="*/ -2189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123051 h 123533"/>
                <a:gd name="connsiteX3" fmla="*/ -2189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22" name="Freeform: Shape 3121">
              <a:extLst>
                <a:ext uri="{FF2B5EF4-FFF2-40B4-BE49-F238E27FC236}">
                  <a16:creationId xmlns:a16="http://schemas.microsoft.com/office/drawing/2014/main" id="{2D2D4B4D-17A4-453B-82D6-16A76A7F819E}"/>
                </a:ext>
              </a:extLst>
            </p:cNvPr>
            <p:cNvSpPr/>
            <p:nvPr/>
          </p:nvSpPr>
          <p:spPr>
            <a:xfrm>
              <a:off x="4330546" y="1389755"/>
              <a:ext cx="117918" cy="589593"/>
            </a:xfrm>
            <a:custGeom>
              <a:avLst/>
              <a:gdLst>
                <a:gd name="connsiteX0" fmla="*/ -2189 w 117918"/>
                <a:gd name="connsiteY0" fmla="*/ 467042 h 589593"/>
                <a:gd name="connsiteX1" fmla="*/ -2189 w 117918"/>
                <a:gd name="connsiteY1" fmla="*/ -483 h 589593"/>
                <a:gd name="connsiteX2" fmla="*/ 115730 w 117918"/>
                <a:gd name="connsiteY2" fmla="*/ 589110 h 589593"/>
                <a:gd name="connsiteX3" fmla="*/ -2189 w 117918"/>
                <a:gd name="connsiteY3" fmla="*/ 467037 h 5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589593">
                  <a:moveTo>
                    <a:pt x="-2189" y="467042"/>
                  </a:moveTo>
                  <a:lnTo>
                    <a:pt x="-2189" y="-483"/>
                  </a:lnTo>
                  <a:lnTo>
                    <a:pt x="115730" y="589110"/>
                  </a:lnTo>
                  <a:lnTo>
                    <a:pt x="-2189" y="4670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23" name="Freeform: Shape 3122">
              <a:extLst>
                <a:ext uri="{FF2B5EF4-FFF2-40B4-BE49-F238E27FC236}">
                  <a16:creationId xmlns:a16="http://schemas.microsoft.com/office/drawing/2014/main" id="{AA47426F-110D-4A3D-9661-F4621BABAF27}"/>
                </a:ext>
              </a:extLst>
            </p:cNvPr>
            <p:cNvSpPr/>
            <p:nvPr/>
          </p:nvSpPr>
          <p:spPr>
            <a:xfrm>
              <a:off x="4330546" y="1266221"/>
              <a:ext cx="117918" cy="713127"/>
            </a:xfrm>
            <a:custGeom>
              <a:avLst/>
              <a:gdLst>
                <a:gd name="connsiteX0" fmla="*/ -2189 w 117918"/>
                <a:gd name="connsiteY0" fmla="*/ 121838 h 713127"/>
                <a:gd name="connsiteX1" fmla="*/ -2189 w 117918"/>
                <a:gd name="connsiteY1" fmla="*/ -483 h 713127"/>
                <a:gd name="connsiteX2" fmla="*/ 115730 w 117918"/>
                <a:gd name="connsiteY2" fmla="*/ 712644 h 713127"/>
                <a:gd name="connsiteX3" fmla="*/ -2189 w 117918"/>
                <a:gd name="connsiteY3" fmla="*/ 121838 h 71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713127">
                  <a:moveTo>
                    <a:pt x="-2189" y="121838"/>
                  </a:moveTo>
                  <a:lnTo>
                    <a:pt x="-2189" y="-483"/>
                  </a:lnTo>
                  <a:lnTo>
                    <a:pt x="115730" y="712644"/>
                  </a:lnTo>
                  <a:lnTo>
                    <a:pt x="-2189" y="12183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24" name="Freeform: Shape 3123">
              <a:extLst>
                <a:ext uri="{FF2B5EF4-FFF2-40B4-BE49-F238E27FC236}">
                  <a16:creationId xmlns:a16="http://schemas.microsoft.com/office/drawing/2014/main" id="{8C80831E-B4C0-4B15-BA45-3A14266B75AD}"/>
                </a:ext>
              </a:extLst>
            </p:cNvPr>
            <p:cNvSpPr/>
            <p:nvPr/>
          </p:nvSpPr>
          <p:spPr>
            <a:xfrm>
              <a:off x="4330546" y="1131457"/>
              <a:ext cx="117918" cy="847891"/>
            </a:xfrm>
            <a:custGeom>
              <a:avLst/>
              <a:gdLst>
                <a:gd name="connsiteX0" fmla="*/ -2189 w 117918"/>
                <a:gd name="connsiteY0" fmla="*/ 132035 h 847891"/>
                <a:gd name="connsiteX1" fmla="*/ -2189 w 117918"/>
                <a:gd name="connsiteY1" fmla="*/ -483 h 847891"/>
                <a:gd name="connsiteX2" fmla="*/ 115730 w 117918"/>
                <a:gd name="connsiteY2" fmla="*/ 847408 h 847891"/>
                <a:gd name="connsiteX3" fmla="*/ -2189 w 117918"/>
                <a:gd name="connsiteY3" fmla="*/ 132035 h 847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847891">
                  <a:moveTo>
                    <a:pt x="-2189" y="132035"/>
                  </a:moveTo>
                  <a:lnTo>
                    <a:pt x="-2189" y="-483"/>
                  </a:lnTo>
                  <a:lnTo>
                    <a:pt x="115730" y="847408"/>
                  </a:lnTo>
                  <a:lnTo>
                    <a:pt x="-2189" y="13203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25" name="Freeform: Shape 3124">
              <a:extLst>
                <a:ext uri="{FF2B5EF4-FFF2-40B4-BE49-F238E27FC236}">
                  <a16:creationId xmlns:a16="http://schemas.microsoft.com/office/drawing/2014/main" id="{85A99ED4-E50C-4E38-A95B-48A8D4E9FC97}"/>
                </a:ext>
              </a:extLst>
            </p:cNvPr>
            <p:cNvSpPr/>
            <p:nvPr/>
          </p:nvSpPr>
          <p:spPr>
            <a:xfrm>
              <a:off x="4330546" y="1013539"/>
              <a:ext cx="117918" cy="965815"/>
            </a:xfrm>
            <a:custGeom>
              <a:avLst/>
              <a:gdLst>
                <a:gd name="connsiteX0" fmla="*/ -2189 w 117918"/>
                <a:gd name="connsiteY0" fmla="*/ 121624 h 965815"/>
                <a:gd name="connsiteX1" fmla="*/ -2189 w 117918"/>
                <a:gd name="connsiteY1" fmla="*/ -483 h 965815"/>
                <a:gd name="connsiteX2" fmla="*/ 115730 w 117918"/>
                <a:gd name="connsiteY2" fmla="*/ 965333 h 965815"/>
                <a:gd name="connsiteX3" fmla="*/ -2189 w 117918"/>
                <a:gd name="connsiteY3" fmla="*/ 121624 h 9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965815">
                  <a:moveTo>
                    <a:pt x="-2189" y="121624"/>
                  </a:moveTo>
                  <a:lnTo>
                    <a:pt x="-2189" y="-483"/>
                  </a:lnTo>
                  <a:lnTo>
                    <a:pt x="115730" y="965333"/>
                  </a:lnTo>
                  <a:lnTo>
                    <a:pt x="-2189" y="12162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26" name="Freeform: Shape 3125">
              <a:extLst>
                <a:ext uri="{FF2B5EF4-FFF2-40B4-BE49-F238E27FC236}">
                  <a16:creationId xmlns:a16="http://schemas.microsoft.com/office/drawing/2014/main" id="{1A4BDD26-9003-48C0-A688-48F8A51710F1}"/>
                </a:ext>
              </a:extLst>
            </p:cNvPr>
            <p:cNvSpPr/>
            <p:nvPr/>
          </p:nvSpPr>
          <p:spPr>
            <a:xfrm>
              <a:off x="4330546" y="878774"/>
              <a:ext cx="117918" cy="1100574"/>
            </a:xfrm>
            <a:custGeom>
              <a:avLst/>
              <a:gdLst>
                <a:gd name="connsiteX0" fmla="*/ -2189 w 117918"/>
                <a:gd name="connsiteY0" fmla="*/ 131732 h 1100574"/>
                <a:gd name="connsiteX1" fmla="*/ -2189 w 117918"/>
                <a:gd name="connsiteY1" fmla="*/ -483 h 1100574"/>
                <a:gd name="connsiteX2" fmla="*/ 115730 w 117918"/>
                <a:gd name="connsiteY2" fmla="*/ 1100091 h 1100574"/>
                <a:gd name="connsiteX3" fmla="*/ -2189 w 117918"/>
                <a:gd name="connsiteY3" fmla="*/ 131732 h 110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00574">
                  <a:moveTo>
                    <a:pt x="-2189" y="131732"/>
                  </a:moveTo>
                  <a:lnTo>
                    <a:pt x="-2189" y="-483"/>
                  </a:lnTo>
                  <a:lnTo>
                    <a:pt x="115730" y="1100091"/>
                  </a:lnTo>
                  <a:lnTo>
                    <a:pt x="-2189" y="13173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27" name="Freeform: Shape 3126">
              <a:extLst>
                <a:ext uri="{FF2B5EF4-FFF2-40B4-BE49-F238E27FC236}">
                  <a16:creationId xmlns:a16="http://schemas.microsoft.com/office/drawing/2014/main" id="{4D71C34B-FA18-4A44-A716-781175192370}"/>
                </a:ext>
              </a:extLst>
            </p:cNvPr>
            <p:cNvSpPr/>
            <p:nvPr/>
          </p:nvSpPr>
          <p:spPr>
            <a:xfrm>
              <a:off x="4330546" y="755240"/>
              <a:ext cx="117918" cy="1224113"/>
            </a:xfrm>
            <a:custGeom>
              <a:avLst/>
              <a:gdLst>
                <a:gd name="connsiteX0" fmla="*/ -2189 w 117918"/>
                <a:gd name="connsiteY0" fmla="*/ 122051 h 1224113"/>
                <a:gd name="connsiteX1" fmla="*/ -2189 w 117918"/>
                <a:gd name="connsiteY1" fmla="*/ -483 h 1224113"/>
                <a:gd name="connsiteX2" fmla="*/ 115730 w 117918"/>
                <a:gd name="connsiteY2" fmla="*/ 1223631 h 1224113"/>
                <a:gd name="connsiteX3" fmla="*/ -2189 w 117918"/>
                <a:gd name="connsiteY3" fmla="*/ 122040 h 122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24113">
                  <a:moveTo>
                    <a:pt x="-2189" y="122051"/>
                  </a:moveTo>
                  <a:lnTo>
                    <a:pt x="-2189" y="-483"/>
                  </a:lnTo>
                  <a:lnTo>
                    <a:pt x="115730" y="1223631"/>
                  </a:lnTo>
                  <a:lnTo>
                    <a:pt x="-2189" y="12204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28" name="Freeform: Shape 3127">
              <a:extLst>
                <a:ext uri="{FF2B5EF4-FFF2-40B4-BE49-F238E27FC236}">
                  <a16:creationId xmlns:a16="http://schemas.microsoft.com/office/drawing/2014/main" id="{DD59D008-566E-4FD4-AE11-26186933716B}"/>
                </a:ext>
              </a:extLst>
            </p:cNvPr>
            <p:cNvSpPr/>
            <p:nvPr/>
          </p:nvSpPr>
          <p:spPr>
            <a:xfrm>
              <a:off x="4330546" y="626091"/>
              <a:ext cx="117918" cy="1353257"/>
            </a:xfrm>
            <a:custGeom>
              <a:avLst/>
              <a:gdLst>
                <a:gd name="connsiteX0" fmla="*/ -2189 w 117918"/>
                <a:gd name="connsiteY0" fmla="*/ 131552 h 1353257"/>
                <a:gd name="connsiteX1" fmla="*/ -2189 w 117918"/>
                <a:gd name="connsiteY1" fmla="*/ -483 h 1353257"/>
                <a:gd name="connsiteX2" fmla="*/ 115730 w 117918"/>
                <a:gd name="connsiteY2" fmla="*/ 1352774 h 1353257"/>
                <a:gd name="connsiteX3" fmla="*/ -2189 w 117918"/>
                <a:gd name="connsiteY3" fmla="*/ 131552 h 135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353257">
                  <a:moveTo>
                    <a:pt x="-2189" y="131552"/>
                  </a:moveTo>
                  <a:lnTo>
                    <a:pt x="-2189" y="-483"/>
                  </a:lnTo>
                  <a:lnTo>
                    <a:pt x="115730" y="1352774"/>
                  </a:lnTo>
                  <a:lnTo>
                    <a:pt x="-2189" y="13155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29" name="Freeform: Shape 3128">
              <a:extLst>
                <a:ext uri="{FF2B5EF4-FFF2-40B4-BE49-F238E27FC236}">
                  <a16:creationId xmlns:a16="http://schemas.microsoft.com/office/drawing/2014/main" id="{EE77B75B-BA6B-47E5-B5B9-0D533BB9602F}"/>
                </a:ext>
              </a:extLst>
            </p:cNvPr>
            <p:cNvSpPr/>
            <p:nvPr/>
          </p:nvSpPr>
          <p:spPr>
            <a:xfrm>
              <a:off x="4330546" y="502558"/>
              <a:ext cx="117918" cy="1476790"/>
            </a:xfrm>
            <a:custGeom>
              <a:avLst/>
              <a:gdLst>
                <a:gd name="connsiteX0" fmla="*/ -2189 w 117918"/>
                <a:gd name="connsiteY0" fmla="*/ 121866 h 1476790"/>
                <a:gd name="connsiteX1" fmla="*/ -2189 w 117918"/>
                <a:gd name="connsiteY1" fmla="*/ -483 h 1476790"/>
                <a:gd name="connsiteX2" fmla="*/ 115730 w 117918"/>
                <a:gd name="connsiteY2" fmla="*/ 1476308 h 1476790"/>
                <a:gd name="connsiteX3" fmla="*/ -2189 w 117918"/>
                <a:gd name="connsiteY3" fmla="*/ 121866 h 1476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476790">
                  <a:moveTo>
                    <a:pt x="-2189" y="121866"/>
                  </a:moveTo>
                  <a:lnTo>
                    <a:pt x="-2189" y="-483"/>
                  </a:lnTo>
                  <a:lnTo>
                    <a:pt x="115730" y="1476308"/>
                  </a:lnTo>
                  <a:lnTo>
                    <a:pt x="-2189" y="12186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30" name="Freeform: Shape 3129">
              <a:extLst>
                <a:ext uri="{FF2B5EF4-FFF2-40B4-BE49-F238E27FC236}">
                  <a16:creationId xmlns:a16="http://schemas.microsoft.com/office/drawing/2014/main" id="{D9BC898C-AEB1-4BEC-A348-F73263B074EC}"/>
                </a:ext>
              </a:extLst>
            </p:cNvPr>
            <p:cNvSpPr/>
            <p:nvPr/>
          </p:nvSpPr>
          <p:spPr>
            <a:xfrm>
              <a:off x="4330546" y="367793"/>
              <a:ext cx="117918" cy="1611555"/>
            </a:xfrm>
            <a:custGeom>
              <a:avLst/>
              <a:gdLst>
                <a:gd name="connsiteX0" fmla="*/ -2189 w 117918"/>
                <a:gd name="connsiteY0" fmla="*/ 132731 h 1611555"/>
                <a:gd name="connsiteX1" fmla="*/ -2189 w 117918"/>
                <a:gd name="connsiteY1" fmla="*/ -483 h 1611555"/>
                <a:gd name="connsiteX2" fmla="*/ 115730 w 117918"/>
                <a:gd name="connsiteY2" fmla="*/ 1611072 h 1611555"/>
                <a:gd name="connsiteX3" fmla="*/ -2189 w 117918"/>
                <a:gd name="connsiteY3" fmla="*/ 132731 h 161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611555">
                  <a:moveTo>
                    <a:pt x="-2189" y="132731"/>
                  </a:moveTo>
                  <a:lnTo>
                    <a:pt x="-2189" y="-483"/>
                  </a:lnTo>
                  <a:lnTo>
                    <a:pt x="115730" y="1611072"/>
                  </a:lnTo>
                  <a:lnTo>
                    <a:pt x="-2189" y="13273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31" name="Freeform: Shape 3130">
              <a:extLst>
                <a:ext uri="{FF2B5EF4-FFF2-40B4-BE49-F238E27FC236}">
                  <a16:creationId xmlns:a16="http://schemas.microsoft.com/office/drawing/2014/main" id="{34B47794-A607-420A-B6ED-939F64DCC651}"/>
                </a:ext>
              </a:extLst>
            </p:cNvPr>
            <p:cNvSpPr/>
            <p:nvPr/>
          </p:nvSpPr>
          <p:spPr>
            <a:xfrm>
              <a:off x="4571999" y="1732281"/>
              <a:ext cx="123533" cy="3161343"/>
            </a:xfrm>
            <a:custGeom>
              <a:avLst/>
              <a:gdLst>
                <a:gd name="connsiteX0" fmla="*/ -2189 w 123533"/>
                <a:gd name="connsiteY0" fmla="*/ 3160860 h 3161343"/>
                <a:gd name="connsiteX1" fmla="*/ -2189 w 123533"/>
                <a:gd name="connsiteY1" fmla="*/ -483 h 3161343"/>
                <a:gd name="connsiteX2" fmla="*/ 121345 w 123533"/>
                <a:gd name="connsiteY2" fmla="*/ 3160860 h 3161343"/>
                <a:gd name="connsiteX3" fmla="*/ -2189 w 123533"/>
                <a:gd name="connsiteY3" fmla="*/ 3160860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161343">
                  <a:moveTo>
                    <a:pt x="-2189" y="3160860"/>
                  </a:moveTo>
                  <a:lnTo>
                    <a:pt x="-2189" y="-483"/>
                  </a:lnTo>
                  <a:lnTo>
                    <a:pt x="121345" y="3160860"/>
                  </a:lnTo>
                  <a:lnTo>
                    <a:pt x="-2189" y="316086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32" name="Freeform: Shape 3131">
              <a:extLst>
                <a:ext uri="{FF2B5EF4-FFF2-40B4-BE49-F238E27FC236}">
                  <a16:creationId xmlns:a16="http://schemas.microsoft.com/office/drawing/2014/main" id="{3520643E-8AAA-4520-A551-7028B0D2E76E}"/>
                </a:ext>
              </a:extLst>
            </p:cNvPr>
            <p:cNvSpPr/>
            <p:nvPr/>
          </p:nvSpPr>
          <p:spPr>
            <a:xfrm>
              <a:off x="4571999" y="1732281"/>
              <a:ext cx="123533" cy="123539"/>
            </a:xfrm>
            <a:custGeom>
              <a:avLst/>
              <a:gdLst>
                <a:gd name="connsiteX0" fmla="*/ 121345 w 123533"/>
                <a:gd name="connsiteY0" fmla="*/ 123056 h 123539"/>
                <a:gd name="connsiteX1" fmla="*/ -2189 w 123533"/>
                <a:gd name="connsiteY1" fmla="*/ -483 h 123539"/>
                <a:gd name="connsiteX2" fmla="*/ 121345 w 123533"/>
                <a:gd name="connsiteY2" fmla="*/ -483 h 123539"/>
                <a:gd name="connsiteX3" fmla="*/ 121345 w 123533"/>
                <a:gd name="connsiteY3" fmla="*/ 12305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9">
                  <a:moveTo>
                    <a:pt x="121345" y="12305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33" name="Freeform: Shape 3132">
              <a:extLst>
                <a:ext uri="{FF2B5EF4-FFF2-40B4-BE49-F238E27FC236}">
                  <a16:creationId xmlns:a16="http://schemas.microsoft.com/office/drawing/2014/main" id="{D2EB4DA5-2DBF-4953-BBE3-356B28404912}"/>
                </a:ext>
              </a:extLst>
            </p:cNvPr>
            <p:cNvSpPr/>
            <p:nvPr/>
          </p:nvSpPr>
          <p:spPr>
            <a:xfrm>
              <a:off x="4695533" y="477009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34" name="Freeform: Shape 3133">
              <a:extLst>
                <a:ext uri="{FF2B5EF4-FFF2-40B4-BE49-F238E27FC236}">
                  <a16:creationId xmlns:a16="http://schemas.microsoft.com/office/drawing/2014/main" id="{41BC35B3-B1F3-4B7E-8443-B2A0694721D1}"/>
                </a:ext>
              </a:extLst>
            </p:cNvPr>
            <p:cNvSpPr/>
            <p:nvPr/>
          </p:nvSpPr>
          <p:spPr>
            <a:xfrm>
              <a:off x="4695533" y="4770090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35" name="Freeform: Shape 3134">
              <a:extLst>
                <a:ext uri="{FF2B5EF4-FFF2-40B4-BE49-F238E27FC236}">
                  <a16:creationId xmlns:a16="http://schemas.microsoft.com/office/drawing/2014/main" id="{2AA8FE7E-3C49-4C1C-97F3-E2DC33DC7DBE}"/>
                </a:ext>
              </a:extLst>
            </p:cNvPr>
            <p:cNvSpPr/>
            <p:nvPr/>
          </p:nvSpPr>
          <p:spPr>
            <a:xfrm>
              <a:off x="4819067" y="4236649"/>
              <a:ext cx="230222" cy="656975"/>
            </a:xfrm>
            <a:custGeom>
              <a:avLst/>
              <a:gdLst>
                <a:gd name="connsiteX0" fmla="*/ -2189 w 230222"/>
                <a:gd name="connsiteY0" fmla="*/ 534868 h 656975"/>
                <a:gd name="connsiteX1" fmla="*/ -2189 w 230222"/>
                <a:gd name="connsiteY1" fmla="*/ -483 h 656975"/>
                <a:gd name="connsiteX2" fmla="*/ 228033 w 230222"/>
                <a:gd name="connsiteY2" fmla="*/ 656492 h 656975"/>
                <a:gd name="connsiteX3" fmla="*/ -2189 w 230222"/>
                <a:gd name="connsiteY3" fmla="*/ 534868 h 6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656975">
                  <a:moveTo>
                    <a:pt x="-2189" y="534868"/>
                  </a:moveTo>
                  <a:lnTo>
                    <a:pt x="-2189" y="-483"/>
                  </a:lnTo>
                  <a:lnTo>
                    <a:pt x="228033" y="656492"/>
                  </a:lnTo>
                  <a:lnTo>
                    <a:pt x="-2189" y="53486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36" name="Freeform: Shape 3135">
              <a:extLst>
                <a:ext uri="{FF2B5EF4-FFF2-40B4-BE49-F238E27FC236}">
                  <a16:creationId xmlns:a16="http://schemas.microsoft.com/office/drawing/2014/main" id="{B5CA717E-9C74-46E8-AE9A-D342E6B2CE40}"/>
                </a:ext>
              </a:extLst>
            </p:cNvPr>
            <p:cNvSpPr/>
            <p:nvPr/>
          </p:nvSpPr>
          <p:spPr>
            <a:xfrm>
              <a:off x="4819067" y="4236649"/>
              <a:ext cx="230222" cy="533441"/>
            </a:xfrm>
            <a:custGeom>
              <a:avLst/>
              <a:gdLst>
                <a:gd name="connsiteX0" fmla="*/ 228033 w 230222"/>
                <a:gd name="connsiteY0" fmla="*/ 532959 h 533441"/>
                <a:gd name="connsiteX1" fmla="*/ -2189 w 230222"/>
                <a:gd name="connsiteY1" fmla="*/ -483 h 533441"/>
                <a:gd name="connsiteX2" fmla="*/ 228033 w 230222"/>
                <a:gd name="connsiteY2" fmla="*/ -483 h 533441"/>
                <a:gd name="connsiteX3" fmla="*/ 228033 w 230222"/>
                <a:gd name="connsiteY3" fmla="*/ 532959 h 53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3441">
                  <a:moveTo>
                    <a:pt x="228033" y="532959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53295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37" name="Freeform: Shape 3136">
              <a:extLst>
                <a:ext uri="{FF2B5EF4-FFF2-40B4-BE49-F238E27FC236}">
                  <a16:creationId xmlns:a16="http://schemas.microsoft.com/office/drawing/2014/main" id="{316F6974-D85A-4871-BDAD-AC2F64F24497}"/>
                </a:ext>
              </a:extLst>
            </p:cNvPr>
            <p:cNvSpPr/>
            <p:nvPr/>
          </p:nvSpPr>
          <p:spPr>
            <a:xfrm>
              <a:off x="5049289" y="477009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38" name="Freeform: Shape 3137">
              <a:extLst>
                <a:ext uri="{FF2B5EF4-FFF2-40B4-BE49-F238E27FC236}">
                  <a16:creationId xmlns:a16="http://schemas.microsoft.com/office/drawing/2014/main" id="{E13871DD-3A06-42D8-9E86-20AB90EAE44B}"/>
                </a:ext>
              </a:extLst>
            </p:cNvPr>
            <p:cNvSpPr/>
            <p:nvPr/>
          </p:nvSpPr>
          <p:spPr>
            <a:xfrm>
              <a:off x="5049289" y="4770090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39" name="Freeform: Shape 3138">
              <a:extLst>
                <a:ext uri="{FF2B5EF4-FFF2-40B4-BE49-F238E27FC236}">
                  <a16:creationId xmlns:a16="http://schemas.microsoft.com/office/drawing/2014/main" id="{1015BF56-F45B-4176-9664-D5FF05C6433A}"/>
                </a:ext>
              </a:extLst>
            </p:cNvPr>
            <p:cNvSpPr/>
            <p:nvPr/>
          </p:nvSpPr>
          <p:spPr>
            <a:xfrm>
              <a:off x="5172823" y="4236649"/>
              <a:ext cx="230222" cy="656975"/>
            </a:xfrm>
            <a:custGeom>
              <a:avLst/>
              <a:gdLst>
                <a:gd name="connsiteX0" fmla="*/ -2189 w 230222"/>
                <a:gd name="connsiteY0" fmla="*/ 534868 h 656975"/>
                <a:gd name="connsiteX1" fmla="*/ -2189 w 230222"/>
                <a:gd name="connsiteY1" fmla="*/ -483 h 656975"/>
                <a:gd name="connsiteX2" fmla="*/ 228033 w 230222"/>
                <a:gd name="connsiteY2" fmla="*/ 656492 h 656975"/>
                <a:gd name="connsiteX3" fmla="*/ -2189 w 230222"/>
                <a:gd name="connsiteY3" fmla="*/ 534868 h 6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656975">
                  <a:moveTo>
                    <a:pt x="-2189" y="534868"/>
                  </a:moveTo>
                  <a:lnTo>
                    <a:pt x="-2189" y="-483"/>
                  </a:lnTo>
                  <a:lnTo>
                    <a:pt x="228033" y="656492"/>
                  </a:lnTo>
                  <a:lnTo>
                    <a:pt x="-2189" y="53486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40" name="Freeform: Shape 3139">
              <a:extLst>
                <a:ext uri="{FF2B5EF4-FFF2-40B4-BE49-F238E27FC236}">
                  <a16:creationId xmlns:a16="http://schemas.microsoft.com/office/drawing/2014/main" id="{D2544761-C212-4BD6-A40E-62E8ACECE018}"/>
                </a:ext>
              </a:extLst>
            </p:cNvPr>
            <p:cNvSpPr/>
            <p:nvPr/>
          </p:nvSpPr>
          <p:spPr>
            <a:xfrm>
              <a:off x="5172823" y="4236649"/>
              <a:ext cx="230222" cy="533441"/>
            </a:xfrm>
            <a:custGeom>
              <a:avLst/>
              <a:gdLst>
                <a:gd name="connsiteX0" fmla="*/ 228033 w 230222"/>
                <a:gd name="connsiteY0" fmla="*/ 532959 h 533441"/>
                <a:gd name="connsiteX1" fmla="*/ -2189 w 230222"/>
                <a:gd name="connsiteY1" fmla="*/ -483 h 533441"/>
                <a:gd name="connsiteX2" fmla="*/ 228033 w 230222"/>
                <a:gd name="connsiteY2" fmla="*/ -483 h 533441"/>
                <a:gd name="connsiteX3" fmla="*/ 228033 w 230222"/>
                <a:gd name="connsiteY3" fmla="*/ 532959 h 53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3441">
                  <a:moveTo>
                    <a:pt x="228033" y="532959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53295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41" name="Freeform: Shape 3140">
              <a:extLst>
                <a:ext uri="{FF2B5EF4-FFF2-40B4-BE49-F238E27FC236}">
                  <a16:creationId xmlns:a16="http://schemas.microsoft.com/office/drawing/2014/main" id="{A276BCF4-BBFD-4B5F-AEE5-7B7407AF69EA}"/>
                </a:ext>
              </a:extLst>
            </p:cNvPr>
            <p:cNvSpPr/>
            <p:nvPr/>
          </p:nvSpPr>
          <p:spPr>
            <a:xfrm>
              <a:off x="5403045" y="4770090"/>
              <a:ext cx="117918" cy="123533"/>
            </a:xfrm>
            <a:custGeom>
              <a:avLst/>
              <a:gdLst>
                <a:gd name="connsiteX0" fmla="*/ -2189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123051 h 123533"/>
                <a:gd name="connsiteX3" fmla="*/ -2189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42" name="Freeform: Shape 3141">
              <a:extLst>
                <a:ext uri="{FF2B5EF4-FFF2-40B4-BE49-F238E27FC236}">
                  <a16:creationId xmlns:a16="http://schemas.microsoft.com/office/drawing/2014/main" id="{BE44A385-2957-4D78-86AC-4041C2758C43}"/>
                </a:ext>
              </a:extLst>
            </p:cNvPr>
            <p:cNvSpPr/>
            <p:nvPr/>
          </p:nvSpPr>
          <p:spPr>
            <a:xfrm>
              <a:off x="5403045" y="4770090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43" name="Freeform: Shape 3142">
              <a:extLst>
                <a:ext uri="{FF2B5EF4-FFF2-40B4-BE49-F238E27FC236}">
                  <a16:creationId xmlns:a16="http://schemas.microsoft.com/office/drawing/2014/main" id="{22710556-9697-4C94-A407-6B64565A1FB3}"/>
                </a:ext>
              </a:extLst>
            </p:cNvPr>
            <p:cNvSpPr/>
            <p:nvPr/>
          </p:nvSpPr>
          <p:spPr>
            <a:xfrm>
              <a:off x="4695533" y="1732281"/>
              <a:ext cx="825430" cy="123539"/>
            </a:xfrm>
            <a:custGeom>
              <a:avLst/>
              <a:gdLst>
                <a:gd name="connsiteX0" fmla="*/ -2189 w 825430"/>
                <a:gd name="connsiteY0" fmla="*/ 123056 h 123539"/>
                <a:gd name="connsiteX1" fmla="*/ -2189 w 825430"/>
                <a:gd name="connsiteY1" fmla="*/ -483 h 123539"/>
                <a:gd name="connsiteX2" fmla="*/ 823242 w 825430"/>
                <a:gd name="connsiteY2" fmla="*/ 123056 h 123539"/>
                <a:gd name="connsiteX3" fmla="*/ -2189 w 825430"/>
                <a:gd name="connsiteY3" fmla="*/ 12305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5430" h="123539">
                  <a:moveTo>
                    <a:pt x="-2189" y="123056"/>
                  </a:moveTo>
                  <a:lnTo>
                    <a:pt x="-2189" y="-483"/>
                  </a:lnTo>
                  <a:lnTo>
                    <a:pt x="823242" y="123056"/>
                  </a:lnTo>
                  <a:lnTo>
                    <a:pt x="-2189" y="1230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44" name="Freeform: Shape 3143">
              <a:extLst>
                <a:ext uri="{FF2B5EF4-FFF2-40B4-BE49-F238E27FC236}">
                  <a16:creationId xmlns:a16="http://schemas.microsoft.com/office/drawing/2014/main" id="{49612B3D-FDDE-4BD2-A51C-CC8EFEB14960}"/>
                </a:ext>
              </a:extLst>
            </p:cNvPr>
            <p:cNvSpPr/>
            <p:nvPr/>
          </p:nvSpPr>
          <p:spPr>
            <a:xfrm>
              <a:off x="4695533" y="1732281"/>
              <a:ext cx="825430" cy="123539"/>
            </a:xfrm>
            <a:custGeom>
              <a:avLst/>
              <a:gdLst>
                <a:gd name="connsiteX0" fmla="*/ 823242 w 825430"/>
                <a:gd name="connsiteY0" fmla="*/ 123056 h 123539"/>
                <a:gd name="connsiteX1" fmla="*/ -2189 w 825430"/>
                <a:gd name="connsiteY1" fmla="*/ -483 h 123539"/>
                <a:gd name="connsiteX2" fmla="*/ 823242 w 825430"/>
                <a:gd name="connsiteY2" fmla="*/ -483 h 123539"/>
                <a:gd name="connsiteX3" fmla="*/ 823242 w 825430"/>
                <a:gd name="connsiteY3" fmla="*/ 12305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5430" h="123539">
                  <a:moveTo>
                    <a:pt x="823242" y="123056"/>
                  </a:moveTo>
                  <a:lnTo>
                    <a:pt x="-2189" y="-483"/>
                  </a:lnTo>
                  <a:lnTo>
                    <a:pt x="823242" y="-483"/>
                  </a:lnTo>
                  <a:lnTo>
                    <a:pt x="823242" y="1230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45" name="Freeform: Shape 3144">
              <a:extLst>
                <a:ext uri="{FF2B5EF4-FFF2-40B4-BE49-F238E27FC236}">
                  <a16:creationId xmlns:a16="http://schemas.microsoft.com/office/drawing/2014/main" id="{055B565D-4BFD-4EC8-9A19-E4B898916F92}"/>
                </a:ext>
              </a:extLst>
            </p:cNvPr>
            <p:cNvSpPr/>
            <p:nvPr/>
          </p:nvSpPr>
          <p:spPr>
            <a:xfrm>
              <a:off x="5520964" y="1732281"/>
              <a:ext cx="123533" cy="3161343"/>
            </a:xfrm>
            <a:custGeom>
              <a:avLst/>
              <a:gdLst>
                <a:gd name="connsiteX0" fmla="*/ -2189 w 123533"/>
                <a:gd name="connsiteY0" fmla="*/ 121703 h 3161343"/>
                <a:gd name="connsiteX1" fmla="*/ -2189 w 123533"/>
                <a:gd name="connsiteY1" fmla="*/ -483 h 3161343"/>
                <a:gd name="connsiteX2" fmla="*/ 121345 w 123533"/>
                <a:gd name="connsiteY2" fmla="*/ 3160860 h 3161343"/>
                <a:gd name="connsiteX3" fmla="*/ -2189 w 123533"/>
                <a:gd name="connsiteY3" fmla="*/ 121692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161343">
                  <a:moveTo>
                    <a:pt x="-2189" y="121703"/>
                  </a:moveTo>
                  <a:lnTo>
                    <a:pt x="-2189" y="-483"/>
                  </a:lnTo>
                  <a:lnTo>
                    <a:pt x="121345" y="3160860"/>
                  </a:lnTo>
                  <a:lnTo>
                    <a:pt x="-2189" y="12169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46" name="Freeform: Shape 3145">
              <a:extLst>
                <a:ext uri="{FF2B5EF4-FFF2-40B4-BE49-F238E27FC236}">
                  <a16:creationId xmlns:a16="http://schemas.microsoft.com/office/drawing/2014/main" id="{9287200D-7AEE-4BD3-8E5F-34BF250FE1CB}"/>
                </a:ext>
              </a:extLst>
            </p:cNvPr>
            <p:cNvSpPr/>
            <p:nvPr/>
          </p:nvSpPr>
          <p:spPr>
            <a:xfrm>
              <a:off x="5520964" y="1732281"/>
              <a:ext cx="123533" cy="3161343"/>
            </a:xfrm>
            <a:custGeom>
              <a:avLst/>
              <a:gdLst>
                <a:gd name="connsiteX0" fmla="*/ 121345 w 123533"/>
                <a:gd name="connsiteY0" fmla="*/ 3160860 h 3161343"/>
                <a:gd name="connsiteX1" fmla="*/ -2189 w 123533"/>
                <a:gd name="connsiteY1" fmla="*/ -483 h 3161343"/>
                <a:gd name="connsiteX2" fmla="*/ 121345 w 123533"/>
                <a:gd name="connsiteY2" fmla="*/ -483 h 3161343"/>
                <a:gd name="connsiteX3" fmla="*/ 121345 w 123533"/>
                <a:gd name="connsiteY3" fmla="*/ 3160860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161343">
                  <a:moveTo>
                    <a:pt x="121345" y="3160860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316086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47" name="Freeform: Shape 3146">
              <a:extLst>
                <a:ext uri="{FF2B5EF4-FFF2-40B4-BE49-F238E27FC236}">
                  <a16:creationId xmlns:a16="http://schemas.microsoft.com/office/drawing/2014/main" id="{EB4016EB-568F-450E-A9B7-1F4614F63A00}"/>
                </a:ext>
              </a:extLst>
            </p:cNvPr>
            <p:cNvSpPr/>
            <p:nvPr/>
          </p:nvSpPr>
          <p:spPr>
            <a:xfrm>
              <a:off x="4571999" y="1732281"/>
              <a:ext cx="123533" cy="3161343"/>
            </a:xfrm>
            <a:custGeom>
              <a:avLst/>
              <a:gdLst>
                <a:gd name="connsiteX0" fmla="*/ 121345 w 123533"/>
                <a:gd name="connsiteY0" fmla="*/ 3160860 h 3161343"/>
                <a:gd name="connsiteX1" fmla="*/ -2189 w 123533"/>
                <a:gd name="connsiteY1" fmla="*/ -483 h 3161343"/>
                <a:gd name="connsiteX2" fmla="*/ 121345 w 123533"/>
                <a:gd name="connsiteY2" fmla="*/ 3038674 h 3161343"/>
                <a:gd name="connsiteX3" fmla="*/ 121345 w 123533"/>
                <a:gd name="connsiteY3" fmla="*/ 3160860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161343">
                  <a:moveTo>
                    <a:pt x="121345" y="3160860"/>
                  </a:moveTo>
                  <a:lnTo>
                    <a:pt x="-2189" y="-483"/>
                  </a:lnTo>
                  <a:lnTo>
                    <a:pt x="121345" y="3038674"/>
                  </a:lnTo>
                  <a:lnTo>
                    <a:pt x="121345" y="316086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48" name="Freeform: Shape 3147">
              <a:extLst>
                <a:ext uri="{FF2B5EF4-FFF2-40B4-BE49-F238E27FC236}">
                  <a16:creationId xmlns:a16="http://schemas.microsoft.com/office/drawing/2014/main" id="{7BA16AB5-1893-4216-87A9-97C23E2E9C2B}"/>
                </a:ext>
              </a:extLst>
            </p:cNvPr>
            <p:cNvSpPr/>
            <p:nvPr/>
          </p:nvSpPr>
          <p:spPr>
            <a:xfrm>
              <a:off x="4571999" y="1732281"/>
              <a:ext cx="123533" cy="3037809"/>
            </a:xfrm>
            <a:custGeom>
              <a:avLst/>
              <a:gdLst>
                <a:gd name="connsiteX0" fmla="*/ 121345 w 123533"/>
                <a:gd name="connsiteY0" fmla="*/ 3037327 h 3037809"/>
                <a:gd name="connsiteX1" fmla="*/ -2189 w 123533"/>
                <a:gd name="connsiteY1" fmla="*/ -483 h 3037809"/>
                <a:gd name="connsiteX2" fmla="*/ 121345 w 123533"/>
                <a:gd name="connsiteY2" fmla="*/ 121653 h 3037809"/>
                <a:gd name="connsiteX3" fmla="*/ 121345 w 123533"/>
                <a:gd name="connsiteY3" fmla="*/ 3037327 h 3037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037809">
                  <a:moveTo>
                    <a:pt x="121345" y="3037327"/>
                  </a:moveTo>
                  <a:lnTo>
                    <a:pt x="-2189" y="-483"/>
                  </a:lnTo>
                  <a:lnTo>
                    <a:pt x="121345" y="121653"/>
                  </a:lnTo>
                  <a:lnTo>
                    <a:pt x="121345" y="30373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49" name="Freeform: Shape 3148">
              <a:extLst>
                <a:ext uri="{FF2B5EF4-FFF2-40B4-BE49-F238E27FC236}">
                  <a16:creationId xmlns:a16="http://schemas.microsoft.com/office/drawing/2014/main" id="{4012238C-87B1-48B4-872E-C0F315B305CF}"/>
                </a:ext>
              </a:extLst>
            </p:cNvPr>
            <p:cNvSpPr/>
            <p:nvPr/>
          </p:nvSpPr>
          <p:spPr>
            <a:xfrm>
              <a:off x="4819067" y="4770090"/>
              <a:ext cx="230222" cy="123533"/>
            </a:xfrm>
            <a:custGeom>
              <a:avLst/>
              <a:gdLst>
                <a:gd name="connsiteX0" fmla="*/ -2189 w 230222"/>
                <a:gd name="connsiteY0" fmla="*/ 123051 h 123533"/>
                <a:gd name="connsiteX1" fmla="*/ -2189 w 230222"/>
                <a:gd name="connsiteY1" fmla="*/ -483 h 123533"/>
                <a:gd name="connsiteX2" fmla="*/ 228033 w 230222"/>
                <a:gd name="connsiteY2" fmla="*/ 123051 h 123533"/>
                <a:gd name="connsiteX3" fmla="*/ -2189 w 230222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28033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50" name="Freeform: Shape 3149">
              <a:extLst>
                <a:ext uri="{FF2B5EF4-FFF2-40B4-BE49-F238E27FC236}">
                  <a16:creationId xmlns:a16="http://schemas.microsoft.com/office/drawing/2014/main" id="{F393D2F6-D757-46D8-B2CD-7170AC61C9C9}"/>
                </a:ext>
              </a:extLst>
            </p:cNvPr>
            <p:cNvSpPr/>
            <p:nvPr/>
          </p:nvSpPr>
          <p:spPr>
            <a:xfrm>
              <a:off x="4819067" y="4236649"/>
              <a:ext cx="230222" cy="656975"/>
            </a:xfrm>
            <a:custGeom>
              <a:avLst/>
              <a:gdLst>
                <a:gd name="connsiteX0" fmla="*/ 228033 w 230222"/>
                <a:gd name="connsiteY0" fmla="*/ 656492 h 656975"/>
                <a:gd name="connsiteX1" fmla="*/ -2189 w 230222"/>
                <a:gd name="connsiteY1" fmla="*/ -483 h 656975"/>
                <a:gd name="connsiteX2" fmla="*/ 228033 w 230222"/>
                <a:gd name="connsiteY2" fmla="*/ 534868 h 656975"/>
                <a:gd name="connsiteX3" fmla="*/ 228033 w 230222"/>
                <a:gd name="connsiteY3" fmla="*/ 656492 h 6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656975">
                  <a:moveTo>
                    <a:pt x="228033" y="656492"/>
                  </a:moveTo>
                  <a:lnTo>
                    <a:pt x="-2189" y="-483"/>
                  </a:lnTo>
                  <a:lnTo>
                    <a:pt x="228033" y="534868"/>
                  </a:lnTo>
                  <a:lnTo>
                    <a:pt x="228033" y="65649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51" name="Freeform: Shape 3150">
              <a:extLst>
                <a:ext uri="{FF2B5EF4-FFF2-40B4-BE49-F238E27FC236}">
                  <a16:creationId xmlns:a16="http://schemas.microsoft.com/office/drawing/2014/main" id="{F91073C1-BC42-42AC-BC1D-BDDC0F38C12D}"/>
                </a:ext>
              </a:extLst>
            </p:cNvPr>
            <p:cNvSpPr/>
            <p:nvPr/>
          </p:nvSpPr>
          <p:spPr>
            <a:xfrm>
              <a:off x="5172823" y="4770090"/>
              <a:ext cx="230222" cy="123533"/>
            </a:xfrm>
            <a:custGeom>
              <a:avLst/>
              <a:gdLst>
                <a:gd name="connsiteX0" fmla="*/ -2189 w 230222"/>
                <a:gd name="connsiteY0" fmla="*/ 123051 h 123533"/>
                <a:gd name="connsiteX1" fmla="*/ -2189 w 230222"/>
                <a:gd name="connsiteY1" fmla="*/ -483 h 123533"/>
                <a:gd name="connsiteX2" fmla="*/ 228033 w 230222"/>
                <a:gd name="connsiteY2" fmla="*/ 123051 h 123533"/>
                <a:gd name="connsiteX3" fmla="*/ -2189 w 230222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28033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52" name="Freeform: Shape 3151">
              <a:extLst>
                <a:ext uri="{FF2B5EF4-FFF2-40B4-BE49-F238E27FC236}">
                  <a16:creationId xmlns:a16="http://schemas.microsoft.com/office/drawing/2014/main" id="{037FBB8A-ACB7-4B2A-9819-B025F113165F}"/>
                </a:ext>
              </a:extLst>
            </p:cNvPr>
            <p:cNvSpPr/>
            <p:nvPr/>
          </p:nvSpPr>
          <p:spPr>
            <a:xfrm>
              <a:off x="5172823" y="4236649"/>
              <a:ext cx="230222" cy="656975"/>
            </a:xfrm>
            <a:custGeom>
              <a:avLst/>
              <a:gdLst>
                <a:gd name="connsiteX0" fmla="*/ 228033 w 230222"/>
                <a:gd name="connsiteY0" fmla="*/ 656492 h 656975"/>
                <a:gd name="connsiteX1" fmla="*/ -2189 w 230222"/>
                <a:gd name="connsiteY1" fmla="*/ -483 h 656975"/>
                <a:gd name="connsiteX2" fmla="*/ 228033 w 230222"/>
                <a:gd name="connsiteY2" fmla="*/ 534868 h 656975"/>
                <a:gd name="connsiteX3" fmla="*/ 228033 w 230222"/>
                <a:gd name="connsiteY3" fmla="*/ 656492 h 6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656975">
                  <a:moveTo>
                    <a:pt x="228033" y="656492"/>
                  </a:moveTo>
                  <a:lnTo>
                    <a:pt x="-2189" y="-483"/>
                  </a:lnTo>
                  <a:lnTo>
                    <a:pt x="228033" y="534868"/>
                  </a:lnTo>
                  <a:lnTo>
                    <a:pt x="228033" y="65649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53" name="Freeform: Shape 3152">
              <a:extLst>
                <a:ext uri="{FF2B5EF4-FFF2-40B4-BE49-F238E27FC236}">
                  <a16:creationId xmlns:a16="http://schemas.microsoft.com/office/drawing/2014/main" id="{FD3BC99B-3EC3-44EB-AE0F-A99B45A6D0B7}"/>
                </a:ext>
              </a:extLst>
            </p:cNvPr>
            <p:cNvSpPr/>
            <p:nvPr/>
          </p:nvSpPr>
          <p:spPr>
            <a:xfrm>
              <a:off x="5520964" y="477009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54" name="Freeform: Shape 3153">
              <a:extLst>
                <a:ext uri="{FF2B5EF4-FFF2-40B4-BE49-F238E27FC236}">
                  <a16:creationId xmlns:a16="http://schemas.microsoft.com/office/drawing/2014/main" id="{30D98812-64EF-4719-B9B0-64D1D8459977}"/>
                </a:ext>
              </a:extLst>
            </p:cNvPr>
            <p:cNvSpPr/>
            <p:nvPr/>
          </p:nvSpPr>
          <p:spPr>
            <a:xfrm>
              <a:off x="5520964" y="1855815"/>
              <a:ext cx="123533" cy="3037809"/>
            </a:xfrm>
            <a:custGeom>
              <a:avLst/>
              <a:gdLst>
                <a:gd name="connsiteX0" fmla="*/ -2189 w 123533"/>
                <a:gd name="connsiteY0" fmla="*/ 2915197 h 3037809"/>
                <a:gd name="connsiteX1" fmla="*/ -2189 w 123533"/>
                <a:gd name="connsiteY1" fmla="*/ -483 h 3037809"/>
                <a:gd name="connsiteX2" fmla="*/ 121345 w 123533"/>
                <a:gd name="connsiteY2" fmla="*/ 3037327 h 3037809"/>
                <a:gd name="connsiteX3" fmla="*/ -2189 w 123533"/>
                <a:gd name="connsiteY3" fmla="*/ 2915197 h 3037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037809">
                  <a:moveTo>
                    <a:pt x="-2189" y="2915197"/>
                  </a:moveTo>
                  <a:lnTo>
                    <a:pt x="-2189" y="-483"/>
                  </a:lnTo>
                  <a:lnTo>
                    <a:pt x="121345" y="3037327"/>
                  </a:lnTo>
                  <a:lnTo>
                    <a:pt x="-2189" y="291519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55" name="Freeform: Shape 3154">
              <a:extLst>
                <a:ext uri="{FF2B5EF4-FFF2-40B4-BE49-F238E27FC236}">
                  <a16:creationId xmlns:a16="http://schemas.microsoft.com/office/drawing/2014/main" id="{25082EE2-FEAA-470F-A621-3D8F0194F20F}"/>
                </a:ext>
              </a:extLst>
            </p:cNvPr>
            <p:cNvSpPr/>
            <p:nvPr/>
          </p:nvSpPr>
          <p:spPr>
            <a:xfrm>
              <a:off x="4819067" y="1979349"/>
              <a:ext cx="230222" cy="449213"/>
            </a:xfrm>
            <a:custGeom>
              <a:avLst/>
              <a:gdLst>
                <a:gd name="connsiteX0" fmla="*/ -2189 w 230222"/>
                <a:gd name="connsiteY0" fmla="*/ 448731 h 449213"/>
                <a:gd name="connsiteX1" fmla="*/ -2189 w 230222"/>
                <a:gd name="connsiteY1" fmla="*/ -483 h 449213"/>
                <a:gd name="connsiteX2" fmla="*/ 228033 w 230222"/>
                <a:gd name="connsiteY2" fmla="*/ 448731 h 449213"/>
                <a:gd name="connsiteX3" fmla="*/ -2189 w 230222"/>
                <a:gd name="connsiteY3" fmla="*/ 448731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449213">
                  <a:moveTo>
                    <a:pt x="-2189" y="448731"/>
                  </a:moveTo>
                  <a:lnTo>
                    <a:pt x="-2189" y="-483"/>
                  </a:lnTo>
                  <a:lnTo>
                    <a:pt x="228033" y="448731"/>
                  </a:lnTo>
                  <a:lnTo>
                    <a:pt x="-2189" y="44873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56" name="Freeform: Shape 3155">
              <a:extLst>
                <a:ext uri="{FF2B5EF4-FFF2-40B4-BE49-F238E27FC236}">
                  <a16:creationId xmlns:a16="http://schemas.microsoft.com/office/drawing/2014/main" id="{53C77ACE-C8A6-44EF-B12F-8DDFD06678AA}"/>
                </a:ext>
              </a:extLst>
            </p:cNvPr>
            <p:cNvSpPr/>
            <p:nvPr/>
          </p:nvSpPr>
          <p:spPr>
            <a:xfrm>
              <a:off x="4819067" y="1979349"/>
              <a:ext cx="230222" cy="449213"/>
            </a:xfrm>
            <a:custGeom>
              <a:avLst/>
              <a:gdLst>
                <a:gd name="connsiteX0" fmla="*/ 228033 w 230222"/>
                <a:gd name="connsiteY0" fmla="*/ 448731 h 449213"/>
                <a:gd name="connsiteX1" fmla="*/ -2189 w 230222"/>
                <a:gd name="connsiteY1" fmla="*/ -483 h 449213"/>
                <a:gd name="connsiteX2" fmla="*/ 228033 w 230222"/>
                <a:gd name="connsiteY2" fmla="*/ -483 h 449213"/>
                <a:gd name="connsiteX3" fmla="*/ 228033 w 230222"/>
                <a:gd name="connsiteY3" fmla="*/ 448731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449213">
                  <a:moveTo>
                    <a:pt x="228033" y="448731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44873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57" name="Freeform: Shape 3156">
              <a:extLst>
                <a:ext uri="{FF2B5EF4-FFF2-40B4-BE49-F238E27FC236}">
                  <a16:creationId xmlns:a16="http://schemas.microsoft.com/office/drawing/2014/main" id="{D76AF7FF-3D55-4C90-9A8C-61BCE6E7748C}"/>
                </a:ext>
              </a:extLst>
            </p:cNvPr>
            <p:cNvSpPr/>
            <p:nvPr/>
          </p:nvSpPr>
          <p:spPr>
            <a:xfrm>
              <a:off x="5172823" y="1979349"/>
              <a:ext cx="230222" cy="449213"/>
            </a:xfrm>
            <a:custGeom>
              <a:avLst/>
              <a:gdLst>
                <a:gd name="connsiteX0" fmla="*/ -2189 w 230222"/>
                <a:gd name="connsiteY0" fmla="*/ 448731 h 449213"/>
                <a:gd name="connsiteX1" fmla="*/ -2189 w 230222"/>
                <a:gd name="connsiteY1" fmla="*/ -483 h 449213"/>
                <a:gd name="connsiteX2" fmla="*/ 228033 w 230222"/>
                <a:gd name="connsiteY2" fmla="*/ 448731 h 449213"/>
                <a:gd name="connsiteX3" fmla="*/ -2189 w 230222"/>
                <a:gd name="connsiteY3" fmla="*/ 448731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449213">
                  <a:moveTo>
                    <a:pt x="-2189" y="448731"/>
                  </a:moveTo>
                  <a:lnTo>
                    <a:pt x="-2189" y="-483"/>
                  </a:lnTo>
                  <a:lnTo>
                    <a:pt x="228033" y="448731"/>
                  </a:lnTo>
                  <a:lnTo>
                    <a:pt x="-2189" y="44873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58" name="Freeform: Shape 3157">
              <a:extLst>
                <a:ext uri="{FF2B5EF4-FFF2-40B4-BE49-F238E27FC236}">
                  <a16:creationId xmlns:a16="http://schemas.microsoft.com/office/drawing/2014/main" id="{34815E42-145A-4A2B-8CEC-D302DEC1B3FA}"/>
                </a:ext>
              </a:extLst>
            </p:cNvPr>
            <p:cNvSpPr/>
            <p:nvPr/>
          </p:nvSpPr>
          <p:spPr>
            <a:xfrm>
              <a:off x="5172823" y="1979349"/>
              <a:ext cx="230222" cy="449213"/>
            </a:xfrm>
            <a:custGeom>
              <a:avLst/>
              <a:gdLst>
                <a:gd name="connsiteX0" fmla="*/ 228033 w 230222"/>
                <a:gd name="connsiteY0" fmla="*/ 448731 h 449213"/>
                <a:gd name="connsiteX1" fmla="*/ -2189 w 230222"/>
                <a:gd name="connsiteY1" fmla="*/ -483 h 449213"/>
                <a:gd name="connsiteX2" fmla="*/ 228033 w 230222"/>
                <a:gd name="connsiteY2" fmla="*/ -483 h 449213"/>
                <a:gd name="connsiteX3" fmla="*/ 228033 w 230222"/>
                <a:gd name="connsiteY3" fmla="*/ 448731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449213">
                  <a:moveTo>
                    <a:pt x="228033" y="448731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44873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59" name="Freeform: Shape 3158">
              <a:extLst>
                <a:ext uri="{FF2B5EF4-FFF2-40B4-BE49-F238E27FC236}">
                  <a16:creationId xmlns:a16="http://schemas.microsoft.com/office/drawing/2014/main" id="{AA0C7959-43E0-4FBC-9070-BD4E007204A1}"/>
                </a:ext>
              </a:extLst>
            </p:cNvPr>
            <p:cNvSpPr/>
            <p:nvPr/>
          </p:nvSpPr>
          <p:spPr>
            <a:xfrm>
              <a:off x="5172823" y="2670015"/>
              <a:ext cx="230222" cy="539056"/>
            </a:xfrm>
            <a:custGeom>
              <a:avLst/>
              <a:gdLst>
                <a:gd name="connsiteX0" fmla="*/ -2189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538574 h 539056"/>
                <a:gd name="connsiteX3" fmla="*/ -2189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-2189" y="538574"/>
                  </a:moveTo>
                  <a:lnTo>
                    <a:pt x="-2189" y="-483"/>
                  </a:lnTo>
                  <a:lnTo>
                    <a:pt x="228033" y="538574"/>
                  </a:lnTo>
                  <a:lnTo>
                    <a:pt x="-2189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60" name="Freeform: Shape 3159">
              <a:extLst>
                <a:ext uri="{FF2B5EF4-FFF2-40B4-BE49-F238E27FC236}">
                  <a16:creationId xmlns:a16="http://schemas.microsoft.com/office/drawing/2014/main" id="{571FF0A7-83BC-4B81-BA41-69CC4F1902C6}"/>
                </a:ext>
              </a:extLst>
            </p:cNvPr>
            <p:cNvSpPr/>
            <p:nvPr/>
          </p:nvSpPr>
          <p:spPr>
            <a:xfrm>
              <a:off x="5172823" y="2670015"/>
              <a:ext cx="230222" cy="539056"/>
            </a:xfrm>
            <a:custGeom>
              <a:avLst/>
              <a:gdLst>
                <a:gd name="connsiteX0" fmla="*/ 228033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-483 h 539056"/>
                <a:gd name="connsiteX3" fmla="*/ 228033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228033" y="538574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61" name="Freeform: Shape 3160">
              <a:extLst>
                <a:ext uri="{FF2B5EF4-FFF2-40B4-BE49-F238E27FC236}">
                  <a16:creationId xmlns:a16="http://schemas.microsoft.com/office/drawing/2014/main" id="{AD5A2C49-0B86-4EB4-9F07-BF56E167DBB0}"/>
                </a:ext>
              </a:extLst>
            </p:cNvPr>
            <p:cNvSpPr/>
            <p:nvPr/>
          </p:nvSpPr>
          <p:spPr>
            <a:xfrm>
              <a:off x="4819067" y="2670015"/>
              <a:ext cx="230222" cy="539056"/>
            </a:xfrm>
            <a:custGeom>
              <a:avLst/>
              <a:gdLst>
                <a:gd name="connsiteX0" fmla="*/ -2189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538574 h 539056"/>
                <a:gd name="connsiteX3" fmla="*/ -2189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-2189" y="538574"/>
                  </a:moveTo>
                  <a:lnTo>
                    <a:pt x="-2189" y="-483"/>
                  </a:lnTo>
                  <a:lnTo>
                    <a:pt x="228033" y="538574"/>
                  </a:lnTo>
                  <a:lnTo>
                    <a:pt x="-2189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62" name="Freeform: Shape 3161">
              <a:extLst>
                <a:ext uri="{FF2B5EF4-FFF2-40B4-BE49-F238E27FC236}">
                  <a16:creationId xmlns:a16="http://schemas.microsoft.com/office/drawing/2014/main" id="{618BF773-A220-4FF5-934B-C034AE235B6B}"/>
                </a:ext>
              </a:extLst>
            </p:cNvPr>
            <p:cNvSpPr/>
            <p:nvPr/>
          </p:nvSpPr>
          <p:spPr>
            <a:xfrm>
              <a:off x="4819067" y="2670015"/>
              <a:ext cx="230222" cy="539056"/>
            </a:xfrm>
            <a:custGeom>
              <a:avLst/>
              <a:gdLst>
                <a:gd name="connsiteX0" fmla="*/ 228033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-483 h 539056"/>
                <a:gd name="connsiteX3" fmla="*/ 228033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228033" y="538574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63" name="Freeform: Shape 3162">
              <a:extLst>
                <a:ext uri="{FF2B5EF4-FFF2-40B4-BE49-F238E27FC236}">
                  <a16:creationId xmlns:a16="http://schemas.microsoft.com/office/drawing/2014/main" id="{DBC3B976-CCAD-4440-AEC9-18CB81ADA9E5}"/>
                </a:ext>
              </a:extLst>
            </p:cNvPr>
            <p:cNvSpPr/>
            <p:nvPr/>
          </p:nvSpPr>
          <p:spPr>
            <a:xfrm>
              <a:off x="4819067" y="3450524"/>
              <a:ext cx="230222" cy="539056"/>
            </a:xfrm>
            <a:custGeom>
              <a:avLst/>
              <a:gdLst>
                <a:gd name="connsiteX0" fmla="*/ -2189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538574 h 539056"/>
                <a:gd name="connsiteX3" fmla="*/ -2189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-2189" y="538574"/>
                  </a:moveTo>
                  <a:lnTo>
                    <a:pt x="-2189" y="-483"/>
                  </a:lnTo>
                  <a:lnTo>
                    <a:pt x="228033" y="538574"/>
                  </a:lnTo>
                  <a:lnTo>
                    <a:pt x="-2189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64" name="Freeform: Shape 3163">
              <a:extLst>
                <a:ext uri="{FF2B5EF4-FFF2-40B4-BE49-F238E27FC236}">
                  <a16:creationId xmlns:a16="http://schemas.microsoft.com/office/drawing/2014/main" id="{70FFEF25-9EC4-41BD-BC8F-D5601F06020F}"/>
                </a:ext>
              </a:extLst>
            </p:cNvPr>
            <p:cNvSpPr/>
            <p:nvPr/>
          </p:nvSpPr>
          <p:spPr>
            <a:xfrm>
              <a:off x="4819067" y="3450524"/>
              <a:ext cx="230222" cy="539056"/>
            </a:xfrm>
            <a:custGeom>
              <a:avLst/>
              <a:gdLst>
                <a:gd name="connsiteX0" fmla="*/ 228033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-483 h 539056"/>
                <a:gd name="connsiteX3" fmla="*/ 228033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228033" y="538574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65" name="Freeform: Shape 3164">
              <a:extLst>
                <a:ext uri="{FF2B5EF4-FFF2-40B4-BE49-F238E27FC236}">
                  <a16:creationId xmlns:a16="http://schemas.microsoft.com/office/drawing/2014/main" id="{99F6D756-83A1-40D9-9537-879ECBD07FF9}"/>
                </a:ext>
              </a:extLst>
            </p:cNvPr>
            <p:cNvSpPr/>
            <p:nvPr/>
          </p:nvSpPr>
          <p:spPr>
            <a:xfrm>
              <a:off x="5172823" y="3450524"/>
              <a:ext cx="230222" cy="539056"/>
            </a:xfrm>
            <a:custGeom>
              <a:avLst/>
              <a:gdLst>
                <a:gd name="connsiteX0" fmla="*/ -2189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538574 h 539056"/>
                <a:gd name="connsiteX3" fmla="*/ -2189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-2189" y="538574"/>
                  </a:moveTo>
                  <a:lnTo>
                    <a:pt x="-2189" y="-483"/>
                  </a:lnTo>
                  <a:lnTo>
                    <a:pt x="228033" y="538574"/>
                  </a:lnTo>
                  <a:lnTo>
                    <a:pt x="-2189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66" name="Freeform: Shape 3165">
              <a:extLst>
                <a:ext uri="{FF2B5EF4-FFF2-40B4-BE49-F238E27FC236}">
                  <a16:creationId xmlns:a16="http://schemas.microsoft.com/office/drawing/2014/main" id="{60219717-BBDB-46F2-B478-28D694CA177A}"/>
                </a:ext>
              </a:extLst>
            </p:cNvPr>
            <p:cNvSpPr/>
            <p:nvPr/>
          </p:nvSpPr>
          <p:spPr>
            <a:xfrm>
              <a:off x="5172823" y="3450524"/>
              <a:ext cx="230222" cy="539056"/>
            </a:xfrm>
            <a:custGeom>
              <a:avLst/>
              <a:gdLst>
                <a:gd name="connsiteX0" fmla="*/ 228033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-483 h 539056"/>
                <a:gd name="connsiteX3" fmla="*/ 228033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228033" y="538574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67" name="Freeform: Shape 3166">
              <a:extLst>
                <a:ext uri="{FF2B5EF4-FFF2-40B4-BE49-F238E27FC236}">
                  <a16:creationId xmlns:a16="http://schemas.microsoft.com/office/drawing/2014/main" id="{0FA6ACCA-8558-47CA-A535-750A809136C4}"/>
                </a:ext>
              </a:extLst>
            </p:cNvPr>
            <p:cNvSpPr/>
            <p:nvPr/>
          </p:nvSpPr>
          <p:spPr>
            <a:xfrm>
              <a:off x="5768031" y="1490828"/>
              <a:ext cx="123533" cy="3402795"/>
            </a:xfrm>
            <a:custGeom>
              <a:avLst/>
              <a:gdLst>
                <a:gd name="connsiteX0" fmla="*/ -2189 w 123533"/>
                <a:gd name="connsiteY0" fmla="*/ 3402313 h 3402795"/>
                <a:gd name="connsiteX1" fmla="*/ -2189 w 123533"/>
                <a:gd name="connsiteY1" fmla="*/ -483 h 3402795"/>
                <a:gd name="connsiteX2" fmla="*/ 121345 w 123533"/>
                <a:gd name="connsiteY2" fmla="*/ 3402313 h 3402795"/>
                <a:gd name="connsiteX3" fmla="*/ -2189 w 123533"/>
                <a:gd name="connsiteY3" fmla="*/ 3402313 h 340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402795">
                  <a:moveTo>
                    <a:pt x="-2189" y="3402313"/>
                  </a:moveTo>
                  <a:lnTo>
                    <a:pt x="-2189" y="-483"/>
                  </a:lnTo>
                  <a:lnTo>
                    <a:pt x="121345" y="3402313"/>
                  </a:lnTo>
                  <a:lnTo>
                    <a:pt x="-2189" y="340231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68" name="Freeform: Shape 3167">
              <a:extLst>
                <a:ext uri="{FF2B5EF4-FFF2-40B4-BE49-F238E27FC236}">
                  <a16:creationId xmlns:a16="http://schemas.microsoft.com/office/drawing/2014/main" id="{BB50443F-E536-4960-AA59-C813C7F9263C}"/>
                </a:ext>
              </a:extLst>
            </p:cNvPr>
            <p:cNvSpPr/>
            <p:nvPr/>
          </p:nvSpPr>
          <p:spPr>
            <a:xfrm>
              <a:off x="5768031" y="1490828"/>
              <a:ext cx="123533" cy="241452"/>
            </a:xfrm>
            <a:custGeom>
              <a:avLst/>
              <a:gdLst>
                <a:gd name="connsiteX0" fmla="*/ 121345 w 123533"/>
                <a:gd name="connsiteY0" fmla="*/ 240970 h 241452"/>
                <a:gd name="connsiteX1" fmla="*/ -2189 w 123533"/>
                <a:gd name="connsiteY1" fmla="*/ -483 h 241452"/>
                <a:gd name="connsiteX2" fmla="*/ 121345 w 123533"/>
                <a:gd name="connsiteY2" fmla="*/ -483 h 241452"/>
                <a:gd name="connsiteX3" fmla="*/ 121345 w 123533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1452">
                  <a:moveTo>
                    <a:pt x="121345" y="240970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69" name="Freeform: Shape 3168">
              <a:extLst>
                <a:ext uri="{FF2B5EF4-FFF2-40B4-BE49-F238E27FC236}">
                  <a16:creationId xmlns:a16="http://schemas.microsoft.com/office/drawing/2014/main" id="{50C8D02B-2E56-49AF-A4CE-A6BD744D758C}"/>
                </a:ext>
              </a:extLst>
            </p:cNvPr>
            <p:cNvSpPr/>
            <p:nvPr/>
          </p:nvSpPr>
          <p:spPr>
            <a:xfrm>
              <a:off x="5891565" y="4405104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70" name="Freeform: Shape 3169">
              <a:extLst>
                <a:ext uri="{FF2B5EF4-FFF2-40B4-BE49-F238E27FC236}">
                  <a16:creationId xmlns:a16="http://schemas.microsoft.com/office/drawing/2014/main" id="{F0871EBA-3B88-4A1B-AD23-4FFF86A61530}"/>
                </a:ext>
              </a:extLst>
            </p:cNvPr>
            <p:cNvSpPr/>
            <p:nvPr/>
          </p:nvSpPr>
          <p:spPr>
            <a:xfrm>
              <a:off x="5891565" y="4405104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71" name="Freeform: Shape 3170">
              <a:extLst>
                <a:ext uri="{FF2B5EF4-FFF2-40B4-BE49-F238E27FC236}">
                  <a16:creationId xmlns:a16="http://schemas.microsoft.com/office/drawing/2014/main" id="{FB63FEA7-C1A1-46A2-AC84-A521096C5428}"/>
                </a:ext>
              </a:extLst>
            </p:cNvPr>
            <p:cNvSpPr/>
            <p:nvPr/>
          </p:nvSpPr>
          <p:spPr>
            <a:xfrm>
              <a:off x="5891565" y="3085538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72" name="Freeform: Shape 3171">
              <a:extLst>
                <a:ext uri="{FF2B5EF4-FFF2-40B4-BE49-F238E27FC236}">
                  <a16:creationId xmlns:a16="http://schemas.microsoft.com/office/drawing/2014/main" id="{D2C1F3EB-01A6-4D4F-8AC6-939124520F4A}"/>
                </a:ext>
              </a:extLst>
            </p:cNvPr>
            <p:cNvSpPr/>
            <p:nvPr/>
          </p:nvSpPr>
          <p:spPr>
            <a:xfrm>
              <a:off x="5891565" y="3085538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73" name="Freeform: Shape 3172">
              <a:extLst>
                <a:ext uri="{FF2B5EF4-FFF2-40B4-BE49-F238E27FC236}">
                  <a16:creationId xmlns:a16="http://schemas.microsoft.com/office/drawing/2014/main" id="{8799AD97-70B3-4139-B4B4-01FB644425EB}"/>
                </a:ext>
              </a:extLst>
            </p:cNvPr>
            <p:cNvSpPr/>
            <p:nvPr/>
          </p:nvSpPr>
          <p:spPr>
            <a:xfrm>
              <a:off x="5891565" y="2108498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74" name="Freeform: Shape 3173">
              <a:extLst>
                <a:ext uri="{FF2B5EF4-FFF2-40B4-BE49-F238E27FC236}">
                  <a16:creationId xmlns:a16="http://schemas.microsoft.com/office/drawing/2014/main" id="{56BB38D9-4FE7-47F7-8B65-D4E581ED880D}"/>
                </a:ext>
              </a:extLst>
            </p:cNvPr>
            <p:cNvSpPr/>
            <p:nvPr/>
          </p:nvSpPr>
          <p:spPr>
            <a:xfrm>
              <a:off x="5891565" y="2108498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75" name="Freeform: Shape 3174">
              <a:extLst>
                <a:ext uri="{FF2B5EF4-FFF2-40B4-BE49-F238E27FC236}">
                  <a16:creationId xmlns:a16="http://schemas.microsoft.com/office/drawing/2014/main" id="{318B0376-2C3C-4C28-BFBB-80CC4E0D1E28}"/>
                </a:ext>
              </a:extLst>
            </p:cNvPr>
            <p:cNvSpPr/>
            <p:nvPr/>
          </p:nvSpPr>
          <p:spPr>
            <a:xfrm>
              <a:off x="5891565" y="1490828"/>
              <a:ext cx="213376" cy="241452"/>
            </a:xfrm>
            <a:custGeom>
              <a:avLst/>
              <a:gdLst>
                <a:gd name="connsiteX0" fmla="*/ -2189 w 213376"/>
                <a:gd name="connsiteY0" fmla="*/ 240970 h 241452"/>
                <a:gd name="connsiteX1" fmla="*/ -2189 w 213376"/>
                <a:gd name="connsiteY1" fmla="*/ -483 h 241452"/>
                <a:gd name="connsiteX2" fmla="*/ 211188 w 213376"/>
                <a:gd name="connsiteY2" fmla="*/ 240970 h 241452"/>
                <a:gd name="connsiteX3" fmla="*/ -2189 w 213376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1452">
                  <a:moveTo>
                    <a:pt x="-2189" y="240970"/>
                  </a:moveTo>
                  <a:lnTo>
                    <a:pt x="-2189" y="-483"/>
                  </a:lnTo>
                  <a:lnTo>
                    <a:pt x="211188" y="240970"/>
                  </a:lnTo>
                  <a:lnTo>
                    <a:pt x="-2189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76" name="Freeform: Shape 3175">
              <a:extLst>
                <a:ext uri="{FF2B5EF4-FFF2-40B4-BE49-F238E27FC236}">
                  <a16:creationId xmlns:a16="http://schemas.microsoft.com/office/drawing/2014/main" id="{9168925D-95B3-465A-97C0-4A7F626B2D48}"/>
                </a:ext>
              </a:extLst>
            </p:cNvPr>
            <p:cNvSpPr/>
            <p:nvPr/>
          </p:nvSpPr>
          <p:spPr>
            <a:xfrm>
              <a:off x="5891565" y="1490828"/>
              <a:ext cx="213376" cy="241452"/>
            </a:xfrm>
            <a:custGeom>
              <a:avLst/>
              <a:gdLst>
                <a:gd name="connsiteX0" fmla="*/ 211188 w 213376"/>
                <a:gd name="connsiteY0" fmla="*/ 240970 h 241452"/>
                <a:gd name="connsiteX1" fmla="*/ -2189 w 213376"/>
                <a:gd name="connsiteY1" fmla="*/ -483 h 241452"/>
                <a:gd name="connsiteX2" fmla="*/ 211188 w 213376"/>
                <a:gd name="connsiteY2" fmla="*/ -483 h 241452"/>
                <a:gd name="connsiteX3" fmla="*/ 211188 w 213376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1452">
                  <a:moveTo>
                    <a:pt x="211188" y="240970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77" name="Freeform: Shape 3176">
              <a:extLst>
                <a:ext uri="{FF2B5EF4-FFF2-40B4-BE49-F238E27FC236}">
                  <a16:creationId xmlns:a16="http://schemas.microsoft.com/office/drawing/2014/main" id="{C9DB4ED7-51AD-4750-A713-D923DACC0A3C}"/>
                </a:ext>
              </a:extLst>
            </p:cNvPr>
            <p:cNvSpPr/>
            <p:nvPr/>
          </p:nvSpPr>
          <p:spPr>
            <a:xfrm>
              <a:off x="6104942" y="1002308"/>
              <a:ext cx="117918" cy="3649863"/>
            </a:xfrm>
            <a:custGeom>
              <a:avLst/>
              <a:gdLst>
                <a:gd name="connsiteX0" fmla="*/ -2189 w 117918"/>
                <a:gd name="connsiteY0" fmla="*/ 487184 h 3649863"/>
                <a:gd name="connsiteX1" fmla="*/ -2189 w 117918"/>
                <a:gd name="connsiteY1" fmla="*/ -483 h 3649863"/>
                <a:gd name="connsiteX2" fmla="*/ 115730 w 117918"/>
                <a:gd name="connsiteY2" fmla="*/ 3649381 h 3649863"/>
                <a:gd name="connsiteX3" fmla="*/ -2189 w 117918"/>
                <a:gd name="connsiteY3" fmla="*/ 487184 h 364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649863">
                  <a:moveTo>
                    <a:pt x="-2189" y="487184"/>
                  </a:moveTo>
                  <a:lnTo>
                    <a:pt x="-2189" y="-483"/>
                  </a:lnTo>
                  <a:lnTo>
                    <a:pt x="115730" y="3649381"/>
                  </a:lnTo>
                  <a:lnTo>
                    <a:pt x="-2189" y="48718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78" name="Freeform: Shape 3177">
              <a:extLst>
                <a:ext uri="{FF2B5EF4-FFF2-40B4-BE49-F238E27FC236}">
                  <a16:creationId xmlns:a16="http://schemas.microsoft.com/office/drawing/2014/main" id="{D675BB1A-8896-4A7C-9AE6-94F39632DC78}"/>
                </a:ext>
              </a:extLst>
            </p:cNvPr>
            <p:cNvSpPr/>
            <p:nvPr/>
          </p:nvSpPr>
          <p:spPr>
            <a:xfrm>
              <a:off x="6104942" y="1002308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79" name="Freeform: Shape 3178">
              <a:extLst>
                <a:ext uri="{FF2B5EF4-FFF2-40B4-BE49-F238E27FC236}">
                  <a16:creationId xmlns:a16="http://schemas.microsoft.com/office/drawing/2014/main" id="{8B0327A4-210B-4981-95E8-00325B25A1DE}"/>
                </a:ext>
              </a:extLst>
            </p:cNvPr>
            <p:cNvSpPr/>
            <p:nvPr/>
          </p:nvSpPr>
          <p:spPr>
            <a:xfrm>
              <a:off x="6222860" y="4405104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80" name="Freeform: Shape 3179">
              <a:extLst>
                <a:ext uri="{FF2B5EF4-FFF2-40B4-BE49-F238E27FC236}">
                  <a16:creationId xmlns:a16="http://schemas.microsoft.com/office/drawing/2014/main" id="{FF767C57-8216-403E-BDCC-D389FE6795F4}"/>
                </a:ext>
              </a:extLst>
            </p:cNvPr>
            <p:cNvSpPr/>
            <p:nvPr/>
          </p:nvSpPr>
          <p:spPr>
            <a:xfrm>
              <a:off x="6222860" y="4405104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81" name="Freeform: Shape 3180">
              <a:extLst>
                <a:ext uri="{FF2B5EF4-FFF2-40B4-BE49-F238E27FC236}">
                  <a16:creationId xmlns:a16="http://schemas.microsoft.com/office/drawing/2014/main" id="{3CBD22C4-DA0C-452D-8F00-5B91116F1AF3}"/>
                </a:ext>
              </a:extLst>
            </p:cNvPr>
            <p:cNvSpPr/>
            <p:nvPr/>
          </p:nvSpPr>
          <p:spPr>
            <a:xfrm>
              <a:off x="6222860" y="3085538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82" name="Freeform: Shape 3181">
              <a:extLst>
                <a:ext uri="{FF2B5EF4-FFF2-40B4-BE49-F238E27FC236}">
                  <a16:creationId xmlns:a16="http://schemas.microsoft.com/office/drawing/2014/main" id="{CBA2EA3C-AC38-41DE-A479-A3D6E4A8CCED}"/>
                </a:ext>
              </a:extLst>
            </p:cNvPr>
            <p:cNvSpPr/>
            <p:nvPr/>
          </p:nvSpPr>
          <p:spPr>
            <a:xfrm>
              <a:off x="6222860" y="3085538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83" name="Freeform: Shape 3182">
              <a:extLst>
                <a:ext uri="{FF2B5EF4-FFF2-40B4-BE49-F238E27FC236}">
                  <a16:creationId xmlns:a16="http://schemas.microsoft.com/office/drawing/2014/main" id="{80E968BA-C304-4D9F-BED4-D7E62F3273B2}"/>
                </a:ext>
              </a:extLst>
            </p:cNvPr>
            <p:cNvSpPr/>
            <p:nvPr/>
          </p:nvSpPr>
          <p:spPr>
            <a:xfrm>
              <a:off x="6222860" y="2108498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84" name="Freeform: Shape 3183">
              <a:extLst>
                <a:ext uri="{FF2B5EF4-FFF2-40B4-BE49-F238E27FC236}">
                  <a16:creationId xmlns:a16="http://schemas.microsoft.com/office/drawing/2014/main" id="{0FEB8C57-D0A5-4C62-A7CD-7ABC315EBEAB}"/>
                </a:ext>
              </a:extLst>
            </p:cNvPr>
            <p:cNvSpPr/>
            <p:nvPr/>
          </p:nvSpPr>
          <p:spPr>
            <a:xfrm>
              <a:off x="6222860" y="2108498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85" name="Freeform: Shape 3184">
              <a:extLst>
                <a:ext uri="{FF2B5EF4-FFF2-40B4-BE49-F238E27FC236}">
                  <a16:creationId xmlns:a16="http://schemas.microsoft.com/office/drawing/2014/main" id="{F05830EF-BCC5-4E2E-A457-FA4E41777650}"/>
                </a:ext>
              </a:extLst>
            </p:cNvPr>
            <p:cNvSpPr/>
            <p:nvPr/>
          </p:nvSpPr>
          <p:spPr>
            <a:xfrm>
              <a:off x="6222860" y="1490828"/>
              <a:ext cx="213376" cy="241452"/>
            </a:xfrm>
            <a:custGeom>
              <a:avLst/>
              <a:gdLst>
                <a:gd name="connsiteX0" fmla="*/ -2189 w 213376"/>
                <a:gd name="connsiteY0" fmla="*/ 240970 h 241452"/>
                <a:gd name="connsiteX1" fmla="*/ -2189 w 213376"/>
                <a:gd name="connsiteY1" fmla="*/ -483 h 241452"/>
                <a:gd name="connsiteX2" fmla="*/ 211188 w 213376"/>
                <a:gd name="connsiteY2" fmla="*/ 240970 h 241452"/>
                <a:gd name="connsiteX3" fmla="*/ -2189 w 213376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1452">
                  <a:moveTo>
                    <a:pt x="-2189" y="240970"/>
                  </a:moveTo>
                  <a:lnTo>
                    <a:pt x="-2189" y="-483"/>
                  </a:lnTo>
                  <a:lnTo>
                    <a:pt x="211188" y="240970"/>
                  </a:lnTo>
                  <a:lnTo>
                    <a:pt x="-2189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86" name="Freeform: Shape 3185">
              <a:extLst>
                <a:ext uri="{FF2B5EF4-FFF2-40B4-BE49-F238E27FC236}">
                  <a16:creationId xmlns:a16="http://schemas.microsoft.com/office/drawing/2014/main" id="{E4CBFA1F-7B8A-43F1-9A57-3C8423E04C31}"/>
                </a:ext>
              </a:extLst>
            </p:cNvPr>
            <p:cNvSpPr/>
            <p:nvPr/>
          </p:nvSpPr>
          <p:spPr>
            <a:xfrm>
              <a:off x="6222860" y="1490828"/>
              <a:ext cx="213376" cy="241452"/>
            </a:xfrm>
            <a:custGeom>
              <a:avLst/>
              <a:gdLst>
                <a:gd name="connsiteX0" fmla="*/ 211188 w 213376"/>
                <a:gd name="connsiteY0" fmla="*/ 240970 h 241452"/>
                <a:gd name="connsiteX1" fmla="*/ -2189 w 213376"/>
                <a:gd name="connsiteY1" fmla="*/ -483 h 241452"/>
                <a:gd name="connsiteX2" fmla="*/ 211188 w 213376"/>
                <a:gd name="connsiteY2" fmla="*/ -483 h 241452"/>
                <a:gd name="connsiteX3" fmla="*/ 211188 w 213376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1452">
                  <a:moveTo>
                    <a:pt x="211188" y="240970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87" name="Freeform: Shape 3186">
              <a:extLst>
                <a:ext uri="{FF2B5EF4-FFF2-40B4-BE49-F238E27FC236}">
                  <a16:creationId xmlns:a16="http://schemas.microsoft.com/office/drawing/2014/main" id="{9247A6C3-A5FC-4D2B-9323-46B161F4C4DE}"/>
                </a:ext>
              </a:extLst>
            </p:cNvPr>
            <p:cNvSpPr/>
            <p:nvPr/>
          </p:nvSpPr>
          <p:spPr>
            <a:xfrm>
              <a:off x="6222860" y="1002308"/>
              <a:ext cx="213376" cy="123533"/>
            </a:xfrm>
            <a:custGeom>
              <a:avLst/>
              <a:gdLst>
                <a:gd name="connsiteX0" fmla="*/ -2189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123051 h 123533"/>
                <a:gd name="connsiteX3" fmla="*/ -2189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1118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88" name="Freeform: Shape 3187">
              <a:extLst>
                <a:ext uri="{FF2B5EF4-FFF2-40B4-BE49-F238E27FC236}">
                  <a16:creationId xmlns:a16="http://schemas.microsoft.com/office/drawing/2014/main" id="{754532DB-AAFF-4769-9B79-6C4BDDD3F8C9}"/>
                </a:ext>
              </a:extLst>
            </p:cNvPr>
            <p:cNvSpPr/>
            <p:nvPr/>
          </p:nvSpPr>
          <p:spPr>
            <a:xfrm>
              <a:off x="6222860" y="1002308"/>
              <a:ext cx="213376" cy="123533"/>
            </a:xfrm>
            <a:custGeom>
              <a:avLst/>
              <a:gdLst>
                <a:gd name="connsiteX0" fmla="*/ 211188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-483 h 123533"/>
                <a:gd name="connsiteX3" fmla="*/ 211188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211188" y="123051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89" name="Freeform: Shape 3188">
              <a:extLst>
                <a:ext uri="{FF2B5EF4-FFF2-40B4-BE49-F238E27FC236}">
                  <a16:creationId xmlns:a16="http://schemas.microsoft.com/office/drawing/2014/main" id="{66C9BEE0-87D2-47C6-BC8F-2D28C882F403}"/>
                </a:ext>
              </a:extLst>
            </p:cNvPr>
            <p:cNvSpPr/>
            <p:nvPr/>
          </p:nvSpPr>
          <p:spPr>
            <a:xfrm>
              <a:off x="6436237" y="1002308"/>
              <a:ext cx="123533" cy="3649863"/>
            </a:xfrm>
            <a:custGeom>
              <a:avLst/>
              <a:gdLst>
                <a:gd name="connsiteX0" fmla="*/ -2189 w 123533"/>
                <a:gd name="connsiteY0" fmla="*/ 121743 h 3649863"/>
                <a:gd name="connsiteX1" fmla="*/ -2189 w 123533"/>
                <a:gd name="connsiteY1" fmla="*/ -483 h 3649863"/>
                <a:gd name="connsiteX2" fmla="*/ 121345 w 123533"/>
                <a:gd name="connsiteY2" fmla="*/ 3649381 h 3649863"/>
                <a:gd name="connsiteX3" fmla="*/ -2189 w 123533"/>
                <a:gd name="connsiteY3" fmla="*/ 121743 h 364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649863">
                  <a:moveTo>
                    <a:pt x="-2189" y="121743"/>
                  </a:moveTo>
                  <a:lnTo>
                    <a:pt x="-2189" y="-483"/>
                  </a:lnTo>
                  <a:lnTo>
                    <a:pt x="121345" y="3649381"/>
                  </a:lnTo>
                  <a:lnTo>
                    <a:pt x="-2189" y="12174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90" name="Freeform: Shape 3189">
              <a:extLst>
                <a:ext uri="{FF2B5EF4-FFF2-40B4-BE49-F238E27FC236}">
                  <a16:creationId xmlns:a16="http://schemas.microsoft.com/office/drawing/2014/main" id="{B5B4C669-6BAE-4000-838D-5B5AA6FE8F23}"/>
                </a:ext>
              </a:extLst>
            </p:cNvPr>
            <p:cNvSpPr/>
            <p:nvPr/>
          </p:nvSpPr>
          <p:spPr>
            <a:xfrm>
              <a:off x="6436237" y="1002308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91" name="Freeform: Shape 3190">
              <a:extLst>
                <a:ext uri="{FF2B5EF4-FFF2-40B4-BE49-F238E27FC236}">
                  <a16:creationId xmlns:a16="http://schemas.microsoft.com/office/drawing/2014/main" id="{8ED73A57-F547-4718-ACFD-F08E5425D175}"/>
                </a:ext>
              </a:extLst>
            </p:cNvPr>
            <p:cNvSpPr/>
            <p:nvPr/>
          </p:nvSpPr>
          <p:spPr>
            <a:xfrm>
              <a:off x="5891565" y="4770090"/>
              <a:ext cx="881582" cy="123533"/>
            </a:xfrm>
            <a:custGeom>
              <a:avLst/>
              <a:gdLst>
                <a:gd name="connsiteX0" fmla="*/ -2189 w 881582"/>
                <a:gd name="connsiteY0" fmla="*/ 123051 h 123533"/>
                <a:gd name="connsiteX1" fmla="*/ -2189 w 881582"/>
                <a:gd name="connsiteY1" fmla="*/ -483 h 123533"/>
                <a:gd name="connsiteX2" fmla="*/ 879393 w 881582"/>
                <a:gd name="connsiteY2" fmla="*/ 123051 h 123533"/>
                <a:gd name="connsiteX3" fmla="*/ -2189 w 881582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1582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879393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92" name="Freeform: Shape 3191">
              <a:extLst>
                <a:ext uri="{FF2B5EF4-FFF2-40B4-BE49-F238E27FC236}">
                  <a16:creationId xmlns:a16="http://schemas.microsoft.com/office/drawing/2014/main" id="{9D220553-391E-4506-88BA-73D3512B6C7C}"/>
                </a:ext>
              </a:extLst>
            </p:cNvPr>
            <p:cNvSpPr/>
            <p:nvPr/>
          </p:nvSpPr>
          <p:spPr>
            <a:xfrm>
              <a:off x="5891565" y="4770090"/>
              <a:ext cx="881582" cy="123533"/>
            </a:xfrm>
            <a:custGeom>
              <a:avLst/>
              <a:gdLst>
                <a:gd name="connsiteX0" fmla="*/ 879393 w 881582"/>
                <a:gd name="connsiteY0" fmla="*/ 123051 h 123533"/>
                <a:gd name="connsiteX1" fmla="*/ -2189 w 881582"/>
                <a:gd name="connsiteY1" fmla="*/ -483 h 123533"/>
                <a:gd name="connsiteX2" fmla="*/ 879393 w 881582"/>
                <a:gd name="connsiteY2" fmla="*/ -483 h 123533"/>
                <a:gd name="connsiteX3" fmla="*/ 879393 w 881582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1582" h="123533">
                  <a:moveTo>
                    <a:pt x="879393" y="123051"/>
                  </a:moveTo>
                  <a:lnTo>
                    <a:pt x="-2189" y="-483"/>
                  </a:lnTo>
                  <a:lnTo>
                    <a:pt x="879393" y="-483"/>
                  </a:lnTo>
                  <a:lnTo>
                    <a:pt x="879393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93" name="Freeform: Shape 3192">
              <a:extLst>
                <a:ext uri="{FF2B5EF4-FFF2-40B4-BE49-F238E27FC236}">
                  <a16:creationId xmlns:a16="http://schemas.microsoft.com/office/drawing/2014/main" id="{75316121-255A-48D6-BD53-DA4C709819E1}"/>
                </a:ext>
              </a:extLst>
            </p:cNvPr>
            <p:cNvSpPr/>
            <p:nvPr/>
          </p:nvSpPr>
          <p:spPr>
            <a:xfrm>
              <a:off x="6559771" y="4405104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94" name="Freeform: Shape 3193">
              <a:extLst>
                <a:ext uri="{FF2B5EF4-FFF2-40B4-BE49-F238E27FC236}">
                  <a16:creationId xmlns:a16="http://schemas.microsoft.com/office/drawing/2014/main" id="{ED965DFC-9569-472A-B518-F6E1822AC839}"/>
                </a:ext>
              </a:extLst>
            </p:cNvPr>
            <p:cNvSpPr/>
            <p:nvPr/>
          </p:nvSpPr>
          <p:spPr>
            <a:xfrm>
              <a:off x="6559771" y="4405104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95" name="Freeform: Shape 3194">
              <a:extLst>
                <a:ext uri="{FF2B5EF4-FFF2-40B4-BE49-F238E27FC236}">
                  <a16:creationId xmlns:a16="http://schemas.microsoft.com/office/drawing/2014/main" id="{42993180-22A3-41A9-B706-C00AF27C2F0D}"/>
                </a:ext>
              </a:extLst>
            </p:cNvPr>
            <p:cNvSpPr/>
            <p:nvPr/>
          </p:nvSpPr>
          <p:spPr>
            <a:xfrm>
              <a:off x="6559771" y="3085538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96" name="Freeform: Shape 3195">
              <a:extLst>
                <a:ext uri="{FF2B5EF4-FFF2-40B4-BE49-F238E27FC236}">
                  <a16:creationId xmlns:a16="http://schemas.microsoft.com/office/drawing/2014/main" id="{7278E124-5612-4EC7-927E-AB2E7778F60D}"/>
                </a:ext>
              </a:extLst>
            </p:cNvPr>
            <p:cNvSpPr/>
            <p:nvPr/>
          </p:nvSpPr>
          <p:spPr>
            <a:xfrm>
              <a:off x="6559771" y="3085538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97" name="Freeform: Shape 3196">
              <a:extLst>
                <a:ext uri="{FF2B5EF4-FFF2-40B4-BE49-F238E27FC236}">
                  <a16:creationId xmlns:a16="http://schemas.microsoft.com/office/drawing/2014/main" id="{4FD63E57-573D-4ACC-9072-8990C01A4C79}"/>
                </a:ext>
              </a:extLst>
            </p:cNvPr>
            <p:cNvSpPr/>
            <p:nvPr/>
          </p:nvSpPr>
          <p:spPr>
            <a:xfrm>
              <a:off x="6559771" y="2108498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98" name="Freeform: Shape 3197">
              <a:extLst>
                <a:ext uri="{FF2B5EF4-FFF2-40B4-BE49-F238E27FC236}">
                  <a16:creationId xmlns:a16="http://schemas.microsoft.com/office/drawing/2014/main" id="{4B372B21-106B-45B2-B54F-3E3610C4BBFE}"/>
                </a:ext>
              </a:extLst>
            </p:cNvPr>
            <p:cNvSpPr/>
            <p:nvPr/>
          </p:nvSpPr>
          <p:spPr>
            <a:xfrm>
              <a:off x="6559771" y="2108498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99" name="Freeform: Shape 3198">
              <a:extLst>
                <a:ext uri="{FF2B5EF4-FFF2-40B4-BE49-F238E27FC236}">
                  <a16:creationId xmlns:a16="http://schemas.microsoft.com/office/drawing/2014/main" id="{DA39572D-95EB-4FF9-BD33-A45B6F57EC0E}"/>
                </a:ext>
              </a:extLst>
            </p:cNvPr>
            <p:cNvSpPr/>
            <p:nvPr/>
          </p:nvSpPr>
          <p:spPr>
            <a:xfrm>
              <a:off x="6559771" y="1490828"/>
              <a:ext cx="213376" cy="241452"/>
            </a:xfrm>
            <a:custGeom>
              <a:avLst/>
              <a:gdLst>
                <a:gd name="connsiteX0" fmla="*/ -2189 w 213376"/>
                <a:gd name="connsiteY0" fmla="*/ 240970 h 241452"/>
                <a:gd name="connsiteX1" fmla="*/ -2189 w 213376"/>
                <a:gd name="connsiteY1" fmla="*/ -483 h 241452"/>
                <a:gd name="connsiteX2" fmla="*/ 211188 w 213376"/>
                <a:gd name="connsiteY2" fmla="*/ 240970 h 241452"/>
                <a:gd name="connsiteX3" fmla="*/ -2189 w 213376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1452">
                  <a:moveTo>
                    <a:pt x="-2189" y="240970"/>
                  </a:moveTo>
                  <a:lnTo>
                    <a:pt x="-2189" y="-483"/>
                  </a:lnTo>
                  <a:lnTo>
                    <a:pt x="211188" y="240970"/>
                  </a:lnTo>
                  <a:lnTo>
                    <a:pt x="-2189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00" name="Freeform: Shape 3199">
              <a:extLst>
                <a:ext uri="{FF2B5EF4-FFF2-40B4-BE49-F238E27FC236}">
                  <a16:creationId xmlns:a16="http://schemas.microsoft.com/office/drawing/2014/main" id="{637F70C7-A0E2-47FE-91FC-768E791A7D86}"/>
                </a:ext>
              </a:extLst>
            </p:cNvPr>
            <p:cNvSpPr/>
            <p:nvPr/>
          </p:nvSpPr>
          <p:spPr>
            <a:xfrm>
              <a:off x="6559771" y="1490828"/>
              <a:ext cx="213376" cy="241452"/>
            </a:xfrm>
            <a:custGeom>
              <a:avLst/>
              <a:gdLst>
                <a:gd name="connsiteX0" fmla="*/ 211188 w 213376"/>
                <a:gd name="connsiteY0" fmla="*/ 240970 h 241452"/>
                <a:gd name="connsiteX1" fmla="*/ -2189 w 213376"/>
                <a:gd name="connsiteY1" fmla="*/ -483 h 241452"/>
                <a:gd name="connsiteX2" fmla="*/ 211188 w 213376"/>
                <a:gd name="connsiteY2" fmla="*/ -483 h 241452"/>
                <a:gd name="connsiteX3" fmla="*/ 211188 w 213376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1452">
                  <a:moveTo>
                    <a:pt x="211188" y="240970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01" name="Freeform: Shape 3200">
              <a:extLst>
                <a:ext uri="{FF2B5EF4-FFF2-40B4-BE49-F238E27FC236}">
                  <a16:creationId xmlns:a16="http://schemas.microsoft.com/office/drawing/2014/main" id="{D47A5A5C-CCBA-493F-8A2C-E710A2108C90}"/>
                </a:ext>
              </a:extLst>
            </p:cNvPr>
            <p:cNvSpPr/>
            <p:nvPr/>
          </p:nvSpPr>
          <p:spPr>
            <a:xfrm>
              <a:off x="6559771" y="1002308"/>
              <a:ext cx="213376" cy="123533"/>
            </a:xfrm>
            <a:custGeom>
              <a:avLst/>
              <a:gdLst>
                <a:gd name="connsiteX0" fmla="*/ -2189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123051 h 123533"/>
                <a:gd name="connsiteX3" fmla="*/ -2189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1118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02" name="Freeform: Shape 3201">
              <a:extLst>
                <a:ext uri="{FF2B5EF4-FFF2-40B4-BE49-F238E27FC236}">
                  <a16:creationId xmlns:a16="http://schemas.microsoft.com/office/drawing/2014/main" id="{78F3318C-089B-4A31-9620-C5BB8C723BEA}"/>
                </a:ext>
              </a:extLst>
            </p:cNvPr>
            <p:cNvSpPr/>
            <p:nvPr/>
          </p:nvSpPr>
          <p:spPr>
            <a:xfrm>
              <a:off x="6559771" y="1002308"/>
              <a:ext cx="213376" cy="123533"/>
            </a:xfrm>
            <a:custGeom>
              <a:avLst/>
              <a:gdLst>
                <a:gd name="connsiteX0" fmla="*/ 211188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-483 h 123533"/>
                <a:gd name="connsiteX3" fmla="*/ 211188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211188" y="123051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03" name="Freeform: Shape 3202">
              <a:extLst>
                <a:ext uri="{FF2B5EF4-FFF2-40B4-BE49-F238E27FC236}">
                  <a16:creationId xmlns:a16="http://schemas.microsoft.com/office/drawing/2014/main" id="{FE78087C-3B66-487A-B2DA-2113626BAD6A}"/>
                </a:ext>
              </a:extLst>
            </p:cNvPr>
            <p:cNvSpPr/>
            <p:nvPr/>
          </p:nvSpPr>
          <p:spPr>
            <a:xfrm>
              <a:off x="6773148" y="1002308"/>
              <a:ext cx="123533" cy="3891316"/>
            </a:xfrm>
            <a:custGeom>
              <a:avLst/>
              <a:gdLst>
                <a:gd name="connsiteX0" fmla="*/ -2189 w 123533"/>
                <a:gd name="connsiteY0" fmla="*/ 121653 h 3891316"/>
                <a:gd name="connsiteX1" fmla="*/ -2189 w 123533"/>
                <a:gd name="connsiteY1" fmla="*/ -483 h 3891316"/>
                <a:gd name="connsiteX2" fmla="*/ 121345 w 123533"/>
                <a:gd name="connsiteY2" fmla="*/ 3890833 h 3891316"/>
                <a:gd name="connsiteX3" fmla="*/ -2189 w 123533"/>
                <a:gd name="connsiteY3" fmla="*/ 121653 h 389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891316">
                  <a:moveTo>
                    <a:pt x="-2189" y="121653"/>
                  </a:moveTo>
                  <a:lnTo>
                    <a:pt x="-2189" y="-483"/>
                  </a:lnTo>
                  <a:lnTo>
                    <a:pt x="121345" y="3890833"/>
                  </a:lnTo>
                  <a:lnTo>
                    <a:pt x="-2189" y="12165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04" name="Freeform: Shape 3203">
              <a:extLst>
                <a:ext uri="{FF2B5EF4-FFF2-40B4-BE49-F238E27FC236}">
                  <a16:creationId xmlns:a16="http://schemas.microsoft.com/office/drawing/2014/main" id="{F8E89ADF-20FD-493D-992E-FFCB15FCC2B3}"/>
                </a:ext>
              </a:extLst>
            </p:cNvPr>
            <p:cNvSpPr/>
            <p:nvPr/>
          </p:nvSpPr>
          <p:spPr>
            <a:xfrm>
              <a:off x="6773148" y="1002308"/>
              <a:ext cx="123533" cy="3891316"/>
            </a:xfrm>
            <a:custGeom>
              <a:avLst/>
              <a:gdLst>
                <a:gd name="connsiteX0" fmla="*/ 121345 w 123533"/>
                <a:gd name="connsiteY0" fmla="*/ 3890833 h 3891316"/>
                <a:gd name="connsiteX1" fmla="*/ -2189 w 123533"/>
                <a:gd name="connsiteY1" fmla="*/ -483 h 3891316"/>
                <a:gd name="connsiteX2" fmla="*/ 121345 w 123533"/>
                <a:gd name="connsiteY2" fmla="*/ -483 h 3891316"/>
                <a:gd name="connsiteX3" fmla="*/ 121345 w 123533"/>
                <a:gd name="connsiteY3" fmla="*/ 3890833 h 389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891316">
                  <a:moveTo>
                    <a:pt x="121345" y="3890833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389083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05" name="Freeform: Shape 3204">
              <a:extLst>
                <a:ext uri="{FF2B5EF4-FFF2-40B4-BE49-F238E27FC236}">
                  <a16:creationId xmlns:a16="http://schemas.microsoft.com/office/drawing/2014/main" id="{4D5155D8-D461-4070-993C-D5534319B538}"/>
                </a:ext>
              </a:extLst>
            </p:cNvPr>
            <p:cNvSpPr/>
            <p:nvPr/>
          </p:nvSpPr>
          <p:spPr>
            <a:xfrm>
              <a:off x="5768031" y="1490828"/>
              <a:ext cx="123533" cy="3402795"/>
            </a:xfrm>
            <a:custGeom>
              <a:avLst/>
              <a:gdLst>
                <a:gd name="connsiteX0" fmla="*/ 121345 w 123533"/>
                <a:gd name="connsiteY0" fmla="*/ 3402313 h 3402795"/>
                <a:gd name="connsiteX1" fmla="*/ -2189 w 123533"/>
                <a:gd name="connsiteY1" fmla="*/ -483 h 3402795"/>
                <a:gd name="connsiteX2" fmla="*/ 121345 w 123533"/>
                <a:gd name="connsiteY2" fmla="*/ 3280239 h 3402795"/>
                <a:gd name="connsiteX3" fmla="*/ 121345 w 123533"/>
                <a:gd name="connsiteY3" fmla="*/ 3402313 h 340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402795">
                  <a:moveTo>
                    <a:pt x="121345" y="3402313"/>
                  </a:moveTo>
                  <a:lnTo>
                    <a:pt x="-2189" y="-483"/>
                  </a:lnTo>
                  <a:lnTo>
                    <a:pt x="121345" y="3280239"/>
                  </a:lnTo>
                  <a:lnTo>
                    <a:pt x="121345" y="340231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06" name="Freeform: Shape 3205">
              <a:extLst>
                <a:ext uri="{FF2B5EF4-FFF2-40B4-BE49-F238E27FC236}">
                  <a16:creationId xmlns:a16="http://schemas.microsoft.com/office/drawing/2014/main" id="{23BEBDB6-606A-4B04-8CAA-2D969D435720}"/>
                </a:ext>
              </a:extLst>
            </p:cNvPr>
            <p:cNvSpPr/>
            <p:nvPr/>
          </p:nvSpPr>
          <p:spPr>
            <a:xfrm>
              <a:off x="5768031" y="1490828"/>
              <a:ext cx="123533" cy="3279262"/>
            </a:xfrm>
            <a:custGeom>
              <a:avLst/>
              <a:gdLst>
                <a:gd name="connsiteX0" fmla="*/ 121345 w 123533"/>
                <a:gd name="connsiteY0" fmla="*/ 3278779 h 3279262"/>
                <a:gd name="connsiteX1" fmla="*/ -2189 w 123533"/>
                <a:gd name="connsiteY1" fmla="*/ -483 h 3279262"/>
                <a:gd name="connsiteX2" fmla="*/ 121345 w 123533"/>
                <a:gd name="connsiteY2" fmla="*/ 3156761 h 3279262"/>
                <a:gd name="connsiteX3" fmla="*/ 121345 w 123533"/>
                <a:gd name="connsiteY3" fmla="*/ 3278779 h 327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279262">
                  <a:moveTo>
                    <a:pt x="121345" y="3278779"/>
                  </a:moveTo>
                  <a:lnTo>
                    <a:pt x="-2189" y="-483"/>
                  </a:lnTo>
                  <a:lnTo>
                    <a:pt x="121345" y="3156761"/>
                  </a:lnTo>
                  <a:lnTo>
                    <a:pt x="121345" y="327877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07" name="Freeform: Shape 3206">
              <a:extLst>
                <a:ext uri="{FF2B5EF4-FFF2-40B4-BE49-F238E27FC236}">
                  <a16:creationId xmlns:a16="http://schemas.microsoft.com/office/drawing/2014/main" id="{5D1EA6E2-DBED-4EB1-9170-47A0C70A2C05}"/>
                </a:ext>
              </a:extLst>
            </p:cNvPr>
            <p:cNvSpPr/>
            <p:nvPr/>
          </p:nvSpPr>
          <p:spPr>
            <a:xfrm>
              <a:off x="5768031" y="1490828"/>
              <a:ext cx="123533" cy="3161343"/>
            </a:xfrm>
            <a:custGeom>
              <a:avLst/>
              <a:gdLst>
                <a:gd name="connsiteX0" fmla="*/ 121345 w 123533"/>
                <a:gd name="connsiteY0" fmla="*/ 3160860 h 3161343"/>
                <a:gd name="connsiteX1" fmla="*/ -2189 w 123533"/>
                <a:gd name="connsiteY1" fmla="*/ -483 h 3161343"/>
                <a:gd name="connsiteX2" fmla="*/ 121345 w 123533"/>
                <a:gd name="connsiteY2" fmla="*/ 2916488 h 3161343"/>
                <a:gd name="connsiteX3" fmla="*/ 121345 w 123533"/>
                <a:gd name="connsiteY3" fmla="*/ 3160860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161343">
                  <a:moveTo>
                    <a:pt x="121345" y="3160860"/>
                  </a:moveTo>
                  <a:lnTo>
                    <a:pt x="-2189" y="-483"/>
                  </a:lnTo>
                  <a:lnTo>
                    <a:pt x="121345" y="2916488"/>
                  </a:lnTo>
                  <a:lnTo>
                    <a:pt x="121345" y="316086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08" name="Freeform: Shape 3207">
              <a:extLst>
                <a:ext uri="{FF2B5EF4-FFF2-40B4-BE49-F238E27FC236}">
                  <a16:creationId xmlns:a16="http://schemas.microsoft.com/office/drawing/2014/main" id="{1435E1D4-7237-4BF1-A4AB-B376AE574F83}"/>
                </a:ext>
              </a:extLst>
            </p:cNvPr>
            <p:cNvSpPr/>
            <p:nvPr/>
          </p:nvSpPr>
          <p:spPr>
            <a:xfrm>
              <a:off x="5768031" y="1490828"/>
              <a:ext cx="123533" cy="2914275"/>
            </a:xfrm>
            <a:custGeom>
              <a:avLst/>
              <a:gdLst>
                <a:gd name="connsiteX0" fmla="*/ 121345 w 123533"/>
                <a:gd name="connsiteY0" fmla="*/ 2913793 h 2914275"/>
                <a:gd name="connsiteX1" fmla="*/ -2189 w 123533"/>
                <a:gd name="connsiteY1" fmla="*/ -483 h 2914275"/>
                <a:gd name="connsiteX2" fmla="*/ 121345 w 123533"/>
                <a:gd name="connsiteY2" fmla="*/ 1839217 h 2914275"/>
                <a:gd name="connsiteX3" fmla="*/ 121345 w 123533"/>
                <a:gd name="connsiteY3" fmla="*/ 2913793 h 2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914275">
                  <a:moveTo>
                    <a:pt x="121345" y="2913793"/>
                  </a:moveTo>
                  <a:lnTo>
                    <a:pt x="-2189" y="-483"/>
                  </a:lnTo>
                  <a:lnTo>
                    <a:pt x="121345" y="1839217"/>
                  </a:lnTo>
                  <a:lnTo>
                    <a:pt x="121345" y="291379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09" name="Freeform: Shape 3208">
              <a:extLst>
                <a:ext uri="{FF2B5EF4-FFF2-40B4-BE49-F238E27FC236}">
                  <a16:creationId xmlns:a16="http://schemas.microsoft.com/office/drawing/2014/main" id="{EF06CE5F-84B3-4EC5-8E13-025C3EE9791D}"/>
                </a:ext>
              </a:extLst>
            </p:cNvPr>
            <p:cNvSpPr/>
            <p:nvPr/>
          </p:nvSpPr>
          <p:spPr>
            <a:xfrm>
              <a:off x="5768031" y="1490828"/>
              <a:ext cx="123533" cy="1841777"/>
            </a:xfrm>
            <a:custGeom>
              <a:avLst/>
              <a:gdLst>
                <a:gd name="connsiteX0" fmla="*/ 121345 w 123533"/>
                <a:gd name="connsiteY0" fmla="*/ 1841294 h 1841777"/>
                <a:gd name="connsiteX1" fmla="*/ -2189 w 123533"/>
                <a:gd name="connsiteY1" fmla="*/ -483 h 1841777"/>
                <a:gd name="connsiteX2" fmla="*/ 121345 w 123533"/>
                <a:gd name="connsiteY2" fmla="*/ 1596866 h 1841777"/>
                <a:gd name="connsiteX3" fmla="*/ 121345 w 123533"/>
                <a:gd name="connsiteY3" fmla="*/ 1841294 h 18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841777">
                  <a:moveTo>
                    <a:pt x="121345" y="1841294"/>
                  </a:moveTo>
                  <a:lnTo>
                    <a:pt x="-2189" y="-483"/>
                  </a:lnTo>
                  <a:lnTo>
                    <a:pt x="121345" y="1596866"/>
                  </a:lnTo>
                  <a:lnTo>
                    <a:pt x="121345" y="184129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10" name="Freeform: Shape 3209">
              <a:extLst>
                <a:ext uri="{FF2B5EF4-FFF2-40B4-BE49-F238E27FC236}">
                  <a16:creationId xmlns:a16="http://schemas.microsoft.com/office/drawing/2014/main" id="{E6AFDA15-8C59-4070-BDD9-92F859D6A311}"/>
                </a:ext>
              </a:extLst>
            </p:cNvPr>
            <p:cNvSpPr/>
            <p:nvPr/>
          </p:nvSpPr>
          <p:spPr>
            <a:xfrm>
              <a:off x="5768031" y="1490828"/>
              <a:ext cx="123533" cy="1594709"/>
            </a:xfrm>
            <a:custGeom>
              <a:avLst/>
              <a:gdLst>
                <a:gd name="connsiteX0" fmla="*/ 121345 w 123533"/>
                <a:gd name="connsiteY0" fmla="*/ 1594227 h 1594709"/>
                <a:gd name="connsiteX1" fmla="*/ -2189 w 123533"/>
                <a:gd name="connsiteY1" fmla="*/ -483 h 1594709"/>
                <a:gd name="connsiteX2" fmla="*/ 121345 w 123533"/>
                <a:gd name="connsiteY2" fmla="*/ 864591 h 1594709"/>
                <a:gd name="connsiteX3" fmla="*/ 121345 w 123533"/>
                <a:gd name="connsiteY3" fmla="*/ 1594227 h 1594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594709">
                  <a:moveTo>
                    <a:pt x="121345" y="1594227"/>
                  </a:moveTo>
                  <a:lnTo>
                    <a:pt x="-2189" y="-483"/>
                  </a:lnTo>
                  <a:lnTo>
                    <a:pt x="121345" y="864591"/>
                  </a:lnTo>
                  <a:lnTo>
                    <a:pt x="121345" y="15942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11" name="Freeform: Shape 3210">
              <a:extLst>
                <a:ext uri="{FF2B5EF4-FFF2-40B4-BE49-F238E27FC236}">
                  <a16:creationId xmlns:a16="http://schemas.microsoft.com/office/drawing/2014/main" id="{5C5F60E7-8019-4357-B22E-2D1413335969}"/>
                </a:ext>
              </a:extLst>
            </p:cNvPr>
            <p:cNvSpPr/>
            <p:nvPr/>
          </p:nvSpPr>
          <p:spPr>
            <a:xfrm>
              <a:off x="5768031" y="1490828"/>
              <a:ext cx="123533" cy="864736"/>
            </a:xfrm>
            <a:custGeom>
              <a:avLst/>
              <a:gdLst>
                <a:gd name="connsiteX0" fmla="*/ 121345 w 123533"/>
                <a:gd name="connsiteY0" fmla="*/ 864254 h 864736"/>
                <a:gd name="connsiteX1" fmla="*/ -2189 w 123533"/>
                <a:gd name="connsiteY1" fmla="*/ -483 h 864736"/>
                <a:gd name="connsiteX2" fmla="*/ 121345 w 123533"/>
                <a:gd name="connsiteY2" fmla="*/ 620325 h 864736"/>
                <a:gd name="connsiteX3" fmla="*/ 121345 w 123533"/>
                <a:gd name="connsiteY3" fmla="*/ 864254 h 86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64736">
                  <a:moveTo>
                    <a:pt x="121345" y="864254"/>
                  </a:moveTo>
                  <a:lnTo>
                    <a:pt x="-2189" y="-483"/>
                  </a:lnTo>
                  <a:lnTo>
                    <a:pt x="121345" y="620325"/>
                  </a:lnTo>
                  <a:lnTo>
                    <a:pt x="121345" y="86425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12" name="Freeform: Shape 3211">
              <a:extLst>
                <a:ext uri="{FF2B5EF4-FFF2-40B4-BE49-F238E27FC236}">
                  <a16:creationId xmlns:a16="http://schemas.microsoft.com/office/drawing/2014/main" id="{96D5C2DF-A6C0-49AB-9027-F4E3C57353E7}"/>
                </a:ext>
              </a:extLst>
            </p:cNvPr>
            <p:cNvSpPr/>
            <p:nvPr/>
          </p:nvSpPr>
          <p:spPr>
            <a:xfrm>
              <a:off x="5768031" y="1490828"/>
              <a:ext cx="123533" cy="617669"/>
            </a:xfrm>
            <a:custGeom>
              <a:avLst/>
              <a:gdLst>
                <a:gd name="connsiteX0" fmla="*/ 121345 w 123533"/>
                <a:gd name="connsiteY0" fmla="*/ 617186 h 617669"/>
                <a:gd name="connsiteX1" fmla="*/ -2189 w 123533"/>
                <a:gd name="connsiteY1" fmla="*/ -483 h 617669"/>
                <a:gd name="connsiteX2" fmla="*/ 121345 w 123533"/>
                <a:gd name="connsiteY2" fmla="*/ 242211 h 617669"/>
                <a:gd name="connsiteX3" fmla="*/ 121345 w 123533"/>
                <a:gd name="connsiteY3" fmla="*/ 617175 h 61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17669">
                  <a:moveTo>
                    <a:pt x="121345" y="617186"/>
                  </a:moveTo>
                  <a:lnTo>
                    <a:pt x="-2189" y="-483"/>
                  </a:lnTo>
                  <a:lnTo>
                    <a:pt x="121345" y="242211"/>
                  </a:lnTo>
                  <a:lnTo>
                    <a:pt x="121345" y="61717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13" name="Freeform: Shape 3212">
              <a:extLst>
                <a:ext uri="{FF2B5EF4-FFF2-40B4-BE49-F238E27FC236}">
                  <a16:creationId xmlns:a16="http://schemas.microsoft.com/office/drawing/2014/main" id="{9F306459-B233-4C9F-964F-BE604D0FEBFF}"/>
                </a:ext>
              </a:extLst>
            </p:cNvPr>
            <p:cNvSpPr/>
            <p:nvPr/>
          </p:nvSpPr>
          <p:spPr>
            <a:xfrm>
              <a:off x="6104942" y="4405104"/>
              <a:ext cx="117918" cy="247067"/>
            </a:xfrm>
            <a:custGeom>
              <a:avLst/>
              <a:gdLst>
                <a:gd name="connsiteX0" fmla="*/ -2189 w 117918"/>
                <a:gd name="connsiteY0" fmla="*/ 246585 h 247067"/>
                <a:gd name="connsiteX1" fmla="*/ -2189 w 117918"/>
                <a:gd name="connsiteY1" fmla="*/ -483 h 247067"/>
                <a:gd name="connsiteX2" fmla="*/ 115730 w 117918"/>
                <a:gd name="connsiteY2" fmla="*/ 246585 h 247067"/>
                <a:gd name="connsiteX3" fmla="*/ -2189 w 117918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115730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14" name="Freeform: Shape 3213">
              <a:extLst>
                <a:ext uri="{FF2B5EF4-FFF2-40B4-BE49-F238E27FC236}">
                  <a16:creationId xmlns:a16="http://schemas.microsoft.com/office/drawing/2014/main" id="{298A8988-EBD9-4F7E-9086-39EE7B8BC64B}"/>
                </a:ext>
              </a:extLst>
            </p:cNvPr>
            <p:cNvSpPr/>
            <p:nvPr/>
          </p:nvSpPr>
          <p:spPr>
            <a:xfrm>
              <a:off x="6104942" y="3332606"/>
              <a:ext cx="117918" cy="1319566"/>
            </a:xfrm>
            <a:custGeom>
              <a:avLst/>
              <a:gdLst>
                <a:gd name="connsiteX0" fmla="*/ -2189 w 117918"/>
                <a:gd name="connsiteY0" fmla="*/ 1074767 h 1319566"/>
                <a:gd name="connsiteX1" fmla="*/ -2189 w 117918"/>
                <a:gd name="connsiteY1" fmla="*/ -483 h 1319566"/>
                <a:gd name="connsiteX2" fmla="*/ 115730 w 117918"/>
                <a:gd name="connsiteY2" fmla="*/ 1319083 h 1319566"/>
                <a:gd name="connsiteX3" fmla="*/ -2189 w 117918"/>
                <a:gd name="connsiteY3" fmla="*/ 1074767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319566">
                  <a:moveTo>
                    <a:pt x="-2189" y="1074767"/>
                  </a:moveTo>
                  <a:lnTo>
                    <a:pt x="-2189" y="-483"/>
                  </a:lnTo>
                  <a:lnTo>
                    <a:pt x="115730" y="1319083"/>
                  </a:lnTo>
                  <a:lnTo>
                    <a:pt x="-2189" y="107476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15" name="Freeform: Shape 3214">
              <a:extLst>
                <a:ext uri="{FF2B5EF4-FFF2-40B4-BE49-F238E27FC236}">
                  <a16:creationId xmlns:a16="http://schemas.microsoft.com/office/drawing/2014/main" id="{C7D67C59-5A6B-44B8-A138-45961DB563FD}"/>
                </a:ext>
              </a:extLst>
            </p:cNvPr>
            <p:cNvSpPr/>
            <p:nvPr/>
          </p:nvSpPr>
          <p:spPr>
            <a:xfrm>
              <a:off x="6104942" y="3085538"/>
              <a:ext cx="117918" cy="1566633"/>
            </a:xfrm>
            <a:custGeom>
              <a:avLst/>
              <a:gdLst>
                <a:gd name="connsiteX0" fmla="*/ -2189 w 117918"/>
                <a:gd name="connsiteY0" fmla="*/ 244226 h 1566633"/>
                <a:gd name="connsiteX1" fmla="*/ -2189 w 117918"/>
                <a:gd name="connsiteY1" fmla="*/ -483 h 1566633"/>
                <a:gd name="connsiteX2" fmla="*/ 115730 w 117918"/>
                <a:gd name="connsiteY2" fmla="*/ 1566151 h 1566633"/>
                <a:gd name="connsiteX3" fmla="*/ -2189 w 117918"/>
                <a:gd name="connsiteY3" fmla="*/ 244282 h 1566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566633">
                  <a:moveTo>
                    <a:pt x="-2189" y="244226"/>
                  </a:moveTo>
                  <a:lnTo>
                    <a:pt x="-2189" y="-483"/>
                  </a:lnTo>
                  <a:lnTo>
                    <a:pt x="115730" y="1566151"/>
                  </a:lnTo>
                  <a:lnTo>
                    <a:pt x="-2189" y="24428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16" name="Freeform: Shape 3215">
              <a:extLst>
                <a:ext uri="{FF2B5EF4-FFF2-40B4-BE49-F238E27FC236}">
                  <a16:creationId xmlns:a16="http://schemas.microsoft.com/office/drawing/2014/main" id="{0DC11D8C-B235-4375-B8B5-73ADAF246D30}"/>
                </a:ext>
              </a:extLst>
            </p:cNvPr>
            <p:cNvSpPr/>
            <p:nvPr/>
          </p:nvSpPr>
          <p:spPr>
            <a:xfrm>
              <a:off x="6104942" y="2355565"/>
              <a:ext cx="117918" cy="2296606"/>
            </a:xfrm>
            <a:custGeom>
              <a:avLst/>
              <a:gdLst>
                <a:gd name="connsiteX0" fmla="*/ -2189 w 117918"/>
                <a:gd name="connsiteY0" fmla="*/ 730725 h 2296606"/>
                <a:gd name="connsiteX1" fmla="*/ -2189 w 117918"/>
                <a:gd name="connsiteY1" fmla="*/ -483 h 2296606"/>
                <a:gd name="connsiteX2" fmla="*/ 115730 w 117918"/>
                <a:gd name="connsiteY2" fmla="*/ 2296124 h 2296606"/>
                <a:gd name="connsiteX3" fmla="*/ -2189 w 117918"/>
                <a:gd name="connsiteY3" fmla="*/ 730725 h 229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296606">
                  <a:moveTo>
                    <a:pt x="-2189" y="730725"/>
                  </a:moveTo>
                  <a:lnTo>
                    <a:pt x="-2189" y="-483"/>
                  </a:lnTo>
                  <a:lnTo>
                    <a:pt x="115730" y="2296124"/>
                  </a:lnTo>
                  <a:lnTo>
                    <a:pt x="-2189" y="73072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17" name="Freeform: Shape 3216">
              <a:extLst>
                <a:ext uri="{FF2B5EF4-FFF2-40B4-BE49-F238E27FC236}">
                  <a16:creationId xmlns:a16="http://schemas.microsoft.com/office/drawing/2014/main" id="{8DF8A4B9-40EA-445C-A8DB-757210C1DDC9}"/>
                </a:ext>
              </a:extLst>
            </p:cNvPr>
            <p:cNvSpPr/>
            <p:nvPr/>
          </p:nvSpPr>
          <p:spPr>
            <a:xfrm>
              <a:off x="6104942" y="2108498"/>
              <a:ext cx="117918" cy="2543674"/>
            </a:xfrm>
            <a:custGeom>
              <a:avLst/>
              <a:gdLst>
                <a:gd name="connsiteX0" fmla="*/ -2189 w 117918"/>
                <a:gd name="connsiteY0" fmla="*/ 244299 h 2543674"/>
                <a:gd name="connsiteX1" fmla="*/ -2189 w 117918"/>
                <a:gd name="connsiteY1" fmla="*/ -483 h 2543674"/>
                <a:gd name="connsiteX2" fmla="*/ 115730 w 117918"/>
                <a:gd name="connsiteY2" fmla="*/ 2543191 h 2543674"/>
                <a:gd name="connsiteX3" fmla="*/ -2189 w 117918"/>
                <a:gd name="connsiteY3" fmla="*/ 244305 h 2543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543674">
                  <a:moveTo>
                    <a:pt x="-2189" y="244299"/>
                  </a:moveTo>
                  <a:lnTo>
                    <a:pt x="-2189" y="-483"/>
                  </a:lnTo>
                  <a:lnTo>
                    <a:pt x="115730" y="2543191"/>
                  </a:lnTo>
                  <a:lnTo>
                    <a:pt x="-2189" y="24430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18" name="Freeform: Shape 3217">
              <a:extLst>
                <a:ext uri="{FF2B5EF4-FFF2-40B4-BE49-F238E27FC236}">
                  <a16:creationId xmlns:a16="http://schemas.microsoft.com/office/drawing/2014/main" id="{CBBE3FF5-5E07-4B70-A246-B18C9D92CD7F}"/>
                </a:ext>
              </a:extLst>
            </p:cNvPr>
            <p:cNvSpPr/>
            <p:nvPr/>
          </p:nvSpPr>
          <p:spPr>
            <a:xfrm>
              <a:off x="6104942" y="1732281"/>
              <a:ext cx="117918" cy="2919890"/>
            </a:xfrm>
            <a:custGeom>
              <a:avLst/>
              <a:gdLst>
                <a:gd name="connsiteX0" fmla="*/ -2189 w 117918"/>
                <a:gd name="connsiteY0" fmla="*/ 377458 h 2919890"/>
                <a:gd name="connsiteX1" fmla="*/ -2189 w 117918"/>
                <a:gd name="connsiteY1" fmla="*/ -483 h 2919890"/>
                <a:gd name="connsiteX2" fmla="*/ 115730 w 117918"/>
                <a:gd name="connsiteY2" fmla="*/ 2919408 h 2919890"/>
                <a:gd name="connsiteX3" fmla="*/ -2189 w 117918"/>
                <a:gd name="connsiteY3" fmla="*/ 377458 h 291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919890">
                  <a:moveTo>
                    <a:pt x="-2189" y="377458"/>
                  </a:moveTo>
                  <a:lnTo>
                    <a:pt x="-2189" y="-483"/>
                  </a:lnTo>
                  <a:lnTo>
                    <a:pt x="115730" y="2919408"/>
                  </a:lnTo>
                  <a:lnTo>
                    <a:pt x="-2189" y="37745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19" name="Freeform: Shape 3218">
              <a:extLst>
                <a:ext uri="{FF2B5EF4-FFF2-40B4-BE49-F238E27FC236}">
                  <a16:creationId xmlns:a16="http://schemas.microsoft.com/office/drawing/2014/main" id="{20FF044E-547E-4CD9-9B76-022ECF34BD9D}"/>
                </a:ext>
              </a:extLst>
            </p:cNvPr>
            <p:cNvSpPr/>
            <p:nvPr/>
          </p:nvSpPr>
          <p:spPr>
            <a:xfrm>
              <a:off x="6104942" y="1490828"/>
              <a:ext cx="117918" cy="3161343"/>
            </a:xfrm>
            <a:custGeom>
              <a:avLst/>
              <a:gdLst>
                <a:gd name="connsiteX0" fmla="*/ -2189 w 117918"/>
                <a:gd name="connsiteY0" fmla="*/ 243890 h 3161343"/>
                <a:gd name="connsiteX1" fmla="*/ -2189 w 117918"/>
                <a:gd name="connsiteY1" fmla="*/ -483 h 3161343"/>
                <a:gd name="connsiteX2" fmla="*/ 115730 w 117918"/>
                <a:gd name="connsiteY2" fmla="*/ 3160860 h 3161343"/>
                <a:gd name="connsiteX3" fmla="*/ -2189 w 117918"/>
                <a:gd name="connsiteY3" fmla="*/ 243890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161343">
                  <a:moveTo>
                    <a:pt x="-2189" y="243890"/>
                  </a:moveTo>
                  <a:lnTo>
                    <a:pt x="-2189" y="-483"/>
                  </a:lnTo>
                  <a:lnTo>
                    <a:pt x="115730" y="3160860"/>
                  </a:lnTo>
                  <a:lnTo>
                    <a:pt x="-2189" y="24389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20" name="Freeform: Shape 3219">
              <a:extLst>
                <a:ext uri="{FF2B5EF4-FFF2-40B4-BE49-F238E27FC236}">
                  <a16:creationId xmlns:a16="http://schemas.microsoft.com/office/drawing/2014/main" id="{63AB6317-1CEB-436A-81D4-ADC3B6F01F17}"/>
                </a:ext>
              </a:extLst>
            </p:cNvPr>
            <p:cNvSpPr/>
            <p:nvPr/>
          </p:nvSpPr>
          <p:spPr>
            <a:xfrm>
              <a:off x="6104942" y="1002308"/>
              <a:ext cx="117918" cy="3649863"/>
            </a:xfrm>
            <a:custGeom>
              <a:avLst/>
              <a:gdLst>
                <a:gd name="connsiteX0" fmla="*/ 115730 w 117918"/>
                <a:gd name="connsiteY0" fmla="*/ 3649381 h 3649863"/>
                <a:gd name="connsiteX1" fmla="*/ -2189 w 117918"/>
                <a:gd name="connsiteY1" fmla="*/ -483 h 3649863"/>
                <a:gd name="connsiteX2" fmla="*/ 115730 w 117918"/>
                <a:gd name="connsiteY2" fmla="*/ 3404952 h 3649863"/>
                <a:gd name="connsiteX3" fmla="*/ 115730 w 117918"/>
                <a:gd name="connsiteY3" fmla="*/ 3649381 h 364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649863">
                  <a:moveTo>
                    <a:pt x="115730" y="3649381"/>
                  </a:moveTo>
                  <a:lnTo>
                    <a:pt x="-2189" y="-483"/>
                  </a:lnTo>
                  <a:lnTo>
                    <a:pt x="115730" y="3404952"/>
                  </a:lnTo>
                  <a:lnTo>
                    <a:pt x="115730" y="36493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21" name="Freeform: Shape 3220">
              <a:extLst>
                <a:ext uri="{FF2B5EF4-FFF2-40B4-BE49-F238E27FC236}">
                  <a16:creationId xmlns:a16="http://schemas.microsoft.com/office/drawing/2014/main" id="{E72016FC-1169-46E6-B053-894453C6E024}"/>
                </a:ext>
              </a:extLst>
            </p:cNvPr>
            <p:cNvSpPr/>
            <p:nvPr/>
          </p:nvSpPr>
          <p:spPr>
            <a:xfrm>
              <a:off x="6104942" y="1002308"/>
              <a:ext cx="117918" cy="3402795"/>
            </a:xfrm>
            <a:custGeom>
              <a:avLst/>
              <a:gdLst>
                <a:gd name="connsiteX0" fmla="*/ 115730 w 117918"/>
                <a:gd name="connsiteY0" fmla="*/ 3402313 h 3402795"/>
                <a:gd name="connsiteX1" fmla="*/ -2189 w 117918"/>
                <a:gd name="connsiteY1" fmla="*/ -483 h 3402795"/>
                <a:gd name="connsiteX2" fmla="*/ 115730 w 117918"/>
                <a:gd name="connsiteY2" fmla="*/ 2327288 h 3402795"/>
                <a:gd name="connsiteX3" fmla="*/ 115730 w 117918"/>
                <a:gd name="connsiteY3" fmla="*/ 3402313 h 340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402795">
                  <a:moveTo>
                    <a:pt x="115730" y="3402313"/>
                  </a:moveTo>
                  <a:lnTo>
                    <a:pt x="-2189" y="-483"/>
                  </a:lnTo>
                  <a:lnTo>
                    <a:pt x="115730" y="2327288"/>
                  </a:lnTo>
                  <a:lnTo>
                    <a:pt x="115730" y="340231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22" name="Freeform: Shape 3221">
              <a:extLst>
                <a:ext uri="{FF2B5EF4-FFF2-40B4-BE49-F238E27FC236}">
                  <a16:creationId xmlns:a16="http://schemas.microsoft.com/office/drawing/2014/main" id="{D72E712C-7548-473B-82D4-8C9EC28F7F44}"/>
                </a:ext>
              </a:extLst>
            </p:cNvPr>
            <p:cNvSpPr/>
            <p:nvPr/>
          </p:nvSpPr>
          <p:spPr>
            <a:xfrm>
              <a:off x="6104942" y="1002308"/>
              <a:ext cx="117918" cy="2330297"/>
            </a:xfrm>
            <a:custGeom>
              <a:avLst/>
              <a:gdLst>
                <a:gd name="connsiteX0" fmla="*/ 115730 w 117918"/>
                <a:gd name="connsiteY0" fmla="*/ 2329815 h 2330297"/>
                <a:gd name="connsiteX1" fmla="*/ -2189 w 117918"/>
                <a:gd name="connsiteY1" fmla="*/ -483 h 2330297"/>
                <a:gd name="connsiteX2" fmla="*/ 115730 w 117918"/>
                <a:gd name="connsiteY2" fmla="*/ 2085273 h 2330297"/>
                <a:gd name="connsiteX3" fmla="*/ 115730 w 117918"/>
                <a:gd name="connsiteY3" fmla="*/ 2329815 h 233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330297">
                  <a:moveTo>
                    <a:pt x="115730" y="2329815"/>
                  </a:moveTo>
                  <a:lnTo>
                    <a:pt x="-2189" y="-483"/>
                  </a:lnTo>
                  <a:lnTo>
                    <a:pt x="115730" y="2085273"/>
                  </a:lnTo>
                  <a:lnTo>
                    <a:pt x="115730" y="23298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23" name="Freeform: Shape 3222">
              <a:extLst>
                <a:ext uri="{FF2B5EF4-FFF2-40B4-BE49-F238E27FC236}">
                  <a16:creationId xmlns:a16="http://schemas.microsoft.com/office/drawing/2014/main" id="{205EE4E2-1E7C-448D-9F6A-34363BA2F096}"/>
                </a:ext>
              </a:extLst>
            </p:cNvPr>
            <p:cNvSpPr/>
            <p:nvPr/>
          </p:nvSpPr>
          <p:spPr>
            <a:xfrm>
              <a:off x="6104942" y="1002308"/>
              <a:ext cx="117918" cy="2083229"/>
            </a:xfrm>
            <a:custGeom>
              <a:avLst/>
              <a:gdLst>
                <a:gd name="connsiteX0" fmla="*/ 115730 w 117918"/>
                <a:gd name="connsiteY0" fmla="*/ 2082747 h 2083229"/>
                <a:gd name="connsiteX1" fmla="*/ -2189 w 117918"/>
                <a:gd name="connsiteY1" fmla="*/ -483 h 2083229"/>
                <a:gd name="connsiteX2" fmla="*/ 115730 w 117918"/>
                <a:gd name="connsiteY2" fmla="*/ 1352522 h 2083229"/>
                <a:gd name="connsiteX3" fmla="*/ 115730 w 117918"/>
                <a:gd name="connsiteY3" fmla="*/ 2082747 h 2083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083229">
                  <a:moveTo>
                    <a:pt x="115730" y="2082747"/>
                  </a:moveTo>
                  <a:lnTo>
                    <a:pt x="-2189" y="-483"/>
                  </a:lnTo>
                  <a:lnTo>
                    <a:pt x="115730" y="1352522"/>
                  </a:lnTo>
                  <a:lnTo>
                    <a:pt x="115730" y="208274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24" name="Freeform: Shape 3223">
              <a:extLst>
                <a:ext uri="{FF2B5EF4-FFF2-40B4-BE49-F238E27FC236}">
                  <a16:creationId xmlns:a16="http://schemas.microsoft.com/office/drawing/2014/main" id="{E334099B-5B6F-4119-97D4-97EB00C2C774}"/>
                </a:ext>
              </a:extLst>
            </p:cNvPr>
            <p:cNvSpPr/>
            <p:nvPr/>
          </p:nvSpPr>
          <p:spPr>
            <a:xfrm>
              <a:off x="6104942" y="1002308"/>
              <a:ext cx="117918" cy="1353257"/>
            </a:xfrm>
            <a:custGeom>
              <a:avLst/>
              <a:gdLst>
                <a:gd name="connsiteX0" fmla="*/ 115730 w 117918"/>
                <a:gd name="connsiteY0" fmla="*/ 1352774 h 1353257"/>
                <a:gd name="connsiteX1" fmla="*/ -2189 w 117918"/>
                <a:gd name="connsiteY1" fmla="*/ -483 h 1353257"/>
                <a:gd name="connsiteX2" fmla="*/ 115730 w 117918"/>
                <a:gd name="connsiteY2" fmla="*/ 1108497 h 1353257"/>
                <a:gd name="connsiteX3" fmla="*/ 115730 w 117918"/>
                <a:gd name="connsiteY3" fmla="*/ 1352763 h 135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353257">
                  <a:moveTo>
                    <a:pt x="115730" y="1352774"/>
                  </a:moveTo>
                  <a:lnTo>
                    <a:pt x="-2189" y="-483"/>
                  </a:lnTo>
                  <a:lnTo>
                    <a:pt x="115730" y="1108497"/>
                  </a:lnTo>
                  <a:lnTo>
                    <a:pt x="115730" y="135276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25" name="Freeform: Shape 3224">
              <a:extLst>
                <a:ext uri="{FF2B5EF4-FFF2-40B4-BE49-F238E27FC236}">
                  <a16:creationId xmlns:a16="http://schemas.microsoft.com/office/drawing/2014/main" id="{FD78145D-874A-4566-BDAD-B449FD9044DF}"/>
                </a:ext>
              </a:extLst>
            </p:cNvPr>
            <p:cNvSpPr/>
            <p:nvPr/>
          </p:nvSpPr>
          <p:spPr>
            <a:xfrm>
              <a:off x="6104942" y="1002308"/>
              <a:ext cx="117918" cy="1106189"/>
            </a:xfrm>
            <a:custGeom>
              <a:avLst/>
              <a:gdLst>
                <a:gd name="connsiteX0" fmla="*/ 115730 w 117918"/>
                <a:gd name="connsiteY0" fmla="*/ 1105706 h 1106189"/>
                <a:gd name="connsiteX1" fmla="*/ -2189 w 117918"/>
                <a:gd name="connsiteY1" fmla="*/ -483 h 1106189"/>
                <a:gd name="connsiteX2" fmla="*/ 115730 w 117918"/>
                <a:gd name="connsiteY2" fmla="*/ 729259 h 1106189"/>
                <a:gd name="connsiteX3" fmla="*/ 115730 w 117918"/>
                <a:gd name="connsiteY3" fmla="*/ 1105706 h 110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06189">
                  <a:moveTo>
                    <a:pt x="115730" y="1105706"/>
                  </a:moveTo>
                  <a:lnTo>
                    <a:pt x="-2189" y="-483"/>
                  </a:lnTo>
                  <a:lnTo>
                    <a:pt x="115730" y="729259"/>
                  </a:lnTo>
                  <a:lnTo>
                    <a:pt x="115730" y="110570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26" name="Freeform: Shape 3225">
              <a:extLst>
                <a:ext uri="{FF2B5EF4-FFF2-40B4-BE49-F238E27FC236}">
                  <a16:creationId xmlns:a16="http://schemas.microsoft.com/office/drawing/2014/main" id="{0296F302-C209-4975-B7B7-9F809E641BA7}"/>
                </a:ext>
              </a:extLst>
            </p:cNvPr>
            <p:cNvSpPr/>
            <p:nvPr/>
          </p:nvSpPr>
          <p:spPr>
            <a:xfrm>
              <a:off x="6104942" y="1002308"/>
              <a:ext cx="117918" cy="729978"/>
            </a:xfrm>
            <a:custGeom>
              <a:avLst/>
              <a:gdLst>
                <a:gd name="connsiteX0" fmla="*/ 115730 w 117918"/>
                <a:gd name="connsiteY0" fmla="*/ 729495 h 729978"/>
                <a:gd name="connsiteX1" fmla="*/ -2189 w 117918"/>
                <a:gd name="connsiteY1" fmla="*/ -483 h 729978"/>
                <a:gd name="connsiteX2" fmla="*/ 115730 w 117918"/>
                <a:gd name="connsiteY2" fmla="*/ 485763 h 729978"/>
                <a:gd name="connsiteX3" fmla="*/ 115730 w 117918"/>
                <a:gd name="connsiteY3" fmla="*/ 729495 h 729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729978">
                  <a:moveTo>
                    <a:pt x="115730" y="729495"/>
                  </a:moveTo>
                  <a:lnTo>
                    <a:pt x="-2189" y="-483"/>
                  </a:lnTo>
                  <a:lnTo>
                    <a:pt x="115730" y="485763"/>
                  </a:lnTo>
                  <a:lnTo>
                    <a:pt x="115730" y="72949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27" name="Freeform: Shape 3226">
              <a:extLst>
                <a:ext uri="{FF2B5EF4-FFF2-40B4-BE49-F238E27FC236}">
                  <a16:creationId xmlns:a16="http://schemas.microsoft.com/office/drawing/2014/main" id="{A09EA73E-55C3-47DF-AB4B-DD443B5D26F3}"/>
                </a:ext>
              </a:extLst>
            </p:cNvPr>
            <p:cNvSpPr/>
            <p:nvPr/>
          </p:nvSpPr>
          <p:spPr>
            <a:xfrm>
              <a:off x="6104942" y="1002308"/>
              <a:ext cx="117918" cy="488520"/>
            </a:xfrm>
            <a:custGeom>
              <a:avLst/>
              <a:gdLst>
                <a:gd name="connsiteX0" fmla="*/ 115730 w 117918"/>
                <a:gd name="connsiteY0" fmla="*/ 488037 h 488520"/>
                <a:gd name="connsiteX1" fmla="*/ -2189 w 117918"/>
                <a:gd name="connsiteY1" fmla="*/ -483 h 488520"/>
                <a:gd name="connsiteX2" fmla="*/ 115730 w 117918"/>
                <a:gd name="connsiteY2" fmla="*/ 121956 h 488520"/>
                <a:gd name="connsiteX3" fmla="*/ 115730 w 117918"/>
                <a:gd name="connsiteY3" fmla="*/ 488037 h 48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488520">
                  <a:moveTo>
                    <a:pt x="115730" y="488037"/>
                  </a:moveTo>
                  <a:lnTo>
                    <a:pt x="-2189" y="-483"/>
                  </a:lnTo>
                  <a:lnTo>
                    <a:pt x="115730" y="121956"/>
                  </a:lnTo>
                  <a:lnTo>
                    <a:pt x="115730" y="4880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28" name="Freeform: Shape 3227">
              <a:extLst>
                <a:ext uri="{FF2B5EF4-FFF2-40B4-BE49-F238E27FC236}">
                  <a16:creationId xmlns:a16="http://schemas.microsoft.com/office/drawing/2014/main" id="{47CF70BB-2C9E-4FFA-9395-948B4831DFC6}"/>
                </a:ext>
              </a:extLst>
            </p:cNvPr>
            <p:cNvSpPr/>
            <p:nvPr/>
          </p:nvSpPr>
          <p:spPr>
            <a:xfrm>
              <a:off x="6436237" y="4405104"/>
              <a:ext cx="123533" cy="247067"/>
            </a:xfrm>
            <a:custGeom>
              <a:avLst/>
              <a:gdLst>
                <a:gd name="connsiteX0" fmla="*/ -2189 w 123533"/>
                <a:gd name="connsiteY0" fmla="*/ 246585 h 247067"/>
                <a:gd name="connsiteX1" fmla="*/ -2189 w 123533"/>
                <a:gd name="connsiteY1" fmla="*/ -483 h 247067"/>
                <a:gd name="connsiteX2" fmla="*/ 121345 w 123533"/>
                <a:gd name="connsiteY2" fmla="*/ 246585 h 247067"/>
                <a:gd name="connsiteX3" fmla="*/ -2189 w 123533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121345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29" name="Freeform: Shape 3228">
              <a:extLst>
                <a:ext uri="{FF2B5EF4-FFF2-40B4-BE49-F238E27FC236}">
                  <a16:creationId xmlns:a16="http://schemas.microsoft.com/office/drawing/2014/main" id="{CC3942A0-EE25-490C-8622-3A436D449D4D}"/>
                </a:ext>
              </a:extLst>
            </p:cNvPr>
            <p:cNvSpPr/>
            <p:nvPr/>
          </p:nvSpPr>
          <p:spPr>
            <a:xfrm>
              <a:off x="6436237" y="3332606"/>
              <a:ext cx="123533" cy="1319566"/>
            </a:xfrm>
            <a:custGeom>
              <a:avLst/>
              <a:gdLst>
                <a:gd name="connsiteX0" fmla="*/ -2189 w 123533"/>
                <a:gd name="connsiteY0" fmla="*/ 1074767 h 1319566"/>
                <a:gd name="connsiteX1" fmla="*/ -2189 w 123533"/>
                <a:gd name="connsiteY1" fmla="*/ -483 h 1319566"/>
                <a:gd name="connsiteX2" fmla="*/ 121345 w 123533"/>
                <a:gd name="connsiteY2" fmla="*/ 1319083 h 1319566"/>
                <a:gd name="connsiteX3" fmla="*/ -2189 w 123533"/>
                <a:gd name="connsiteY3" fmla="*/ 1074767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19566">
                  <a:moveTo>
                    <a:pt x="-2189" y="1074767"/>
                  </a:moveTo>
                  <a:lnTo>
                    <a:pt x="-2189" y="-483"/>
                  </a:lnTo>
                  <a:lnTo>
                    <a:pt x="121345" y="1319083"/>
                  </a:lnTo>
                  <a:lnTo>
                    <a:pt x="-2189" y="107476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30" name="Freeform: Shape 3229">
              <a:extLst>
                <a:ext uri="{FF2B5EF4-FFF2-40B4-BE49-F238E27FC236}">
                  <a16:creationId xmlns:a16="http://schemas.microsoft.com/office/drawing/2014/main" id="{2585059C-1AF5-4942-B44F-2215AE952B62}"/>
                </a:ext>
              </a:extLst>
            </p:cNvPr>
            <p:cNvSpPr/>
            <p:nvPr/>
          </p:nvSpPr>
          <p:spPr>
            <a:xfrm>
              <a:off x="6436237" y="3085538"/>
              <a:ext cx="123533" cy="1566633"/>
            </a:xfrm>
            <a:custGeom>
              <a:avLst/>
              <a:gdLst>
                <a:gd name="connsiteX0" fmla="*/ -2189 w 123533"/>
                <a:gd name="connsiteY0" fmla="*/ 244226 h 1566633"/>
                <a:gd name="connsiteX1" fmla="*/ -2189 w 123533"/>
                <a:gd name="connsiteY1" fmla="*/ -483 h 1566633"/>
                <a:gd name="connsiteX2" fmla="*/ 121345 w 123533"/>
                <a:gd name="connsiteY2" fmla="*/ 1566151 h 1566633"/>
                <a:gd name="connsiteX3" fmla="*/ -2189 w 123533"/>
                <a:gd name="connsiteY3" fmla="*/ 244282 h 1566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566633">
                  <a:moveTo>
                    <a:pt x="-2189" y="244226"/>
                  </a:moveTo>
                  <a:lnTo>
                    <a:pt x="-2189" y="-483"/>
                  </a:lnTo>
                  <a:lnTo>
                    <a:pt x="121345" y="1566151"/>
                  </a:lnTo>
                  <a:lnTo>
                    <a:pt x="-2189" y="24428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31" name="Freeform: Shape 3230">
              <a:extLst>
                <a:ext uri="{FF2B5EF4-FFF2-40B4-BE49-F238E27FC236}">
                  <a16:creationId xmlns:a16="http://schemas.microsoft.com/office/drawing/2014/main" id="{21D7006B-3451-442E-A930-244C6C967389}"/>
                </a:ext>
              </a:extLst>
            </p:cNvPr>
            <p:cNvSpPr/>
            <p:nvPr/>
          </p:nvSpPr>
          <p:spPr>
            <a:xfrm>
              <a:off x="6436237" y="2355565"/>
              <a:ext cx="123533" cy="2296606"/>
            </a:xfrm>
            <a:custGeom>
              <a:avLst/>
              <a:gdLst>
                <a:gd name="connsiteX0" fmla="*/ -2189 w 123533"/>
                <a:gd name="connsiteY0" fmla="*/ 730725 h 2296606"/>
                <a:gd name="connsiteX1" fmla="*/ -2189 w 123533"/>
                <a:gd name="connsiteY1" fmla="*/ -483 h 2296606"/>
                <a:gd name="connsiteX2" fmla="*/ 121345 w 123533"/>
                <a:gd name="connsiteY2" fmla="*/ 2296124 h 2296606"/>
                <a:gd name="connsiteX3" fmla="*/ -2189 w 123533"/>
                <a:gd name="connsiteY3" fmla="*/ 730725 h 229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296606">
                  <a:moveTo>
                    <a:pt x="-2189" y="730725"/>
                  </a:moveTo>
                  <a:lnTo>
                    <a:pt x="-2189" y="-483"/>
                  </a:lnTo>
                  <a:lnTo>
                    <a:pt x="121345" y="2296124"/>
                  </a:lnTo>
                  <a:lnTo>
                    <a:pt x="-2189" y="73072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32" name="Freeform: Shape 3231">
              <a:extLst>
                <a:ext uri="{FF2B5EF4-FFF2-40B4-BE49-F238E27FC236}">
                  <a16:creationId xmlns:a16="http://schemas.microsoft.com/office/drawing/2014/main" id="{2DA63F71-BB7C-43EF-95E6-3115D0D09518}"/>
                </a:ext>
              </a:extLst>
            </p:cNvPr>
            <p:cNvSpPr/>
            <p:nvPr/>
          </p:nvSpPr>
          <p:spPr>
            <a:xfrm>
              <a:off x="6436237" y="2108498"/>
              <a:ext cx="123533" cy="2543674"/>
            </a:xfrm>
            <a:custGeom>
              <a:avLst/>
              <a:gdLst>
                <a:gd name="connsiteX0" fmla="*/ -2189 w 123533"/>
                <a:gd name="connsiteY0" fmla="*/ 244299 h 2543674"/>
                <a:gd name="connsiteX1" fmla="*/ -2189 w 123533"/>
                <a:gd name="connsiteY1" fmla="*/ -483 h 2543674"/>
                <a:gd name="connsiteX2" fmla="*/ 121345 w 123533"/>
                <a:gd name="connsiteY2" fmla="*/ 2543191 h 2543674"/>
                <a:gd name="connsiteX3" fmla="*/ -2189 w 123533"/>
                <a:gd name="connsiteY3" fmla="*/ 244305 h 2543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43674">
                  <a:moveTo>
                    <a:pt x="-2189" y="244299"/>
                  </a:moveTo>
                  <a:lnTo>
                    <a:pt x="-2189" y="-483"/>
                  </a:lnTo>
                  <a:lnTo>
                    <a:pt x="121345" y="2543191"/>
                  </a:lnTo>
                  <a:lnTo>
                    <a:pt x="-2189" y="24430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33" name="Freeform: Shape 3232">
              <a:extLst>
                <a:ext uri="{FF2B5EF4-FFF2-40B4-BE49-F238E27FC236}">
                  <a16:creationId xmlns:a16="http://schemas.microsoft.com/office/drawing/2014/main" id="{E0038618-02DA-4AE8-BB43-EC40444CA477}"/>
                </a:ext>
              </a:extLst>
            </p:cNvPr>
            <p:cNvSpPr/>
            <p:nvPr/>
          </p:nvSpPr>
          <p:spPr>
            <a:xfrm>
              <a:off x="6436237" y="1732281"/>
              <a:ext cx="123533" cy="2919890"/>
            </a:xfrm>
            <a:custGeom>
              <a:avLst/>
              <a:gdLst>
                <a:gd name="connsiteX0" fmla="*/ -2189 w 123533"/>
                <a:gd name="connsiteY0" fmla="*/ 377458 h 2919890"/>
                <a:gd name="connsiteX1" fmla="*/ -2189 w 123533"/>
                <a:gd name="connsiteY1" fmla="*/ -483 h 2919890"/>
                <a:gd name="connsiteX2" fmla="*/ 121345 w 123533"/>
                <a:gd name="connsiteY2" fmla="*/ 2919408 h 2919890"/>
                <a:gd name="connsiteX3" fmla="*/ -2189 w 123533"/>
                <a:gd name="connsiteY3" fmla="*/ 377458 h 291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919890">
                  <a:moveTo>
                    <a:pt x="-2189" y="377458"/>
                  </a:moveTo>
                  <a:lnTo>
                    <a:pt x="-2189" y="-483"/>
                  </a:lnTo>
                  <a:lnTo>
                    <a:pt x="121345" y="2919408"/>
                  </a:lnTo>
                  <a:lnTo>
                    <a:pt x="-2189" y="37745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34" name="Freeform: Shape 3233">
              <a:extLst>
                <a:ext uri="{FF2B5EF4-FFF2-40B4-BE49-F238E27FC236}">
                  <a16:creationId xmlns:a16="http://schemas.microsoft.com/office/drawing/2014/main" id="{BB955DAF-9416-4168-8DAF-A288D1B622F4}"/>
                </a:ext>
              </a:extLst>
            </p:cNvPr>
            <p:cNvSpPr/>
            <p:nvPr/>
          </p:nvSpPr>
          <p:spPr>
            <a:xfrm>
              <a:off x="6436237" y="1490828"/>
              <a:ext cx="123533" cy="3161343"/>
            </a:xfrm>
            <a:custGeom>
              <a:avLst/>
              <a:gdLst>
                <a:gd name="connsiteX0" fmla="*/ -2189 w 123533"/>
                <a:gd name="connsiteY0" fmla="*/ 243890 h 3161343"/>
                <a:gd name="connsiteX1" fmla="*/ -2189 w 123533"/>
                <a:gd name="connsiteY1" fmla="*/ -483 h 3161343"/>
                <a:gd name="connsiteX2" fmla="*/ 121345 w 123533"/>
                <a:gd name="connsiteY2" fmla="*/ 3160860 h 3161343"/>
                <a:gd name="connsiteX3" fmla="*/ -2189 w 123533"/>
                <a:gd name="connsiteY3" fmla="*/ 243890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161343">
                  <a:moveTo>
                    <a:pt x="-2189" y="243890"/>
                  </a:moveTo>
                  <a:lnTo>
                    <a:pt x="-2189" y="-483"/>
                  </a:lnTo>
                  <a:lnTo>
                    <a:pt x="121345" y="3160860"/>
                  </a:lnTo>
                  <a:lnTo>
                    <a:pt x="-2189" y="24389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35" name="Freeform: Shape 3234">
              <a:extLst>
                <a:ext uri="{FF2B5EF4-FFF2-40B4-BE49-F238E27FC236}">
                  <a16:creationId xmlns:a16="http://schemas.microsoft.com/office/drawing/2014/main" id="{5EF25E58-EF97-49FB-8054-42EB58730CB1}"/>
                </a:ext>
              </a:extLst>
            </p:cNvPr>
            <p:cNvSpPr/>
            <p:nvPr/>
          </p:nvSpPr>
          <p:spPr>
            <a:xfrm>
              <a:off x="6436237" y="1125842"/>
              <a:ext cx="123533" cy="3526329"/>
            </a:xfrm>
            <a:custGeom>
              <a:avLst/>
              <a:gdLst>
                <a:gd name="connsiteX0" fmla="*/ -2189 w 123533"/>
                <a:gd name="connsiteY0" fmla="*/ 364823 h 3526329"/>
                <a:gd name="connsiteX1" fmla="*/ -2189 w 123533"/>
                <a:gd name="connsiteY1" fmla="*/ -483 h 3526329"/>
                <a:gd name="connsiteX2" fmla="*/ 121345 w 123533"/>
                <a:gd name="connsiteY2" fmla="*/ 3525847 h 3526329"/>
                <a:gd name="connsiteX3" fmla="*/ -2189 w 123533"/>
                <a:gd name="connsiteY3" fmla="*/ 364823 h 3526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526329">
                  <a:moveTo>
                    <a:pt x="-2189" y="364823"/>
                  </a:moveTo>
                  <a:lnTo>
                    <a:pt x="-2189" y="-483"/>
                  </a:lnTo>
                  <a:lnTo>
                    <a:pt x="121345" y="3525847"/>
                  </a:lnTo>
                  <a:lnTo>
                    <a:pt x="-2189" y="36482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36" name="Freeform: Shape 3235">
              <a:extLst>
                <a:ext uri="{FF2B5EF4-FFF2-40B4-BE49-F238E27FC236}">
                  <a16:creationId xmlns:a16="http://schemas.microsoft.com/office/drawing/2014/main" id="{BBEF08D5-AAB3-4381-8BB1-EF5801D14999}"/>
                </a:ext>
              </a:extLst>
            </p:cNvPr>
            <p:cNvSpPr/>
            <p:nvPr/>
          </p:nvSpPr>
          <p:spPr>
            <a:xfrm>
              <a:off x="6436237" y="1002308"/>
              <a:ext cx="123533" cy="3649863"/>
            </a:xfrm>
            <a:custGeom>
              <a:avLst/>
              <a:gdLst>
                <a:gd name="connsiteX0" fmla="*/ 121345 w 123533"/>
                <a:gd name="connsiteY0" fmla="*/ 3649381 h 3649863"/>
                <a:gd name="connsiteX1" fmla="*/ -2189 w 123533"/>
                <a:gd name="connsiteY1" fmla="*/ -483 h 3649863"/>
                <a:gd name="connsiteX2" fmla="*/ 121345 w 123533"/>
                <a:gd name="connsiteY2" fmla="*/ 3404952 h 3649863"/>
                <a:gd name="connsiteX3" fmla="*/ 121345 w 123533"/>
                <a:gd name="connsiteY3" fmla="*/ 3649381 h 364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649863">
                  <a:moveTo>
                    <a:pt x="121345" y="3649381"/>
                  </a:moveTo>
                  <a:lnTo>
                    <a:pt x="-2189" y="-483"/>
                  </a:lnTo>
                  <a:lnTo>
                    <a:pt x="121345" y="3404952"/>
                  </a:lnTo>
                  <a:lnTo>
                    <a:pt x="121345" y="36493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37" name="Freeform: Shape 3236">
              <a:extLst>
                <a:ext uri="{FF2B5EF4-FFF2-40B4-BE49-F238E27FC236}">
                  <a16:creationId xmlns:a16="http://schemas.microsoft.com/office/drawing/2014/main" id="{610ED425-3046-4274-8C5E-22318276DFD1}"/>
                </a:ext>
              </a:extLst>
            </p:cNvPr>
            <p:cNvSpPr/>
            <p:nvPr/>
          </p:nvSpPr>
          <p:spPr>
            <a:xfrm>
              <a:off x="6436237" y="1002308"/>
              <a:ext cx="123533" cy="3402795"/>
            </a:xfrm>
            <a:custGeom>
              <a:avLst/>
              <a:gdLst>
                <a:gd name="connsiteX0" fmla="*/ 121345 w 123533"/>
                <a:gd name="connsiteY0" fmla="*/ 3402313 h 3402795"/>
                <a:gd name="connsiteX1" fmla="*/ -2189 w 123533"/>
                <a:gd name="connsiteY1" fmla="*/ -483 h 3402795"/>
                <a:gd name="connsiteX2" fmla="*/ 121345 w 123533"/>
                <a:gd name="connsiteY2" fmla="*/ 2327288 h 3402795"/>
                <a:gd name="connsiteX3" fmla="*/ 121345 w 123533"/>
                <a:gd name="connsiteY3" fmla="*/ 3402313 h 340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402795">
                  <a:moveTo>
                    <a:pt x="121345" y="3402313"/>
                  </a:moveTo>
                  <a:lnTo>
                    <a:pt x="-2189" y="-483"/>
                  </a:lnTo>
                  <a:lnTo>
                    <a:pt x="121345" y="2327288"/>
                  </a:lnTo>
                  <a:lnTo>
                    <a:pt x="121345" y="340231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38" name="Freeform: Shape 3237">
              <a:extLst>
                <a:ext uri="{FF2B5EF4-FFF2-40B4-BE49-F238E27FC236}">
                  <a16:creationId xmlns:a16="http://schemas.microsoft.com/office/drawing/2014/main" id="{5E4B6639-17E6-4C17-9809-C53490EF422D}"/>
                </a:ext>
              </a:extLst>
            </p:cNvPr>
            <p:cNvSpPr/>
            <p:nvPr/>
          </p:nvSpPr>
          <p:spPr>
            <a:xfrm>
              <a:off x="6436237" y="1002308"/>
              <a:ext cx="123533" cy="2330297"/>
            </a:xfrm>
            <a:custGeom>
              <a:avLst/>
              <a:gdLst>
                <a:gd name="connsiteX0" fmla="*/ 121345 w 123533"/>
                <a:gd name="connsiteY0" fmla="*/ 2329815 h 2330297"/>
                <a:gd name="connsiteX1" fmla="*/ -2189 w 123533"/>
                <a:gd name="connsiteY1" fmla="*/ -483 h 2330297"/>
                <a:gd name="connsiteX2" fmla="*/ 121345 w 123533"/>
                <a:gd name="connsiteY2" fmla="*/ 2085273 h 2330297"/>
                <a:gd name="connsiteX3" fmla="*/ 121345 w 123533"/>
                <a:gd name="connsiteY3" fmla="*/ 2329815 h 233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330297">
                  <a:moveTo>
                    <a:pt x="121345" y="2329815"/>
                  </a:moveTo>
                  <a:lnTo>
                    <a:pt x="-2189" y="-483"/>
                  </a:lnTo>
                  <a:lnTo>
                    <a:pt x="121345" y="2085273"/>
                  </a:lnTo>
                  <a:lnTo>
                    <a:pt x="121345" y="23298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39" name="Freeform: Shape 3238">
              <a:extLst>
                <a:ext uri="{FF2B5EF4-FFF2-40B4-BE49-F238E27FC236}">
                  <a16:creationId xmlns:a16="http://schemas.microsoft.com/office/drawing/2014/main" id="{97349A25-491F-4CD5-8AB1-5D6740D36DF8}"/>
                </a:ext>
              </a:extLst>
            </p:cNvPr>
            <p:cNvSpPr/>
            <p:nvPr/>
          </p:nvSpPr>
          <p:spPr>
            <a:xfrm>
              <a:off x="6436237" y="1002308"/>
              <a:ext cx="123533" cy="2083229"/>
            </a:xfrm>
            <a:custGeom>
              <a:avLst/>
              <a:gdLst>
                <a:gd name="connsiteX0" fmla="*/ 121345 w 123533"/>
                <a:gd name="connsiteY0" fmla="*/ 2082747 h 2083229"/>
                <a:gd name="connsiteX1" fmla="*/ -2189 w 123533"/>
                <a:gd name="connsiteY1" fmla="*/ -483 h 2083229"/>
                <a:gd name="connsiteX2" fmla="*/ 121345 w 123533"/>
                <a:gd name="connsiteY2" fmla="*/ 1352522 h 2083229"/>
                <a:gd name="connsiteX3" fmla="*/ 121345 w 123533"/>
                <a:gd name="connsiteY3" fmla="*/ 2082747 h 2083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083229">
                  <a:moveTo>
                    <a:pt x="121345" y="2082747"/>
                  </a:moveTo>
                  <a:lnTo>
                    <a:pt x="-2189" y="-483"/>
                  </a:lnTo>
                  <a:lnTo>
                    <a:pt x="121345" y="1352522"/>
                  </a:lnTo>
                  <a:lnTo>
                    <a:pt x="121345" y="208274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40" name="Freeform: Shape 3239">
              <a:extLst>
                <a:ext uri="{FF2B5EF4-FFF2-40B4-BE49-F238E27FC236}">
                  <a16:creationId xmlns:a16="http://schemas.microsoft.com/office/drawing/2014/main" id="{50FE57EE-C97D-47D6-BDCC-A449E8DE19FA}"/>
                </a:ext>
              </a:extLst>
            </p:cNvPr>
            <p:cNvSpPr/>
            <p:nvPr/>
          </p:nvSpPr>
          <p:spPr>
            <a:xfrm>
              <a:off x="6436237" y="1002308"/>
              <a:ext cx="123533" cy="1353257"/>
            </a:xfrm>
            <a:custGeom>
              <a:avLst/>
              <a:gdLst>
                <a:gd name="connsiteX0" fmla="*/ 121345 w 123533"/>
                <a:gd name="connsiteY0" fmla="*/ 1352774 h 1353257"/>
                <a:gd name="connsiteX1" fmla="*/ -2189 w 123533"/>
                <a:gd name="connsiteY1" fmla="*/ -483 h 1353257"/>
                <a:gd name="connsiteX2" fmla="*/ 121345 w 123533"/>
                <a:gd name="connsiteY2" fmla="*/ 1108497 h 1353257"/>
                <a:gd name="connsiteX3" fmla="*/ 121345 w 123533"/>
                <a:gd name="connsiteY3" fmla="*/ 1352763 h 135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53257">
                  <a:moveTo>
                    <a:pt x="121345" y="1352774"/>
                  </a:moveTo>
                  <a:lnTo>
                    <a:pt x="-2189" y="-483"/>
                  </a:lnTo>
                  <a:lnTo>
                    <a:pt x="121345" y="1108497"/>
                  </a:lnTo>
                  <a:lnTo>
                    <a:pt x="121345" y="135276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41" name="Freeform: Shape 3240">
              <a:extLst>
                <a:ext uri="{FF2B5EF4-FFF2-40B4-BE49-F238E27FC236}">
                  <a16:creationId xmlns:a16="http://schemas.microsoft.com/office/drawing/2014/main" id="{64963AAD-7EFC-4F3B-A068-88B5723A69A5}"/>
                </a:ext>
              </a:extLst>
            </p:cNvPr>
            <p:cNvSpPr/>
            <p:nvPr/>
          </p:nvSpPr>
          <p:spPr>
            <a:xfrm>
              <a:off x="6436237" y="1002308"/>
              <a:ext cx="123533" cy="1106189"/>
            </a:xfrm>
            <a:custGeom>
              <a:avLst/>
              <a:gdLst>
                <a:gd name="connsiteX0" fmla="*/ 121345 w 123533"/>
                <a:gd name="connsiteY0" fmla="*/ 1105706 h 1106189"/>
                <a:gd name="connsiteX1" fmla="*/ -2189 w 123533"/>
                <a:gd name="connsiteY1" fmla="*/ -483 h 1106189"/>
                <a:gd name="connsiteX2" fmla="*/ 121345 w 123533"/>
                <a:gd name="connsiteY2" fmla="*/ 729259 h 1106189"/>
                <a:gd name="connsiteX3" fmla="*/ 121345 w 123533"/>
                <a:gd name="connsiteY3" fmla="*/ 1105706 h 110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06189">
                  <a:moveTo>
                    <a:pt x="121345" y="1105706"/>
                  </a:moveTo>
                  <a:lnTo>
                    <a:pt x="-2189" y="-483"/>
                  </a:lnTo>
                  <a:lnTo>
                    <a:pt x="121345" y="729259"/>
                  </a:lnTo>
                  <a:lnTo>
                    <a:pt x="121345" y="110570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42" name="Freeform: Shape 3241">
              <a:extLst>
                <a:ext uri="{FF2B5EF4-FFF2-40B4-BE49-F238E27FC236}">
                  <a16:creationId xmlns:a16="http://schemas.microsoft.com/office/drawing/2014/main" id="{FF77D3AD-BD77-4D19-B5E0-D823E7C43371}"/>
                </a:ext>
              </a:extLst>
            </p:cNvPr>
            <p:cNvSpPr/>
            <p:nvPr/>
          </p:nvSpPr>
          <p:spPr>
            <a:xfrm>
              <a:off x="6436237" y="1002308"/>
              <a:ext cx="123533" cy="729978"/>
            </a:xfrm>
            <a:custGeom>
              <a:avLst/>
              <a:gdLst>
                <a:gd name="connsiteX0" fmla="*/ 121345 w 123533"/>
                <a:gd name="connsiteY0" fmla="*/ 729495 h 729978"/>
                <a:gd name="connsiteX1" fmla="*/ -2189 w 123533"/>
                <a:gd name="connsiteY1" fmla="*/ -483 h 729978"/>
                <a:gd name="connsiteX2" fmla="*/ 121345 w 123533"/>
                <a:gd name="connsiteY2" fmla="*/ 485763 h 729978"/>
                <a:gd name="connsiteX3" fmla="*/ 121345 w 123533"/>
                <a:gd name="connsiteY3" fmla="*/ 729495 h 729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29978">
                  <a:moveTo>
                    <a:pt x="121345" y="729495"/>
                  </a:moveTo>
                  <a:lnTo>
                    <a:pt x="-2189" y="-483"/>
                  </a:lnTo>
                  <a:lnTo>
                    <a:pt x="121345" y="485763"/>
                  </a:lnTo>
                  <a:lnTo>
                    <a:pt x="121345" y="72949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43" name="Freeform: Shape 3242">
              <a:extLst>
                <a:ext uri="{FF2B5EF4-FFF2-40B4-BE49-F238E27FC236}">
                  <a16:creationId xmlns:a16="http://schemas.microsoft.com/office/drawing/2014/main" id="{20474193-611D-4F27-A354-A4C79C15A4A5}"/>
                </a:ext>
              </a:extLst>
            </p:cNvPr>
            <p:cNvSpPr/>
            <p:nvPr/>
          </p:nvSpPr>
          <p:spPr>
            <a:xfrm>
              <a:off x="6436237" y="1002308"/>
              <a:ext cx="123533" cy="488520"/>
            </a:xfrm>
            <a:custGeom>
              <a:avLst/>
              <a:gdLst>
                <a:gd name="connsiteX0" fmla="*/ 121345 w 123533"/>
                <a:gd name="connsiteY0" fmla="*/ 488037 h 488520"/>
                <a:gd name="connsiteX1" fmla="*/ -2189 w 123533"/>
                <a:gd name="connsiteY1" fmla="*/ -483 h 488520"/>
                <a:gd name="connsiteX2" fmla="*/ 121345 w 123533"/>
                <a:gd name="connsiteY2" fmla="*/ 121956 h 488520"/>
                <a:gd name="connsiteX3" fmla="*/ 121345 w 123533"/>
                <a:gd name="connsiteY3" fmla="*/ 488037 h 48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488520">
                  <a:moveTo>
                    <a:pt x="121345" y="488037"/>
                  </a:moveTo>
                  <a:lnTo>
                    <a:pt x="-2189" y="-483"/>
                  </a:lnTo>
                  <a:lnTo>
                    <a:pt x="121345" y="121956"/>
                  </a:lnTo>
                  <a:lnTo>
                    <a:pt x="121345" y="4880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44" name="Freeform: Shape 3243">
              <a:extLst>
                <a:ext uri="{FF2B5EF4-FFF2-40B4-BE49-F238E27FC236}">
                  <a16:creationId xmlns:a16="http://schemas.microsoft.com/office/drawing/2014/main" id="{3060852C-D10E-4BA6-B75F-F570CBB23804}"/>
                </a:ext>
              </a:extLst>
            </p:cNvPr>
            <p:cNvSpPr/>
            <p:nvPr/>
          </p:nvSpPr>
          <p:spPr>
            <a:xfrm>
              <a:off x="6773148" y="477009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45" name="Freeform: Shape 3244">
              <a:extLst>
                <a:ext uri="{FF2B5EF4-FFF2-40B4-BE49-F238E27FC236}">
                  <a16:creationId xmlns:a16="http://schemas.microsoft.com/office/drawing/2014/main" id="{DD13AB83-C2C0-41B7-84AA-79AC7824DB32}"/>
                </a:ext>
              </a:extLst>
            </p:cNvPr>
            <p:cNvSpPr/>
            <p:nvPr/>
          </p:nvSpPr>
          <p:spPr>
            <a:xfrm>
              <a:off x="6773148" y="4652172"/>
              <a:ext cx="123533" cy="241452"/>
            </a:xfrm>
            <a:custGeom>
              <a:avLst/>
              <a:gdLst>
                <a:gd name="connsiteX0" fmla="*/ -2189 w 123533"/>
                <a:gd name="connsiteY0" fmla="*/ 120243 h 241452"/>
                <a:gd name="connsiteX1" fmla="*/ -2189 w 123533"/>
                <a:gd name="connsiteY1" fmla="*/ -483 h 241452"/>
                <a:gd name="connsiteX2" fmla="*/ 121345 w 123533"/>
                <a:gd name="connsiteY2" fmla="*/ 240970 h 241452"/>
                <a:gd name="connsiteX3" fmla="*/ -2189 w 123533"/>
                <a:gd name="connsiteY3" fmla="*/ 120243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1452">
                  <a:moveTo>
                    <a:pt x="-2189" y="120243"/>
                  </a:moveTo>
                  <a:lnTo>
                    <a:pt x="-2189" y="-483"/>
                  </a:lnTo>
                  <a:lnTo>
                    <a:pt x="121345" y="240970"/>
                  </a:lnTo>
                  <a:lnTo>
                    <a:pt x="-2189" y="12024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46" name="Freeform: Shape 3245">
              <a:extLst>
                <a:ext uri="{FF2B5EF4-FFF2-40B4-BE49-F238E27FC236}">
                  <a16:creationId xmlns:a16="http://schemas.microsoft.com/office/drawing/2014/main" id="{7443E7DF-BC12-4BFE-8D22-2CE862CB12F4}"/>
                </a:ext>
              </a:extLst>
            </p:cNvPr>
            <p:cNvSpPr/>
            <p:nvPr/>
          </p:nvSpPr>
          <p:spPr>
            <a:xfrm>
              <a:off x="6773148" y="4405104"/>
              <a:ext cx="123533" cy="488520"/>
            </a:xfrm>
            <a:custGeom>
              <a:avLst/>
              <a:gdLst>
                <a:gd name="connsiteX0" fmla="*/ -2189 w 123533"/>
                <a:gd name="connsiteY0" fmla="*/ 243777 h 488520"/>
                <a:gd name="connsiteX1" fmla="*/ -2189 w 123533"/>
                <a:gd name="connsiteY1" fmla="*/ -483 h 488520"/>
                <a:gd name="connsiteX2" fmla="*/ 121345 w 123533"/>
                <a:gd name="connsiteY2" fmla="*/ 488037 h 488520"/>
                <a:gd name="connsiteX3" fmla="*/ -2189 w 123533"/>
                <a:gd name="connsiteY3" fmla="*/ 243777 h 48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488520">
                  <a:moveTo>
                    <a:pt x="-2189" y="243777"/>
                  </a:moveTo>
                  <a:lnTo>
                    <a:pt x="-2189" y="-483"/>
                  </a:lnTo>
                  <a:lnTo>
                    <a:pt x="121345" y="488037"/>
                  </a:lnTo>
                  <a:lnTo>
                    <a:pt x="-2189" y="24377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47" name="Freeform: Shape 3246">
              <a:extLst>
                <a:ext uri="{FF2B5EF4-FFF2-40B4-BE49-F238E27FC236}">
                  <a16:creationId xmlns:a16="http://schemas.microsoft.com/office/drawing/2014/main" id="{DEECEEBB-E0C5-4717-9A02-71383957D17D}"/>
                </a:ext>
              </a:extLst>
            </p:cNvPr>
            <p:cNvSpPr/>
            <p:nvPr/>
          </p:nvSpPr>
          <p:spPr>
            <a:xfrm>
              <a:off x="6773148" y="3332606"/>
              <a:ext cx="123533" cy="1561018"/>
            </a:xfrm>
            <a:custGeom>
              <a:avLst/>
              <a:gdLst>
                <a:gd name="connsiteX0" fmla="*/ -2189 w 123533"/>
                <a:gd name="connsiteY0" fmla="*/ 1072802 h 1561018"/>
                <a:gd name="connsiteX1" fmla="*/ -2189 w 123533"/>
                <a:gd name="connsiteY1" fmla="*/ -483 h 1561018"/>
                <a:gd name="connsiteX2" fmla="*/ 121345 w 123533"/>
                <a:gd name="connsiteY2" fmla="*/ 1560536 h 1561018"/>
                <a:gd name="connsiteX3" fmla="*/ -2189 w 123533"/>
                <a:gd name="connsiteY3" fmla="*/ 1072802 h 1561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561018">
                  <a:moveTo>
                    <a:pt x="-2189" y="1072802"/>
                  </a:moveTo>
                  <a:lnTo>
                    <a:pt x="-2189" y="-483"/>
                  </a:lnTo>
                  <a:lnTo>
                    <a:pt x="121345" y="1560536"/>
                  </a:lnTo>
                  <a:lnTo>
                    <a:pt x="-2189" y="107280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48" name="Freeform: Shape 3247">
              <a:extLst>
                <a:ext uri="{FF2B5EF4-FFF2-40B4-BE49-F238E27FC236}">
                  <a16:creationId xmlns:a16="http://schemas.microsoft.com/office/drawing/2014/main" id="{335A1BE1-692E-49CD-A9E8-05752AFD881D}"/>
                </a:ext>
              </a:extLst>
            </p:cNvPr>
            <p:cNvSpPr/>
            <p:nvPr/>
          </p:nvSpPr>
          <p:spPr>
            <a:xfrm>
              <a:off x="6773148" y="3085538"/>
              <a:ext cx="123533" cy="1808086"/>
            </a:xfrm>
            <a:custGeom>
              <a:avLst/>
              <a:gdLst>
                <a:gd name="connsiteX0" fmla="*/ -2189 w 123533"/>
                <a:gd name="connsiteY0" fmla="*/ 243833 h 1808086"/>
                <a:gd name="connsiteX1" fmla="*/ -2189 w 123533"/>
                <a:gd name="connsiteY1" fmla="*/ -483 h 1808086"/>
                <a:gd name="connsiteX2" fmla="*/ 121345 w 123533"/>
                <a:gd name="connsiteY2" fmla="*/ 1807603 h 1808086"/>
                <a:gd name="connsiteX3" fmla="*/ -2189 w 123533"/>
                <a:gd name="connsiteY3" fmla="*/ 243833 h 180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808086">
                  <a:moveTo>
                    <a:pt x="-2189" y="243833"/>
                  </a:moveTo>
                  <a:lnTo>
                    <a:pt x="-2189" y="-483"/>
                  </a:lnTo>
                  <a:lnTo>
                    <a:pt x="121345" y="1807603"/>
                  </a:lnTo>
                  <a:lnTo>
                    <a:pt x="-2189" y="24383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49" name="Freeform: Shape 3248">
              <a:extLst>
                <a:ext uri="{FF2B5EF4-FFF2-40B4-BE49-F238E27FC236}">
                  <a16:creationId xmlns:a16="http://schemas.microsoft.com/office/drawing/2014/main" id="{617184F7-38A3-4935-9DF8-70ACA0BA6FB4}"/>
                </a:ext>
              </a:extLst>
            </p:cNvPr>
            <p:cNvSpPr/>
            <p:nvPr/>
          </p:nvSpPr>
          <p:spPr>
            <a:xfrm>
              <a:off x="6773148" y="2355565"/>
              <a:ext cx="123533" cy="2538058"/>
            </a:xfrm>
            <a:custGeom>
              <a:avLst/>
              <a:gdLst>
                <a:gd name="connsiteX0" fmla="*/ -2189 w 123533"/>
                <a:gd name="connsiteY0" fmla="*/ 729827 h 2538058"/>
                <a:gd name="connsiteX1" fmla="*/ -2189 w 123533"/>
                <a:gd name="connsiteY1" fmla="*/ -483 h 2538058"/>
                <a:gd name="connsiteX2" fmla="*/ 121345 w 123533"/>
                <a:gd name="connsiteY2" fmla="*/ 2537576 h 2538058"/>
                <a:gd name="connsiteX3" fmla="*/ -2189 w 123533"/>
                <a:gd name="connsiteY3" fmla="*/ 729827 h 2538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38058">
                  <a:moveTo>
                    <a:pt x="-2189" y="729827"/>
                  </a:moveTo>
                  <a:lnTo>
                    <a:pt x="-2189" y="-483"/>
                  </a:lnTo>
                  <a:lnTo>
                    <a:pt x="121345" y="2537576"/>
                  </a:lnTo>
                  <a:lnTo>
                    <a:pt x="-2189" y="7298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50" name="Freeform: Shape 3249">
              <a:extLst>
                <a:ext uri="{FF2B5EF4-FFF2-40B4-BE49-F238E27FC236}">
                  <a16:creationId xmlns:a16="http://schemas.microsoft.com/office/drawing/2014/main" id="{662980B8-90FF-4782-BC2F-6B45A84DEAB5}"/>
                </a:ext>
              </a:extLst>
            </p:cNvPr>
            <p:cNvSpPr/>
            <p:nvPr/>
          </p:nvSpPr>
          <p:spPr>
            <a:xfrm>
              <a:off x="6773148" y="2108498"/>
              <a:ext cx="123533" cy="2785126"/>
            </a:xfrm>
            <a:custGeom>
              <a:avLst/>
              <a:gdLst>
                <a:gd name="connsiteX0" fmla="*/ -2189 w 123533"/>
                <a:gd name="connsiteY0" fmla="*/ 244007 h 2785126"/>
                <a:gd name="connsiteX1" fmla="*/ -2189 w 123533"/>
                <a:gd name="connsiteY1" fmla="*/ -483 h 2785126"/>
                <a:gd name="connsiteX2" fmla="*/ 121345 w 123533"/>
                <a:gd name="connsiteY2" fmla="*/ 2784644 h 2785126"/>
                <a:gd name="connsiteX3" fmla="*/ -2189 w 123533"/>
                <a:gd name="connsiteY3" fmla="*/ 244007 h 278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785126">
                  <a:moveTo>
                    <a:pt x="-2189" y="244007"/>
                  </a:moveTo>
                  <a:lnTo>
                    <a:pt x="-2189" y="-483"/>
                  </a:lnTo>
                  <a:lnTo>
                    <a:pt x="121345" y="2784644"/>
                  </a:lnTo>
                  <a:lnTo>
                    <a:pt x="-2189" y="24400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51" name="Freeform: Shape 3250">
              <a:extLst>
                <a:ext uri="{FF2B5EF4-FFF2-40B4-BE49-F238E27FC236}">
                  <a16:creationId xmlns:a16="http://schemas.microsoft.com/office/drawing/2014/main" id="{53FBB56F-D22E-4D8C-91D3-10FE9F0F265B}"/>
                </a:ext>
              </a:extLst>
            </p:cNvPr>
            <p:cNvSpPr/>
            <p:nvPr/>
          </p:nvSpPr>
          <p:spPr>
            <a:xfrm>
              <a:off x="6773148" y="1732281"/>
              <a:ext cx="123533" cy="3161343"/>
            </a:xfrm>
            <a:custGeom>
              <a:avLst/>
              <a:gdLst>
                <a:gd name="connsiteX0" fmla="*/ -2189 w 123533"/>
                <a:gd name="connsiteY0" fmla="*/ 377081 h 3161343"/>
                <a:gd name="connsiteX1" fmla="*/ -2189 w 123533"/>
                <a:gd name="connsiteY1" fmla="*/ -483 h 3161343"/>
                <a:gd name="connsiteX2" fmla="*/ 121345 w 123533"/>
                <a:gd name="connsiteY2" fmla="*/ 3160860 h 3161343"/>
                <a:gd name="connsiteX3" fmla="*/ -2189 w 123533"/>
                <a:gd name="connsiteY3" fmla="*/ 377081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161343">
                  <a:moveTo>
                    <a:pt x="-2189" y="377081"/>
                  </a:moveTo>
                  <a:lnTo>
                    <a:pt x="-2189" y="-483"/>
                  </a:lnTo>
                  <a:lnTo>
                    <a:pt x="121345" y="3160860"/>
                  </a:lnTo>
                  <a:lnTo>
                    <a:pt x="-2189" y="3770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52" name="Freeform: Shape 3251">
              <a:extLst>
                <a:ext uri="{FF2B5EF4-FFF2-40B4-BE49-F238E27FC236}">
                  <a16:creationId xmlns:a16="http://schemas.microsoft.com/office/drawing/2014/main" id="{0F337E2E-9552-4EB1-99E2-0827B48E71D5}"/>
                </a:ext>
              </a:extLst>
            </p:cNvPr>
            <p:cNvSpPr/>
            <p:nvPr/>
          </p:nvSpPr>
          <p:spPr>
            <a:xfrm>
              <a:off x="6773148" y="1490828"/>
              <a:ext cx="123533" cy="3402795"/>
            </a:xfrm>
            <a:custGeom>
              <a:avLst/>
              <a:gdLst>
                <a:gd name="connsiteX0" fmla="*/ -2189 w 123533"/>
                <a:gd name="connsiteY0" fmla="*/ 243681 h 3402795"/>
                <a:gd name="connsiteX1" fmla="*/ -2189 w 123533"/>
                <a:gd name="connsiteY1" fmla="*/ -483 h 3402795"/>
                <a:gd name="connsiteX2" fmla="*/ 121345 w 123533"/>
                <a:gd name="connsiteY2" fmla="*/ 3402313 h 3402795"/>
                <a:gd name="connsiteX3" fmla="*/ -2189 w 123533"/>
                <a:gd name="connsiteY3" fmla="*/ 243687 h 340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402795">
                  <a:moveTo>
                    <a:pt x="-2189" y="243681"/>
                  </a:moveTo>
                  <a:lnTo>
                    <a:pt x="-2189" y="-483"/>
                  </a:lnTo>
                  <a:lnTo>
                    <a:pt x="121345" y="3402313"/>
                  </a:lnTo>
                  <a:lnTo>
                    <a:pt x="-2189" y="24368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53" name="Freeform: Shape 3252">
              <a:extLst>
                <a:ext uri="{FF2B5EF4-FFF2-40B4-BE49-F238E27FC236}">
                  <a16:creationId xmlns:a16="http://schemas.microsoft.com/office/drawing/2014/main" id="{9FF69E75-A46D-49B3-A955-C7C1DF145B6E}"/>
                </a:ext>
              </a:extLst>
            </p:cNvPr>
            <p:cNvSpPr/>
            <p:nvPr/>
          </p:nvSpPr>
          <p:spPr>
            <a:xfrm>
              <a:off x="6773148" y="1125842"/>
              <a:ext cx="123533" cy="3767782"/>
            </a:xfrm>
            <a:custGeom>
              <a:avLst/>
              <a:gdLst>
                <a:gd name="connsiteX0" fmla="*/ -2189 w 123533"/>
                <a:gd name="connsiteY0" fmla="*/ 364543 h 3767782"/>
                <a:gd name="connsiteX1" fmla="*/ -2189 w 123533"/>
                <a:gd name="connsiteY1" fmla="*/ -483 h 3767782"/>
                <a:gd name="connsiteX2" fmla="*/ 121345 w 123533"/>
                <a:gd name="connsiteY2" fmla="*/ 3767299 h 3767782"/>
                <a:gd name="connsiteX3" fmla="*/ -2189 w 123533"/>
                <a:gd name="connsiteY3" fmla="*/ 364543 h 376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7782">
                  <a:moveTo>
                    <a:pt x="-2189" y="364543"/>
                  </a:moveTo>
                  <a:lnTo>
                    <a:pt x="-2189" y="-483"/>
                  </a:lnTo>
                  <a:lnTo>
                    <a:pt x="121345" y="3767299"/>
                  </a:lnTo>
                  <a:lnTo>
                    <a:pt x="-2189" y="36454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54" name="Freeform: Shape 3253">
              <a:extLst>
                <a:ext uri="{FF2B5EF4-FFF2-40B4-BE49-F238E27FC236}">
                  <a16:creationId xmlns:a16="http://schemas.microsoft.com/office/drawing/2014/main" id="{AFE7F581-F64F-4EFF-BC22-517122EEFE3F}"/>
                </a:ext>
              </a:extLst>
            </p:cNvPr>
            <p:cNvSpPr/>
            <p:nvPr/>
          </p:nvSpPr>
          <p:spPr>
            <a:xfrm>
              <a:off x="4571999" y="249875"/>
              <a:ext cx="123533" cy="1358872"/>
            </a:xfrm>
            <a:custGeom>
              <a:avLst/>
              <a:gdLst>
                <a:gd name="connsiteX0" fmla="*/ -2189 w 123533"/>
                <a:gd name="connsiteY0" fmla="*/ 1358389 h 1358872"/>
                <a:gd name="connsiteX1" fmla="*/ -2189 w 123533"/>
                <a:gd name="connsiteY1" fmla="*/ -483 h 1358872"/>
                <a:gd name="connsiteX2" fmla="*/ 121345 w 123533"/>
                <a:gd name="connsiteY2" fmla="*/ 1358389 h 1358872"/>
                <a:gd name="connsiteX3" fmla="*/ -2189 w 123533"/>
                <a:gd name="connsiteY3" fmla="*/ 1358389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58872">
                  <a:moveTo>
                    <a:pt x="-2189" y="1358389"/>
                  </a:moveTo>
                  <a:lnTo>
                    <a:pt x="-2189" y="-483"/>
                  </a:lnTo>
                  <a:lnTo>
                    <a:pt x="121345" y="1358389"/>
                  </a:lnTo>
                  <a:lnTo>
                    <a:pt x="-2189" y="135838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55" name="Freeform: Shape 3254">
              <a:extLst>
                <a:ext uri="{FF2B5EF4-FFF2-40B4-BE49-F238E27FC236}">
                  <a16:creationId xmlns:a16="http://schemas.microsoft.com/office/drawing/2014/main" id="{8CB8B9DD-8B2E-4C28-93CB-E8E34EA417A6}"/>
                </a:ext>
              </a:extLst>
            </p:cNvPr>
            <p:cNvSpPr/>
            <p:nvPr/>
          </p:nvSpPr>
          <p:spPr>
            <a:xfrm>
              <a:off x="4571999" y="249875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56" name="Freeform: Shape 3255">
              <a:extLst>
                <a:ext uri="{FF2B5EF4-FFF2-40B4-BE49-F238E27FC236}">
                  <a16:creationId xmlns:a16="http://schemas.microsoft.com/office/drawing/2014/main" id="{48FB4E86-D770-4EDB-91B6-162DAA60A226}"/>
                </a:ext>
              </a:extLst>
            </p:cNvPr>
            <p:cNvSpPr/>
            <p:nvPr/>
          </p:nvSpPr>
          <p:spPr>
            <a:xfrm>
              <a:off x="4695533" y="1490828"/>
              <a:ext cx="123533" cy="117918"/>
            </a:xfrm>
            <a:custGeom>
              <a:avLst/>
              <a:gdLst>
                <a:gd name="connsiteX0" fmla="*/ -2189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117436 h 117918"/>
                <a:gd name="connsiteX3" fmla="*/ -2189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1345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57" name="Freeform: Shape 3256">
              <a:extLst>
                <a:ext uri="{FF2B5EF4-FFF2-40B4-BE49-F238E27FC236}">
                  <a16:creationId xmlns:a16="http://schemas.microsoft.com/office/drawing/2014/main" id="{B3482A56-5B2D-4B49-AFDD-C37F493A1FC3}"/>
                </a:ext>
              </a:extLst>
            </p:cNvPr>
            <p:cNvSpPr/>
            <p:nvPr/>
          </p:nvSpPr>
          <p:spPr>
            <a:xfrm>
              <a:off x="4695533" y="1490828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58" name="Freeform: Shape 3257">
              <a:extLst>
                <a:ext uri="{FF2B5EF4-FFF2-40B4-BE49-F238E27FC236}">
                  <a16:creationId xmlns:a16="http://schemas.microsoft.com/office/drawing/2014/main" id="{B642C01E-AB40-4018-8425-BAC4B0B9EB6E}"/>
                </a:ext>
              </a:extLst>
            </p:cNvPr>
            <p:cNvSpPr/>
            <p:nvPr/>
          </p:nvSpPr>
          <p:spPr>
            <a:xfrm>
              <a:off x="4695533" y="1243761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59" name="Freeform: Shape 3258">
              <a:extLst>
                <a:ext uri="{FF2B5EF4-FFF2-40B4-BE49-F238E27FC236}">
                  <a16:creationId xmlns:a16="http://schemas.microsoft.com/office/drawing/2014/main" id="{3A13B801-2BD4-4D74-962C-1D25B5264C5F}"/>
                </a:ext>
              </a:extLst>
            </p:cNvPr>
            <p:cNvSpPr/>
            <p:nvPr/>
          </p:nvSpPr>
          <p:spPr>
            <a:xfrm>
              <a:off x="4695533" y="1243761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60" name="Freeform: Shape 3259">
              <a:extLst>
                <a:ext uri="{FF2B5EF4-FFF2-40B4-BE49-F238E27FC236}">
                  <a16:creationId xmlns:a16="http://schemas.microsoft.com/office/drawing/2014/main" id="{18C810F4-54D2-4431-B84C-4B06389355D5}"/>
                </a:ext>
              </a:extLst>
            </p:cNvPr>
            <p:cNvSpPr/>
            <p:nvPr/>
          </p:nvSpPr>
          <p:spPr>
            <a:xfrm>
              <a:off x="4695533" y="1002308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61" name="Freeform: Shape 3260">
              <a:extLst>
                <a:ext uri="{FF2B5EF4-FFF2-40B4-BE49-F238E27FC236}">
                  <a16:creationId xmlns:a16="http://schemas.microsoft.com/office/drawing/2014/main" id="{ECF3EB26-7A61-48B7-89E3-CFFCE8CC2CA1}"/>
                </a:ext>
              </a:extLst>
            </p:cNvPr>
            <p:cNvSpPr/>
            <p:nvPr/>
          </p:nvSpPr>
          <p:spPr>
            <a:xfrm>
              <a:off x="4695533" y="1002308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62" name="Freeform: Shape 3261">
              <a:extLst>
                <a:ext uri="{FF2B5EF4-FFF2-40B4-BE49-F238E27FC236}">
                  <a16:creationId xmlns:a16="http://schemas.microsoft.com/office/drawing/2014/main" id="{E9365340-C87E-4D13-BB80-5AFDE4D79EFE}"/>
                </a:ext>
              </a:extLst>
            </p:cNvPr>
            <p:cNvSpPr/>
            <p:nvPr/>
          </p:nvSpPr>
          <p:spPr>
            <a:xfrm>
              <a:off x="4695533" y="75524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63" name="Freeform: Shape 3262">
              <a:extLst>
                <a:ext uri="{FF2B5EF4-FFF2-40B4-BE49-F238E27FC236}">
                  <a16:creationId xmlns:a16="http://schemas.microsoft.com/office/drawing/2014/main" id="{E9954F50-6267-4030-9F36-927C7DD2C550}"/>
                </a:ext>
              </a:extLst>
            </p:cNvPr>
            <p:cNvSpPr/>
            <p:nvPr/>
          </p:nvSpPr>
          <p:spPr>
            <a:xfrm>
              <a:off x="4695533" y="755240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64" name="Freeform: Shape 3263">
              <a:extLst>
                <a:ext uri="{FF2B5EF4-FFF2-40B4-BE49-F238E27FC236}">
                  <a16:creationId xmlns:a16="http://schemas.microsoft.com/office/drawing/2014/main" id="{CE40C797-4DAF-428D-B4C0-D709EBE260D7}"/>
                </a:ext>
              </a:extLst>
            </p:cNvPr>
            <p:cNvSpPr/>
            <p:nvPr/>
          </p:nvSpPr>
          <p:spPr>
            <a:xfrm>
              <a:off x="4695533" y="502558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65" name="Freeform: Shape 3264">
              <a:extLst>
                <a:ext uri="{FF2B5EF4-FFF2-40B4-BE49-F238E27FC236}">
                  <a16:creationId xmlns:a16="http://schemas.microsoft.com/office/drawing/2014/main" id="{229D3DDC-0432-45A4-B088-CD3281A3FFD5}"/>
                </a:ext>
              </a:extLst>
            </p:cNvPr>
            <p:cNvSpPr/>
            <p:nvPr/>
          </p:nvSpPr>
          <p:spPr>
            <a:xfrm>
              <a:off x="4695533" y="502558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66" name="Freeform: Shape 3265">
              <a:extLst>
                <a:ext uri="{FF2B5EF4-FFF2-40B4-BE49-F238E27FC236}">
                  <a16:creationId xmlns:a16="http://schemas.microsoft.com/office/drawing/2014/main" id="{AF80ECA6-2345-43E0-92DC-24833F19121F}"/>
                </a:ext>
              </a:extLst>
            </p:cNvPr>
            <p:cNvSpPr/>
            <p:nvPr/>
          </p:nvSpPr>
          <p:spPr>
            <a:xfrm>
              <a:off x="4695533" y="249875"/>
              <a:ext cx="123533" cy="117918"/>
            </a:xfrm>
            <a:custGeom>
              <a:avLst/>
              <a:gdLst>
                <a:gd name="connsiteX0" fmla="*/ -2189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117436 h 117918"/>
                <a:gd name="connsiteX3" fmla="*/ -2189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1345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67" name="Freeform: Shape 3266">
              <a:extLst>
                <a:ext uri="{FF2B5EF4-FFF2-40B4-BE49-F238E27FC236}">
                  <a16:creationId xmlns:a16="http://schemas.microsoft.com/office/drawing/2014/main" id="{8043CCFA-2F7B-4379-AE3E-79AC27281854}"/>
                </a:ext>
              </a:extLst>
            </p:cNvPr>
            <p:cNvSpPr/>
            <p:nvPr/>
          </p:nvSpPr>
          <p:spPr>
            <a:xfrm>
              <a:off x="4695533" y="249875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68" name="Freeform: Shape 3267">
              <a:extLst>
                <a:ext uri="{FF2B5EF4-FFF2-40B4-BE49-F238E27FC236}">
                  <a16:creationId xmlns:a16="http://schemas.microsoft.com/office/drawing/2014/main" id="{59B3542C-1EE8-4D51-A4BC-3A1163B2D905}"/>
                </a:ext>
              </a:extLst>
            </p:cNvPr>
            <p:cNvSpPr/>
            <p:nvPr/>
          </p:nvSpPr>
          <p:spPr>
            <a:xfrm>
              <a:off x="4819067" y="249875"/>
              <a:ext cx="117918" cy="1358872"/>
            </a:xfrm>
            <a:custGeom>
              <a:avLst/>
              <a:gdLst>
                <a:gd name="connsiteX0" fmla="*/ -2189 w 117918"/>
                <a:gd name="connsiteY0" fmla="*/ 121305 h 1358872"/>
                <a:gd name="connsiteX1" fmla="*/ -2189 w 117918"/>
                <a:gd name="connsiteY1" fmla="*/ -483 h 1358872"/>
                <a:gd name="connsiteX2" fmla="*/ 115730 w 117918"/>
                <a:gd name="connsiteY2" fmla="*/ 1358389 h 1358872"/>
                <a:gd name="connsiteX3" fmla="*/ -2189 w 117918"/>
                <a:gd name="connsiteY3" fmla="*/ 121305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358872">
                  <a:moveTo>
                    <a:pt x="-2189" y="121305"/>
                  </a:moveTo>
                  <a:lnTo>
                    <a:pt x="-2189" y="-483"/>
                  </a:lnTo>
                  <a:lnTo>
                    <a:pt x="115730" y="1358389"/>
                  </a:lnTo>
                  <a:lnTo>
                    <a:pt x="-2189" y="12130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69" name="Freeform: Shape 3268">
              <a:extLst>
                <a:ext uri="{FF2B5EF4-FFF2-40B4-BE49-F238E27FC236}">
                  <a16:creationId xmlns:a16="http://schemas.microsoft.com/office/drawing/2014/main" id="{0BE7C395-50DB-4E76-B15A-7EC471197B07}"/>
                </a:ext>
              </a:extLst>
            </p:cNvPr>
            <p:cNvSpPr/>
            <p:nvPr/>
          </p:nvSpPr>
          <p:spPr>
            <a:xfrm>
              <a:off x="4819067" y="249875"/>
              <a:ext cx="117918" cy="117918"/>
            </a:xfrm>
            <a:custGeom>
              <a:avLst/>
              <a:gdLst>
                <a:gd name="connsiteX0" fmla="*/ 115730 w 117918"/>
                <a:gd name="connsiteY0" fmla="*/ 117436 h 117918"/>
                <a:gd name="connsiteX1" fmla="*/ -2189 w 117918"/>
                <a:gd name="connsiteY1" fmla="*/ -483 h 117918"/>
                <a:gd name="connsiteX2" fmla="*/ 115730 w 117918"/>
                <a:gd name="connsiteY2" fmla="*/ -483 h 117918"/>
                <a:gd name="connsiteX3" fmla="*/ 115730 w 11791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7918">
                  <a:moveTo>
                    <a:pt x="115730" y="117436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70" name="Freeform: Shape 3269">
              <a:extLst>
                <a:ext uri="{FF2B5EF4-FFF2-40B4-BE49-F238E27FC236}">
                  <a16:creationId xmlns:a16="http://schemas.microsoft.com/office/drawing/2014/main" id="{6091D2D9-44A3-4F00-9B0C-3ED0A35DA159}"/>
                </a:ext>
              </a:extLst>
            </p:cNvPr>
            <p:cNvSpPr/>
            <p:nvPr/>
          </p:nvSpPr>
          <p:spPr>
            <a:xfrm>
              <a:off x="4936985" y="1490828"/>
              <a:ext cx="342525" cy="117918"/>
            </a:xfrm>
            <a:custGeom>
              <a:avLst/>
              <a:gdLst>
                <a:gd name="connsiteX0" fmla="*/ -2189 w 342525"/>
                <a:gd name="connsiteY0" fmla="*/ 117436 h 117918"/>
                <a:gd name="connsiteX1" fmla="*/ -2189 w 342525"/>
                <a:gd name="connsiteY1" fmla="*/ -483 h 117918"/>
                <a:gd name="connsiteX2" fmla="*/ 340337 w 342525"/>
                <a:gd name="connsiteY2" fmla="*/ 117436 h 117918"/>
                <a:gd name="connsiteX3" fmla="*/ -2189 w 34252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340337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71" name="Freeform: Shape 3270">
              <a:extLst>
                <a:ext uri="{FF2B5EF4-FFF2-40B4-BE49-F238E27FC236}">
                  <a16:creationId xmlns:a16="http://schemas.microsoft.com/office/drawing/2014/main" id="{F2ABAD1D-FC44-4324-9408-D214923A0C17}"/>
                </a:ext>
              </a:extLst>
            </p:cNvPr>
            <p:cNvSpPr/>
            <p:nvPr/>
          </p:nvSpPr>
          <p:spPr>
            <a:xfrm>
              <a:off x="4936985" y="1490828"/>
              <a:ext cx="342525" cy="117918"/>
            </a:xfrm>
            <a:custGeom>
              <a:avLst/>
              <a:gdLst>
                <a:gd name="connsiteX0" fmla="*/ 340337 w 342525"/>
                <a:gd name="connsiteY0" fmla="*/ 117436 h 117918"/>
                <a:gd name="connsiteX1" fmla="*/ -2189 w 342525"/>
                <a:gd name="connsiteY1" fmla="*/ -483 h 117918"/>
                <a:gd name="connsiteX2" fmla="*/ 340337 w 342525"/>
                <a:gd name="connsiteY2" fmla="*/ -483 h 117918"/>
                <a:gd name="connsiteX3" fmla="*/ 340337 w 34252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17918">
                  <a:moveTo>
                    <a:pt x="340337" y="117436"/>
                  </a:moveTo>
                  <a:lnTo>
                    <a:pt x="-2189" y="-483"/>
                  </a:lnTo>
                  <a:lnTo>
                    <a:pt x="340337" y="-483"/>
                  </a:lnTo>
                  <a:lnTo>
                    <a:pt x="340337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72" name="Freeform: Shape 3271">
              <a:extLst>
                <a:ext uri="{FF2B5EF4-FFF2-40B4-BE49-F238E27FC236}">
                  <a16:creationId xmlns:a16="http://schemas.microsoft.com/office/drawing/2014/main" id="{FB3808E1-94CB-457D-8E00-A98AF6EC7EB3}"/>
                </a:ext>
              </a:extLst>
            </p:cNvPr>
            <p:cNvSpPr/>
            <p:nvPr/>
          </p:nvSpPr>
          <p:spPr>
            <a:xfrm>
              <a:off x="4936985" y="1243761"/>
              <a:ext cx="342525" cy="123533"/>
            </a:xfrm>
            <a:custGeom>
              <a:avLst/>
              <a:gdLst>
                <a:gd name="connsiteX0" fmla="*/ -2189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123051 h 123533"/>
                <a:gd name="connsiteX3" fmla="*/ -2189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34033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73" name="Freeform: Shape 3272">
              <a:extLst>
                <a:ext uri="{FF2B5EF4-FFF2-40B4-BE49-F238E27FC236}">
                  <a16:creationId xmlns:a16="http://schemas.microsoft.com/office/drawing/2014/main" id="{C2A8B54F-482C-489F-BD43-87690477D7E7}"/>
                </a:ext>
              </a:extLst>
            </p:cNvPr>
            <p:cNvSpPr/>
            <p:nvPr/>
          </p:nvSpPr>
          <p:spPr>
            <a:xfrm>
              <a:off x="4936985" y="1243761"/>
              <a:ext cx="342525" cy="123533"/>
            </a:xfrm>
            <a:custGeom>
              <a:avLst/>
              <a:gdLst>
                <a:gd name="connsiteX0" fmla="*/ 340337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-483 h 123533"/>
                <a:gd name="connsiteX3" fmla="*/ 340337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340337" y="123051"/>
                  </a:moveTo>
                  <a:lnTo>
                    <a:pt x="-2189" y="-483"/>
                  </a:lnTo>
                  <a:lnTo>
                    <a:pt x="340337" y="-483"/>
                  </a:lnTo>
                  <a:lnTo>
                    <a:pt x="34033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74" name="Freeform: Shape 3273">
              <a:extLst>
                <a:ext uri="{FF2B5EF4-FFF2-40B4-BE49-F238E27FC236}">
                  <a16:creationId xmlns:a16="http://schemas.microsoft.com/office/drawing/2014/main" id="{9384E4F7-4D0D-4C60-AC02-7B1AFAF151A3}"/>
                </a:ext>
              </a:extLst>
            </p:cNvPr>
            <p:cNvSpPr/>
            <p:nvPr/>
          </p:nvSpPr>
          <p:spPr>
            <a:xfrm>
              <a:off x="4936985" y="1002308"/>
              <a:ext cx="342525" cy="123533"/>
            </a:xfrm>
            <a:custGeom>
              <a:avLst/>
              <a:gdLst>
                <a:gd name="connsiteX0" fmla="*/ -2189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123051 h 123533"/>
                <a:gd name="connsiteX3" fmla="*/ -2189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34033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75" name="Freeform: Shape 3274">
              <a:extLst>
                <a:ext uri="{FF2B5EF4-FFF2-40B4-BE49-F238E27FC236}">
                  <a16:creationId xmlns:a16="http://schemas.microsoft.com/office/drawing/2014/main" id="{55DBEBE2-3291-400C-A3BF-B3F0C165B279}"/>
                </a:ext>
              </a:extLst>
            </p:cNvPr>
            <p:cNvSpPr/>
            <p:nvPr/>
          </p:nvSpPr>
          <p:spPr>
            <a:xfrm>
              <a:off x="4936985" y="1002308"/>
              <a:ext cx="342525" cy="123533"/>
            </a:xfrm>
            <a:custGeom>
              <a:avLst/>
              <a:gdLst>
                <a:gd name="connsiteX0" fmla="*/ 340337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-483 h 123533"/>
                <a:gd name="connsiteX3" fmla="*/ 340337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340337" y="123051"/>
                  </a:moveTo>
                  <a:lnTo>
                    <a:pt x="-2189" y="-483"/>
                  </a:lnTo>
                  <a:lnTo>
                    <a:pt x="340337" y="-483"/>
                  </a:lnTo>
                  <a:lnTo>
                    <a:pt x="34033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76" name="Freeform: Shape 3275">
              <a:extLst>
                <a:ext uri="{FF2B5EF4-FFF2-40B4-BE49-F238E27FC236}">
                  <a16:creationId xmlns:a16="http://schemas.microsoft.com/office/drawing/2014/main" id="{8C5146FD-B974-4658-B9F4-1F1CED4222B3}"/>
                </a:ext>
              </a:extLst>
            </p:cNvPr>
            <p:cNvSpPr/>
            <p:nvPr/>
          </p:nvSpPr>
          <p:spPr>
            <a:xfrm>
              <a:off x="4936985" y="755240"/>
              <a:ext cx="342525" cy="123533"/>
            </a:xfrm>
            <a:custGeom>
              <a:avLst/>
              <a:gdLst>
                <a:gd name="connsiteX0" fmla="*/ -2189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123051 h 123533"/>
                <a:gd name="connsiteX3" fmla="*/ -2189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34033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77" name="Freeform: Shape 3276">
              <a:extLst>
                <a:ext uri="{FF2B5EF4-FFF2-40B4-BE49-F238E27FC236}">
                  <a16:creationId xmlns:a16="http://schemas.microsoft.com/office/drawing/2014/main" id="{9FEB3686-A95D-4B42-B9B9-7437C0C3BB27}"/>
                </a:ext>
              </a:extLst>
            </p:cNvPr>
            <p:cNvSpPr/>
            <p:nvPr/>
          </p:nvSpPr>
          <p:spPr>
            <a:xfrm>
              <a:off x="4936985" y="755240"/>
              <a:ext cx="342525" cy="123533"/>
            </a:xfrm>
            <a:custGeom>
              <a:avLst/>
              <a:gdLst>
                <a:gd name="connsiteX0" fmla="*/ 340337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-483 h 123533"/>
                <a:gd name="connsiteX3" fmla="*/ 340337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340337" y="123051"/>
                  </a:moveTo>
                  <a:lnTo>
                    <a:pt x="-2189" y="-483"/>
                  </a:lnTo>
                  <a:lnTo>
                    <a:pt x="340337" y="-483"/>
                  </a:lnTo>
                  <a:lnTo>
                    <a:pt x="34033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78" name="Freeform: Shape 3277">
              <a:extLst>
                <a:ext uri="{FF2B5EF4-FFF2-40B4-BE49-F238E27FC236}">
                  <a16:creationId xmlns:a16="http://schemas.microsoft.com/office/drawing/2014/main" id="{109C0CDF-214B-46E7-B170-44A5A4557D2A}"/>
                </a:ext>
              </a:extLst>
            </p:cNvPr>
            <p:cNvSpPr/>
            <p:nvPr/>
          </p:nvSpPr>
          <p:spPr>
            <a:xfrm>
              <a:off x="4936985" y="502558"/>
              <a:ext cx="342525" cy="123533"/>
            </a:xfrm>
            <a:custGeom>
              <a:avLst/>
              <a:gdLst>
                <a:gd name="connsiteX0" fmla="*/ -2189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123051 h 123533"/>
                <a:gd name="connsiteX3" fmla="*/ -2189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34033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79" name="Freeform: Shape 3278">
              <a:extLst>
                <a:ext uri="{FF2B5EF4-FFF2-40B4-BE49-F238E27FC236}">
                  <a16:creationId xmlns:a16="http://schemas.microsoft.com/office/drawing/2014/main" id="{E018F1E3-8E83-4C4F-AC19-48DCD84BC605}"/>
                </a:ext>
              </a:extLst>
            </p:cNvPr>
            <p:cNvSpPr/>
            <p:nvPr/>
          </p:nvSpPr>
          <p:spPr>
            <a:xfrm>
              <a:off x="4936985" y="502558"/>
              <a:ext cx="342525" cy="123533"/>
            </a:xfrm>
            <a:custGeom>
              <a:avLst/>
              <a:gdLst>
                <a:gd name="connsiteX0" fmla="*/ 340337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-483 h 123533"/>
                <a:gd name="connsiteX3" fmla="*/ 340337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340337" y="123051"/>
                  </a:moveTo>
                  <a:lnTo>
                    <a:pt x="-2189" y="-483"/>
                  </a:lnTo>
                  <a:lnTo>
                    <a:pt x="340337" y="-483"/>
                  </a:lnTo>
                  <a:lnTo>
                    <a:pt x="34033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80" name="Freeform: Shape 3279">
              <a:extLst>
                <a:ext uri="{FF2B5EF4-FFF2-40B4-BE49-F238E27FC236}">
                  <a16:creationId xmlns:a16="http://schemas.microsoft.com/office/drawing/2014/main" id="{19DFB7D2-4723-48CD-AD08-517E362D1924}"/>
                </a:ext>
              </a:extLst>
            </p:cNvPr>
            <p:cNvSpPr/>
            <p:nvPr/>
          </p:nvSpPr>
          <p:spPr>
            <a:xfrm>
              <a:off x="4936985" y="249875"/>
              <a:ext cx="342525" cy="117918"/>
            </a:xfrm>
            <a:custGeom>
              <a:avLst/>
              <a:gdLst>
                <a:gd name="connsiteX0" fmla="*/ -2189 w 342525"/>
                <a:gd name="connsiteY0" fmla="*/ 117436 h 117918"/>
                <a:gd name="connsiteX1" fmla="*/ -2189 w 342525"/>
                <a:gd name="connsiteY1" fmla="*/ -483 h 117918"/>
                <a:gd name="connsiteX2" fmla="*/ 340337 w 342525"/>
                <a:gd name="connsiteY2" fmla="*/ 117436 h 117918"/>
                <a:gd name="connsiteX3" fmla="*/ -2189 w 34252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340337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81" name="Freeform: Shape 3280">
              <a:extLst>
                <a:ext uri="{FF2B5EF4-FFF2-40B4-BE49-F238E27FC236}">
                  <a16:creationId xmlns:a16="http://schemas.microsoft.com/office/drawing/2014/main" id="{42CF48C7-799E-4B6B-A156-8B50D2BE5DB5}"/>
                </a:ext>
              </a:extLst>
            </p:cNvPr>
            <p:cNvSpPr/>
            <p:nvPr/>
          </p:nvSpPr>
          <p:spPr>
            <a:xfrm>
              <a:off x="4936985" y="249875"/>
              <a:ext cx="342525" cy="117918"/>
            </a:xfrm>
            <a:custGeom>
              <a:avLst/>
              <a:gdLst>
                <a:gd name="connsiteX0" fmla="*/ 340337 w 342525"/>
                <a:gd name="connsiteY0" fmla="*/ 117436 h 117918"/>
                <a:gd name="connsiteX1" fmla="*/ -2189 w 342525"/>
                <a:gd name="connsiteY1" fmla="*/ -483 h 117918"/>
                <a:gd name="connsiteX2" fmla="*/ 340337 w 342525"/>
                <a:gd name="connsiteY2" fmla="*/ -483 h 117918"/>
                <a:gd name="connsiteX3" fmla="*/ 340337 w 34252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17918">
                  <a:moveTo>
                    <a:pt x="340337" y="117436"/>
                  </a:moveTo>
                  <a:lnTo>
                    <a:pt x="-2189" y="-483"/>
                  </a:lnTo>
                  <a:lnTo>
                    <a:pt x="340337" y="-483"/>
                  </a:lnTo>
                  <a:lnTo>
                    <a:pt x="340337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82" name="Freeform: Shape 3281">
              <a:extLst>
                <a:ext uri="{FF2B5EF4-FFF2-40B4-BE49-F238E27FC236}">
                  <a16:creationId xmlns:a16="http://schemas.microsoft.com/office/drawing/2014/main" id="{FE554A6C-E32A-47D9-A208-ED13E15C6EF2}"/>
                </a:ext>
              </a:extLst>
            </p:cNvPr>
            <p:cNvSpPr/>
            <p:nvPr/>
          </p:nvSpPr>
          <p:spPr>
            <a:xfrm>
              <a:off x="5279511" y="249875"/>
              <a:ext cx="123533" cy="1358872"/>
            </a:xfrm>
            <a:custGeom>
              <a:avLst/>
              <a:gdLst>
                <a:gd name="connsiteX0" fmla="*/ -2189 w 123533"/>
                <a:gd name="connsiteY0" fmla="*/ 121305 h 1358872"/>
                <a:gd name="connsiteX1" fmla="*/ -2189 w 123533"/>
                <a:gd name="connsiteY1" fmla="*/ -483 h 1358872"/>
                <a:gd name="connsiteX2" fmla="*/ 121345 w 123533"/>
                <a:gd name="connsiteY2" fmla="*/ 1358389 h 1358872"/>
                <a:gd name="connsiteX3" fmla="*/ -2189 w 123533"/>
                <a:gd name="connsiteY3" fmla="*/ 121305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58872">
                  <a:moveTo>
                    <a:pt x="-2189" y="121305"/>
                  </a:moveTo>
                  <a:lnTo>
                    <a:pt x="-2189" y="-483"/>
                  </a:lnTo>
                  <a:lnTo>
                    <a:pt x="121345" y="1358389"/>
                  </a:lnTo>
                  <a:lnTo>
                    <a:pt x="-2189" y="12130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83" name="Freeform: Shape 3282">
              <a:extLst>
                <a:ext uri="{FF2B5EF4-FFF2-40B4-BE49-F238E27FC236}">
                  <a16:creationId xmlns:a16="http://schemas.microsoft.com/office/drawing/2014/main" id="{D5605B4D-42ED-4658-89EE-24DEA4AECD19}"/>
                </a:ext>
              </a:extLst>
            </p:cNvPr>
            <p:cNvSpPr/>
            <p:nvPr/>
          </p:nvSpPr>
          <p:spPr>
            <a:xfrm>
              <a:off x="5279511" y="249875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84" name="Freeform: Shape 3283">
              <a:extLst>
                <a:ext uri="{FF2B5EF4-FFF2-40B4-BE49-F238E27FC236}">
                  <a16:creationId xmlns:a16="http://schemas.microsoft.com/office/drawing/2014/main" id="{B73ED3F8-959E-4123-A1C7-6D8D144C3674}"/>
                </a:ext>
              </a:extLst>
            </p:cNvPr>
            <p:cNvSpPr/>
            <p:nvPr/>
          </p:nvSpPr>
          <p:spPr>
            <a:xfrm>
              <a:off x="5403045" y="1490828"/>
              <a:ext cx="117918" cy="117918"/>
            </a:xfrm>
            <a:custGeom>
              <a:avLst/>
              <a:gdLst>
                <a:gd name="connsiteX0" fmla="*/ -2189 w 117918"/>
                <a:gd name="connsiteY0" fmla="*/ 117436 h 117918"/>
                <a:gd name="connsiteX1" fmla="*/ -2189 w 117918"/>
                <a:gd name="connsiteY1" fmla="*/ -483 h 117918"/>
                <a:gd name="connsiteX2" fmla="*/ 115730 w 117918"/>
                <a:gd name="connsiteY2" fmla="*/ 117436 h 117918"/>
                <a:gd name="connsiteX3" fmla="*/ -2189 w 11791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15730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85" name="Freeform: Shape 3284">
              <a:extLst>
                <a:ext uri="{FF2B5EF4-FFF2-40B4-BE49-F238E27FC236}">
                  <a16:creationId xmlns:a16="http://schemas.microsoft.com/office/drawing/2014/main" id="{24E58715-A44A-4465-B379-63509800F1A9}"/>
                </a:ext>
              </a:extLst>
            </p:cNvPr>
            <p:cNvSpPr/>
            <p:nvPr/>
          </p:nvSpPr>
          <p:spPr>
            <a:xfrm>
              <a:off x="5403045" y="1490828"/>
              <a:ext cx="117918" cy="117918"/>
            </a:xfrm>
            <a:custGeom>
              <a:avLst/>
              <a:gdLst>
                <a:gd name="connsiteX0" fmla="*/ 115730 w 117918"/>
                <a:gd name="connsiteY0" fmla="*/ 117436 h 117918"/>
                <a:gd name="connsiteX1" fmla="*/ -2189 w 117918"/>
                <a:gd name="connsiteY1" fmla="*/ -483 h 117918"/>
                <a:gd name="connsiteX2" fmla="*/ 115730 w 117918"/>
                <a:gd name="connsiteY2" fmla="*/ -483 h 117918"/>
                <a:gd name="connsiteX3" fmla="*/ 115730 w 11791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7918">
                  <a:moveTo>
                    <a:pt x="115730" y="117436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86" name="Freeform: Shape 3285">
              <a:extLst>
                <a:ext uri="{FF2B5EF4-FFF2-40B4-BE49-F238E27FC236}">
                  <a16:creationId xmlns:a16="http://schemas.microsoft.com/office/drawing/2014/main" id="{3320D57B-6587-4382-B169-FD1AC0182C18}"/>
                </a:ext>
              </a:extLst>
            </p:cNvPr>
            <p:cNvSpPr/>
            <p:nvPr/>
          </p:nvSpPr>
          <p:spPr>
            <a:xfrm>
              <a:off x="5403045" y="1243761"/>
              <a:ext cx="117918" cy="123533"/>
            </a:xfrm>
            <a:custGeom>
              <a:avLst/>
              <a:gdLst>
                <a:gd name="connsiteX0" fmla="*/ -2189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123051 h 123533"/>
                <a:gd name="connsiteX3" fmla="*/ -2189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87" name="Freeform: Shape 3286">
              <a:extLst>
                <a:ext uri="{FF2B5EF4-FFF2-40B4-BE49-F238E27FC236}">
                  <a16:creationId xmlns:a16="http://schemas.microsoft.com/office/drawing/2014/main" id="{D071C71F-8FD8-498E-979F-ED853F198A40}"/>
                </a:ext>
              </a:extLst>
            </p:cNvPr>
            <p:cNvSpPr/>
            <p:nvPr/>
          </p:nvSpPr>
          <p:spPr>
            <a:xfrm>
              <a:off x="5403045" y="1243761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88" name="Freeform: Shape 3287">
              <a:extLst>
                <a:ext uri="{FF2B5EF4-FFF2-40B4-BE49-F238E27FC236}">
                  <a16:creationId xmlns:a16="http://schemas.microsoft.com/office/drawing/2014/main" id="{6347FA87-973B-405F-8960-08ACD0DF6331}"/>
                </a:ext>
              </a:extLst>
            </p:cNvPr>
            <p:cNvSpPr/>
            <p:nvPr/>
          </p:nvSpPr>
          <p:spPr>
            <a:xfrm>
              <a:off x="5403045" y="1002308"/>
              <a:ext cx="117918" cy="123533"/>
            </a:xfrm>
            <a:custGeom>
              <a:avLst/>
              <a:gdLst>
                <a:gd name="connsiteX0" fmla="*/ -2189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123051 h 123533"/>
                <a:gd name="connsiteX3" fmla="*/ -2189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89" name="Freeform: Shape 3288">
              <a:extLst>
                <a:ext uri="{FF2B5EF4-FFF2-40B4-BE49-F238E27FC236}">
                  <a16:creationId xmlns:a16="http://schemas.microsoft.com/office/drawing/2014/main" id="{885BB534-C757-45D3-93FD-569889A95C3B}"/>
                </a:ext>
              </a:extLst>
            </p:cNvPr>
            <p:cNvSpPr/>
            <p:nvPr/>
          </p:nvSpPr>
          <p:spPr>
            <a:xfrm>
              <a:off x="5403045" y="1002308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90" name="Freeform: Shape 3289">
              <a:extLst>
                <a:ext uri="{FF2B5EF4-FFF2-40B4-BE49-F238E27FC236}">
                  <a16:creationId xmlns:a16="http://schemas.microsoft.com/office/drawing/2014/main" id="{2F6FB200-8329-4C79-9A10-4C0B0826D7EB}"/>
                </a:ext>
              </a:extLst>
            </p:cNvPr>
            <p:cNvSpPr/>
            <p:nvPr/>
          </p:nvSpPr>
          <p:spPr>
            <a:xfrm>
              <a:off x="5403045" y="755240"/>
              <a:ext cx="117918" cy="123533"/>
            </a:xfrm>
            <a:custGeom>
              <a:avLst/>
              <a:gdLst>
                <a:gd name="connsiteX0" fmla="*/ -2189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123051 h 123533"/>
                <a:gd name="connsiteX3" fmla="*/ -2189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91" name="Freeform: Shape 3290">
              <a:extLst>
                <a:ext uri="{FF2B5EF4-FFF2-40B4-BE49-F238E27FC236}">
                  <a16:creationId xmlns:a16="http://schemas.microsoft.com/office/drawing/2014/main" id="{E18D69E8-B394-4276-AB0D-A99C1AC15197}"/>
                </a:ext>
              </a:extLst>
            </p:cNvPr>
            <p:cNvSpPr/>
            <p:nvPr/>
          </p:nvSpPr>
          <p:spPr>
            <a:xfrm>
              <a:off x="5403045" y="755240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92" name="Freeform: Shape 3291">
              <a:extLst>
                <a:ext uri="{FF2B5EF4-FFF2-40B4-BE49-F238E27FC236}">
                  <a16:creationId xmlns:a16="http://schemas.microsoft.com/office/drawing/2014/main" id="{2CE84093-6411-41D0-AFC2-0A884201F316}"/>
                </a:ext>
              </a:extLst>
            </p:cNvPr>
            <p:cNvSpPr/>
            <p:nvPr/>
          </p:nvSpPr>
          <p:spPr>
            <a:xfrm>
              <a:off x="5403045" y="502558"/>
              <a:ext cx="117918" cy="123533"/>
            </a:xfrm>
            <a:custGeom>
              <a:avLst/>
              <a:gdLst>
                <a:gd name="connsiteX0" fmla="*/ -2189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123051 h 123533"/>
                <a:gd name="connsiteX3" fmla="*/ -2189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93" name="Freeform: Shape 3292">
              <a:extLst>
                <a:ext uri="{FF2B5EF4-FFF2-40B4-BE49-F238E27FC236}">
                  <a16:creationId xmlns:a16="http://schemas.microsoft.com/office/drawing/2014/main" id="{A3384256-9F45-4970-A29F-0E344031CEBD}"/>
                </a:ext>
              </a:extLst>
            </p:cNvPr>
            <p:cNvSpPr/>
            <p:nvPr/>
          </p:nvSpPr>
          <p:spPr>
            <a:xfrm>
              <a:off x="5403045" y="502558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94" name="Freeform: Shape 3293">
              <a:extLst>
                <a:ext uri="{FF2B5EF4-FFF2-40B4-BE49-F238E27FC236}">
                  <a16:creationId xmlns:a16="http://schemas.microsoft.com/office/drawing/2014/main" id="{7261EE8C-67BA-4965-B00B-B6CF07C2BDA4}"/>
                </a:ext>
              </a:extLst>
            </p:cNvPr>
            <p:cNvSpPr/>
            <p:nvPr/>
          </p:nvSpPr>
          <p:spPr>
            <a:xfrm>
              <a:off x="5403045" y="249875"/>
              <a:ext cx="117918" cy="117918"/>
            </a:xfrm>
            <a:custGeom>
              <a:avLst/>
              <a:gdLst>
                <a:gd name="connsiteX0" fmla="*/ -2189 w 117918"/>
                <a:gd name="connsiteY0" fmla="*/ 117436 h 117918"/>
                <a:gd name="connsiteX1" fmla="*/ -2189 w 117918"/>
                <a:gd name="connsiteY1" fmla="*/ -483 h 117918"/>
                <a:gd name="connsiteX2" fmla="*/ 115730 w 117918"/>
                <a:gd name="connsiteY2" fmla="*/ 117436 h 117918"/>
                <a:gd name="connsiteX3" fmla="*/ -2189 w 11791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15730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95" name="Freeform: Shape 3294">
              <a:extLst>
                <a:ext uri="{FF2B5EF4-FFF2-40B4-BE49-F238E27FC236}">
                  <a16:creationId xmlns:a16="http://schemas.microsoft.com/office/drawing/2014/main" id="{A3251A22-C6B5-4306-BD48-BF2FB8197ED8}"/>
                </a:ext>
              </a:extLst>
            </p:cNvPr>
            <p:cNvSpPr/>
            <p:nvPr/>
          </p:nvSpPr>
          <p:spPr>
            <a:xfrm>
              <a:off x="5403045" y="249875"/>
              <a:ext cx="117918" cy="117918"/>
            </a:xfrm>
            <a:custGeom>
              <a:avLst/>
              <a:gdLst>
                <a:gd name="connsiteX0" fmla="*/ 115730 w 117918"/>
                <a:gd name="connsiteY0" fmla="*/ 117436 h 117918"/>
                <a:gd name="connsiteX1" fmla="*/ -2189 w 117918"/>
                <a:gd name="connsiteY1" fmla="*/ -483 h 117918"/>
                <a:gd name="connsiteX2" fmla="*/ 115730 w 117918"/>
                <a:gd name="connsiteY2" fmla="*/ -483 h 117918"/>
                <a:gd name="connsiteX3" fmla="*/ 115730 w 11791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7918">
                  <a:moveTo>
                    <a:pt x="115730" y="117436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96" name="Freeform: Shape 3295">
              <a:extLst>
                <a:ext uri="{FF2B5EF4-FFF2-40B4-BE49-F238E27FC236}">
                  <a16:creationId xmlns:a16="http://schemas.microsoft.com/office/drawing/2014/main" id="{D1335BF8-AF04-48D4-B48E-C4BBCD7A3A46}"/>
                </a:ext>
              </a:extLst>
            </p:cNvPr>
            <p:cNvSpPr/>
            <p:nvPr/>
          </p:nvSpPr>
          <p:spPr>
            <a:xfrm>
              <a:off x="5520964" y="249875"/>
              <a:ext cx="123533" cy="1358872"/>
            </a:xfrm>
            <a:custGeom>
              <a:avLst/>
              <a:gdLst>
                <a:gd name="connsiteX0" fmla="*/ -2189 w 123533"/>
                <a:gd name="connsiteY0" fmla="*/ 121305 h 1358872"/>
                <a:gd name="connsiteX1" fmla="*/ -2189 w 123533"/>
                <a:gd name="connsiteY1" fmla="*/ -483 h 1358872"/>
                <a:gd name="connsiteX2" fmla="*/ 121345 w 123533"/>
                <a:gd name="connsiteY2" fmla="*/ 1358389 h 1358872"/>
                <a:gd name="connsiteX3" fmla="*/ -2189 w 123533"/>
                <a:gd name="connsiteY3" fmla="*/ 121305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58872">
                  <a:moveTo>
                    <a:pt x="-2189" y="121305"/>
                  </a:moveTo>
                  <a:lnTo>
                    <a:pt x="-2189" y="-483"/>
                  </a:lnTo>
                  <a:lnTo>
                    <a:pt x="121345" y="1358389"/>
                  </a:lnTo>
                  <a:lnTo>
                    <a:pt x="-2189" y="12130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97" name="Freeform: Shape 3296">
              <a:extLst>
                <a:ext uri="{FF2B5EF4-FFF2-40B4-BE49-F238E27FC236}">
                  <a16:creationId xmlns:a16="http://schemas.microsoft.com/office/drawing/2014/main" id="{9B19EEB2-B986-4E16-A30A-8D58D118F660}"/>
                </a:ext>
              </a:extLst>
            </p:cNvPr>
            <p:cNvSpPr/>
            <p:nvPr/>
          </p:nvSpPr>
          <p:spPr>
            <a:xfrm>
              <a:off x="5520964" y="249875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98" name="Freeform: Shape 3297">
              <a:extLst>
                <a:ext uri="{FF2B5EF4-FFF2-40B4-BE49-F238E27FC236}">
                  <a16:creationId xmlns:a16="http://schemas.microsoft.com/office/drawing/2014/main" id="{07EDDDB6-7601-4A56-B2E2-88E7179CE766}"/>
                </a:ext>
              </a:extLst>
            </p:cNvPr>
            <p:cNvSpPr/>
            <p:nvPr/>
          </p:nvSpPr>
          <p:spPr>
            <a:xfrm>
              <a:off x="5644497" y="75524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99" name="Freeform: Shape 3298">
              <a:extLst>
                <a:ext uri="{FF2B5EF4-FFF2-40B4-BE49-F238E27FC236}">
                  <a16:creationId xmlns:a16="http://schemas.microsoft.com/office/drawing/2014/main" id="{B39D040F-2584-481E-804E-5271D63F03EA}"/>
                </a:ext>
              </a:extLst>
            </p:cNvPr>
            <p:cNvSpPr/>
            <p:nvPr/>
          </p:nvSpPr>
          <p:spPr>
            <a:xfrm>
              <a:off x="5644497" y="755240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00" name="Freeform: Shape 3299">
              <a:extLst>
                <a:ext uri="{FF2B5EF4-FFF2-40B4-BE49-F238E27FC236}">
                  <a16:creationId xmlns:a16="http://schemas.microsoft.com/office/drawing/2014/main" id="{D676E288-35AC-4CA1-B48A-9384BC5CBAA4}"/>
                </a:ext>
              </a:extLst>
            </p:cNvPr>
            <p:cNvSpPr/>
            <p:nvPr/>
          </p:nvSpPr>
          <p:spPr>
            <a:xfrm>
              <a:off x="5644497" y="502558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01" name="Freeform: Shape 3300">
              <a:extLst>
                <a:ext uri="{FF2B5EF4-FFF2-40B4-BE49-F238E27FC236}">
                  <a16:creationId xmlns:a16="http://schemas.microsoft.com/office/drawing/2014/main" id="{0C97B0CB-8E2D-4A82-9E71-05808E76B02F}"/>
                </a:ext>
              </a:extLst>
            </p:cNvPr>
            <p:cNvSpPr/>
            <p:nvPr/>
          </p:nvSpPr>
          <p:spPr>
            <a:xfrm>
              <a:off x="5644497" y="502558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02" name="Freeform: Shape 3301">
              <a:extLst>
                <a:ext uri="{FF2B5EF4-FFF2-40B4-BE49-F238E27FC236}">
                  <a16:creationId xmlns:a16="http://schemas.microsoft.com/office/drawing/2014/main" id="{4C740C17-85FA-4A7D-A5AD-F940109757AB}"/>
                </a:ext>
              </a:extLst>
            </p:cNvPr>
            <p:cNvSpPr/>
            <p:nvPr/>
          </p:nvSpPr>
          <p:spPr>
            <a:xfrm>
              <a:off x="5644497" y="249875"/>
              <a:ext cx="123533" cy="117918"/>
            </a:xfrm>
            <a:custGeom>
              <a:avLst/>
              <a:gdLst>
                <a:gd name="connsiteX0" fmla="*/ -2189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117436 h 117918"/>
                <a:gd name="connsiteX3" fmla="*/ -2189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1345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03" name="Freeform: Shape 3302">
              <a:extLst>
                <a:ext uri="{FF2B5EF4-FFF2-40B4-BE49-F238E27FC236}">
                  <a16:creationId xmlns:a16="http://schemas.microsoft.com/office/drawing/2014/main" id="{2EA8FA6B-64FD-453B-962B-BAF6CCD4A60B}"/>
                </a:ext>
              </a:extLst>
            </p:cNvPr>
            <p:cNvSpPr/>
            <p:nvPr/>
          </p:nvSpPr>
          <p:spPr>
            <a:xfrm>
              <a:off x="5644497" y="249875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04" name="Freeform: Shape 3303">
              <a:extLst>
                <a:ext uri="{FF2B5EF4-FFF2-40B4-BE49-F238E27FC236}">
                  <a16:creationId xmlns:a16="http://schemas.microsoft.com/office/drawing/2014/main" id="{99D9C1CE-C866-4F1E-A057-EDB5C5C0C1D1}"/>
                </a:ext>
              </a:extLst>
            </p:cNvPr>
            <p:cNvSpPr/>
            <p:nvPr/>
          </p:nvSpPr>
          <p:spPr>
            <a:xfrm>
              <a:off x="5768031" y="249875"/>
              <a:ext cx="123533" cy="628899"/>
            </a:xfrm>
            <a:custGeom>
              <a:avLst/>
              <a:gdLst>
                <a:gd name="connsiteX0" fmla="*/ -2189 w 123533"/>
                <a:gd name="connsiteY0" fmla="*/ 121220 h 628899"/>
                <a:gd name="connsiteX1" fmla="*/ -2189 w 123533"/>
                <a:gd name="connsiteY1" fmla="*/ -483 h 628899"/>
                <a:gd name="connsiteX2" fmla="*/ 121345 w 123533"/>
                <a:gd name="connsiteY2" fmla="*/ 628417 h 628899"/>
                <a:gd name="connsiteX3" fmla="*/ -2189 w 123533"/>
                <a:gd name="connsiteY3" fmla="*/ 121220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-2189" y="121220"/>
                  </a:moveTo>
                  <a:lnTo>
                    <a:pt x="-2189" y="-483"/>
                  </a:lnTo>
                  <a:lnTo>
                    <a:pt x="121345" y="628417"/>
                  </a:lnTo>
                  <a:lnTo>
                    <a:pt x="-2189" y="1212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05" name="Freeform: Shape 3304">
              <a:extLst>
                <a:ext uri="{FF2B5EF4-FFF2-40B4-BE49-F238E27FC236}">
                  <a16:creationId xmlns:a16="http://schemas.microsoft.com/office/drawing/2014/main" id="{58B97044-E65E-4700-95D1-CB4638A165DB}"/>
                </a:ext>
              </a:extLst>
            </p:cNvPr>
            <p:cNvSpPr/>
            <p:nvPr/>
          </p:nvSpPr>
          <p:spPr>
            <a:xfrm>
              <a:off x="5768031" y="249875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06" name="Freeform: Shape 3305">
              <a:extLst>
                <a:ext uri="{FF2B5EF4-FFF2-40B4-BE49-F238E27FC236}">
                  <a16:creationId xmlns:a16="http://schemas.microsoft.com/office/drawing/2014/main" id="{27FAB34B-2805-4FA3-B4D7-3E00B32FA247}"/>
                </a:ext>
              </a:extLst>
            </p:cNvPr>
            <p:cNvSpPr/>
            <p:nvPr/>
          </p:nvSpPr>
          <p:spPr>
            <a:xfrm>
              <a:off x="5891565" y="755240"/>
              <a:ext cx="213376" cy="123533"/>
            </a:xfrm>
            <a:custGeom>
              <a:avLst/>
              <a:gdLst>
                <a:gd name="connsiteX0" fmla="*/ -2189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123051 h 123533"/>
                <a:gd name="connsiteX3" fmla="*/ -2189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1118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07" name="Freeform: Shape 3306">
              <a:extLst>
                <a:ext uri="{FF2B5EF4-FFF2-40B4-BE49-F238E27FC236}">
                  <a16:creationId xmlns:a16="http://schemas.microsoft.com/office/drawing/2014/main" id="{2B79BEA3-314F-464F-B652-94D5E0C66507}"/>
                </a:ext>
              </a:extLst>
            </p:cNvPr>
            <p:cNvSpPr/>
            <p:nvPr/>
          </p:nvSpPr>
          <p:spPr>
            <a:xfrm>
              <a:off x="5891565" y="755240"/>
              <a:ext cx="213376" cy="123533"/>
            </a:xfrm>
            <a:custGeom>
              <a:avLst/>
              <a:gdLst>
                <a:gd name="connsiteX0" fmla="*/ 211188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-483 h 123533"/>
                <a:gd name="connsiteX3" fmla="*/ 211188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211188" y="123051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08" name="Freeform: Shape 3307">
              <a:extLst>
                <a:ext uri="{FF2B5EF4-FFF2-40B4-BE49-F238E27FC236}">
                  <a16:creationId xmlns:a16="http://schemas.microsoft.com/office/drawing/2014/main" id="{DB3E7CA1-1589-4A4F-8D6F-2A119F6A82C2}"/>
                </a:ext>
              </a:extLst>
            </p:cNvPr>
            <p:cNvSpPr/>
            <p:nvPr/>
          </p:nvSpPr>
          <p:spPr>
            <a:xfrm>
              <a:off x="5891565" y="502558"/>
              <a:ext cx="213376" cy="123533"/>
            </a:xfrm>
            <a:custGeom>
              <a:avLst/>
              <a:gdLst>
                <a:gd name="connsiteX0" fmla="*/ -2189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123051 h 123533"/>
                <a:gd name="connsiteX3" fmla="*/ -2189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1118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09" name="Freeform: Shape 3308">
              <a:extLst>
                <a:ext uri="{FF2B5EF4-FFF2-40B4-BE49-F238E27FC236}">
                  <a16:creationId xmlns:a16="http://schemas.microsoft.com/office/drawing/2014/main" id="{F4C57409-48D9-4AE6-97D9-D2FF8F3A33EC}"/>
                </a:ext>
              </a:extLst>
            </p:cNvPr>
            <p:cNvSpPr/>
            <p:nvPr/>
          </p:nvSpPr>
          <p:spPr>
            <a:xfrm>
              <a:off x="5891565" y="502558"/>
              <a:ext cx="213376" cy="123533"/>
            </a:xfrm>
            <a:custGeom>
              <a:avLst/>
              <a:gdLst>
                <a:gd name="connsiteX0" fmla="*/ 211188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-483 h 123533"/>
                <a:gd name="connsiteX3" fmla="*/ 211188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211188" y="123051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10" name="Freeform: Shape 3309">
              <a:extLst>
                <a:ext uri="{FF2B5EF4-FFF2-40B4-BE49-F238E27FC236}">
                  <a16:creationId xmlns:a16="http://schemas.microsoft.com/office/drawing/2014/main" id="{6302B0CA-72CE-4951-805F-D1C00C5EB606}"/>
                </a:ext>
              </a:extLst>
            </p:cNvPr>
            <p:cNvSpPr/>
            <p:nvPr/>
          </p:nvSpPr>
          <p:spPr>
            <a:xfrm>
              <a:off x="5891565" y="249875"/>
              <a:ext cx="213376" cy="117918"/>
            </a:xfrm>
            <a:custGeom>
              <a:avLst/>
              <a:gdLst>
                <a:gd name="connsiteX0" fmla="*/ -2189 w 213376"/>
                <a:gd name="connsiteY0" fmla="*/ 117436 h 117918"/>
                <a:gd name="connsiteX1" fmla="*/ -2189 w 213376"/>
                <a:gd name="connsiteY1" fmla="*/ -483 h 117918"/>
                <a:gd name="connsiteX2" fmla="*/ 211188 w 213376"/>
                <a:gd name="connsiteY2" fmla="*/ 117436 h 117918"/>
                <a:gd name="connsiteX3" fmla="*/ -2189 w 21337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211188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11" name="Freeform: Shape 3310">
              <a:extLst>
                <a:ext uri="{FF2B5EF4-FFF2-40B4-BE49-F238E27FC236}">
                  <a16:creationId xmlns:a16="http://schemas.microsoft.com/office/drawing/2014/main" id="{FD4DDD3F-3F28-4A5E-8140-6CF6BA407292}"/>
                </a:ext>
              </a:extLst>
            </p:cNvPr>
            <p:cNvSpPr/>
            <p:nvPr/>
          </p:nvSpPr>
          <p:spPr>
            <a:xfrm>
              <a:off x="5891565" y="249875"/>
              <a:ext cx="213376" cy="117918"/>
            </a:xfrm>
            <a:custGeom>
              <a:avLst/>
              <a:gdLst>
                <a:gd name="connsiteX0" fmla="*/ 211188 w 213376"/>
                <a:gd name="connsiteY0" fmla="*/ 117436 h 117918"/>
                <a:gd name="connsiteX1" fmla="*/ -2189 w 213376"/>
                <a:gd name="connsiteY1" fmla="*/ -483 h 117918"/>
                <a:gd name="connsiteX2" fmla="*/ 211188 w 213376"/>
                <a:gd name="connsiteY2" fmla="*/ -483 h 117918"/>
                <a:gd name="connsiteX3" fmla="*/ 211188 w 21337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17918">
                  <a:moveTo>
                    <a:pt x="211188" y="117436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12" name="Freeform: Shape 3311">
              <a:extLst>
                <a:ext uri="{FF2B5EF4-FFF2-40B4-BE49-F238E27FC236}">
                  <a16:creationId xmlns:a16="http://schemas.microsoft.com/office/drawing/2014/main" id="{008C069F-FD79-47E5-A9CB-2B142038F208}"/>
                </a:ext>
              </a:extLst>
            </p:cNvPr>
            <p:cNvSpPr/>
            <p:nvPr/>
          </p:nvSpPr>
          <p:spPr>
            <a:xfrm>
              <a:off x="6104942" y="249875"/>
              <a:ext cx="106688" cy="628899"/>
            </a:xfrm>
            <a:custGeom>
              <a:avLst/>
              <a:gdLst>
                <a:gd name="connsiteX0" fmla="*/ -2189 w 106688"/>
                <a:gd name="connsiteY0" fmla="*/ 121220 h 628899"/>
                <a:gd name="connsiteX1" fmla="*/ -2189 w 106688"/>
                <a:gd name="connsiteY1" fmla="*/ -483 h 628899"/>
                <a:gd name="connsiteX2" fmla="*/ 104499 w 106688"/>
                <a:gd name="connsiteY2" fmla="*/ 628417 h 628899"/>
                <a:gd name="connsiteX3" fmla="*/ -2189 w 106688"/>
                <a:gd name="connsiteY3" fmla="*/ 121220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628899">
                  <a:moveTo>
                    <a:pt x="-2189" y="121220"/>
                  </a:moveTo>
                  <a:lnTo>
                    <a:pt x="-2189" y="-483"/>
                  </a:lnTo>
                  <a:lnTo>
                    <a:pt x="104499" y="628417"/>
                  </a:lnTo>
                  <a:lnTo>
                    <a:pt x="-2189" y="1212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13" name="Freeform: Shape 3312">
              <a:extLst>
                <a:ext uri="{FF2B5EF4-FFF2-40B4-BE49-F238E27FC236}">
                  <a16:creationId xmlns:a16="http://schemas.microsoft.com/office/drawing/2014/main" id="{8F59B5DA-CE71-47A0-9258-2913F1EEF346}"/>
                </a:ext>
              </a:extLst>
            </p:cNvPr>
            <p:cNvSpPr/>
            <p:nvPr/>
          </p:nvSpPr>
          <p:spPr>
            <a:xfrm>
              <a:off x="6104942" y="249875"/>
              <a:ext cx="106688" cy="117918"/>
            </a:xfrm>
            <a:custGeom>
              <a:avLst/>
              <a:gdLst>
                <a:gd name="connsiteX0" fmla="*/ 104499 w 106688"/>
                <a:gd name="connsiteY0" fmla="*/ 117436 h 117918"/>
                <a:gd name="connsiteX1" fmla="*/ -2189 w 106688"/>
                <a:gd name="connsiteY1" fmla="*/ -483 h 117918"/>
                <a:gd name="connsiteX2" fmla="*/ 104499 w 106688"/>
                <a:gd name="connsiteY2" fmla="*/ -483 h 117918"/>
                <a:gd name="connsiteX3" fmla="*/ 104499 w 10668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117918">
                  <a:moveTo>
                    <a:pt x="104499" y="117436"/>
                  </a:moveTo>
                  <a:lnTo>
                    <a:pt x="-2189" y="-483"/>
                  </a:lnTo>
                  <a:lnTo>
                    <a:pt x="104499" y="-483"/>
                  </a:lnTo>
                  <a:lnTo>
                    <a:pt x="10449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14" name="Freeform: Shape 3313">
              <a:extLst>
                <a:ext uri="{FF2B5EF4-FFF2-40B4-BE49-F238E27FC236}">
                  <a16:creationId xmlns:a16="http://schemas.microsoft.com/office/drawing/2014/main" id="{6F0329E3-C2D4-4AFE-8FD3-DDB587338E22}"/>
                </a:ext>
              </a:extLst>
            </p:cNvPr>
            <p:cNvSpPr/>
            <p:nvPr/>
          </p:nvSpPr>
          <p:spPr>
            <a:xfrm>
              <a:off x="6211630" y="755240"/>
              <a:ext cx="224606" cy="123533"/>
            </a:xfrm>
            <a:custGeom>
              <a:avLst/>
              <a:gdLst>
                <a:gd name="connsiteX0" fmla="*/ -2189 w 224606"/>
                <a:gd name="connsiteY0" fmla="*/ 123051 h 123533"/>
                <a:gd name="connsiteX1" fmla="*/ -2189 w 224606"/>
                <a:gd name="connsiteY1" fmla="*/ -483 h 123533"/>
                <a:gd name="connsiteX2" fmla="*/ 222418 w 224606"/>
                <a:gd name="connsiteY2" fmla="*/ 123051 h 123533"/>
                <a:gd name="connsiteX3" fmla="*/ -2189 w 22460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2241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15" name="Freeform: Shape 3314">
              <a:extLst>
                <a:ext uri="{FF2B5EF4-FFF2-40B4-BE49-F238E27FC236}">
                  <a16:creationId xmlns:a16="http://schemas.microsoft.com/office/drawing/2014/main" id="{D86B1E9F-734F-443F-B403-4A159E0A7D12}"/>
                </a:ext>
              </a:extLst>
            </p:cNvPr>
            <p:cNvSpPr/>
            <p:nvPr/>
          </p:nvSpPr>
          <p:spPr>
            <a:xfrm>
              <a:off x="6211630" y="755240"/>
              <a:ext cx="224606" cy="123533"/>
            </a:xfrm>
            <a:custGeom>
              <a:avLst/>
              <a:gdLst>
                <a:gd name="connsiteX0" fmla="*/ 222418 w 224606"/>
                <a:gd name="connsiteY0" fmla="*/ 123051 h 123533"/>
                <a:gd name="connsiteX1" fmla="*/ -2189 w 224606"/>
                <a:gd name="connsiteY1" fmla="*/ -483 h 123533"/>
                <a:gd name="connsiteX2" fmla="*/ 222418 w 224606"/>
                <a:gd name="connsiteY2" fmla="*/ -483 h 123533"/>
                <a:gd name="connsiteX3" fmla="*/ 222418 w 22460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6" h="123533">
                  <a:moveTo>
                    <a:pt x="222418" y="123051"/>
                  </a:moveTo>
                  <a:lnTo>
                    <a:pt x="-2189" y="-483"/>
                  </a:lnTo>
                  <a:lnTo>
                    <a:pt x="222418" y="-483"/>
                  </a:lnTo>
                  <a:lnTo>
                    <a:pt x="22241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16" name="Freeform: Shape 3315">
              <a:extLst>
                <a:ext uri="{FF2B5EF4-FFF2-40B4-BE49-F238E27FC236}">
                  <a16:creationId xmlns:a16="http://schemas.microsoft.com/office/drawing/2014/main" id="{87765204-AFDB-4F19-B4AB-87B46A956170}"/>
                </a:ext>
              </a:extLst>
            </p:cNvPr>
            <p:cNvSpPr/>
            <p:nvPr/>
          </p:nvSpPr>
          <p:spPr>
            <a:xfrm>
              <a:off x="6211630" y="502558"/>
              <a:ext cx="224606" cy="123533"/>
            </a:xfrm>
            <a:custGeom>
              <a:avLst/>
              <a:gdLst>
                <a:gd name="connsiteX0" fmla="*/ -2189 w 224606"/>
                <a:gd name="connsiteY0" fmla="*/ 123051 h 123533"/>
                <a:gd name="connsiteX1" fmla="*/ -2189 w 224606"/>
                <a:gd name="connsiteY1" fmla="*/ -483 h 123533"/>
                <a:gd name="connsiteX2" fmla="*/ 222418 w 224606"/>
                <a:gd name="connsiteY2" fmla="*/ 123051 h 123533"/>
                <a:gd name="connsiteX3" fmla="*/ -2189 w 22460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2241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17" name="Freeform: Shape 3316">
              <a:extLst>
                <a:ext uri="{FF2B5EF4-FFF2-40B4-BE49-F238E27FC236}">
                  <a16:creationId xmlns:a16="http://schemas.microsoft.com/office/drawing/2014/main" id="{9505CBA8-2C34-47B3-8213-0C523D6A76F2}"/>
                </a:ext>
              </a:extLst>
            </p:cNvPr>
            <p:cNvSpPr/>
            <p:nvPr/>
          </p:nvSpPr>
          <p:spPr>
            <a:xfrm>
              <a:off x="6211630" y="502558"/>
              <a:ext cx="224606" cy="123533"/>
            </a:xfrm>
            <a:custGeom>
              <a:avLst/>
              <a:gdLst>
                <a:gd name="connsiteX0" fmla="*/ 222418 w 224606"/>
                <a:gd name="connsiteY0" fmla="*/ 123051 h 123533"/>
                <a:gd name="connsiteX1" fmla="*/ -2189 w 224606"/>
                <a:gd name="connsiteY1" fmla="*/ -483 h 123533"/>
                <a:gd name="connsiteX2" fmla="*/ 222418 w 224606"/>
                <a:gd name="connsiteY2" fmla="*/ -483 h 123533"/>
                <a:gd name="connsiteX3" fmla="*/ 222418 w 22460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6" h="123533">
                  <a:moveTo>
                    <a:pt x="222418" y="123051"/>
                  </a:moveTo>
                  <a:lnTo>
                    <a:pt x="-2189" y="-483"/>
                  </a:lnTo>
                  <a:lnTo>
                    <a:pt x="222418" y="-483"/>
                  </a:lnTo>
                  <a:lnTo>
                    <a:pt x="22241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18" name="Freeform: Shape 3317">
              <a:extLst>
                <a:ext uri="{FF2B5EF4-FFF2-40B4-BE49-F238E27FC236}">
                  <a16:creationId xmlns:a16="http://schemas.microsoft.com/office/drawing/2014/main" id="{CD33B3A0-6553-46F4-9E34-D65FEB574A0E}"/>
                </a:ext>
              </a:extLst>
            </p:cNvPr>
            <p:cNvSpPr/>
            <p:nvPr/>
          </p:nvSpPr>
          <p:spPr>
            <a:xfrm>
              <a:off x="6211630" y="249875"/>
              <a:ext cx="224606" cy="117918"/>
            </a:xfrm>
            <a:custGeom>
              <a:avLst/>
              <a:gdLst>
                <a:gd name="connsiteX0" fmla="*/ -2189 w 224606"/>
                <a:gd name="connsiteY0" fmla="*/ 117436 h 117918"/>
                <a:gd name="connsiteX1" fmla="*/ -2189 w 224606"/>
                <a:gd name="connsiteY1" fmla="*/ -483 h 117918"/>
                <a:gd name="connsiteX2" fmla="*/ 222418 w 224606"/>
                <a:gd name="connsiteY2" fmla="*/ 117436 h 117918"/>
                <a:gd name="connsiteX3" fmla="*/ -2189 w 22460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6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222418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19" name="Freeform: Shape 3318">
              <a:extLst>
                <a:ext uri="{FF2B5EF4-FFF2-40B4-BE49-F238E27FC236}">
                  <a16:creationId xmlns:a16="http://schemas.microsoft.com/office/drawing/2014/main" id="{0FB50734-C357-4675-869A-7FB31DCA3ADD}"/>
                </a:ext>
              </a:extLst>
            </p:cNvPr>
            <p:cNvSpPr/>
            <p:nvPr/>
          </p:nvSpPr>
          <p:spPr>
            <a:xfrm>
              <a:off x="6211630" y="249875"/>
              <a:ext cx="224606" cy="117918"/>
            </a:xfrm>
            <a:custGeom>
              <a:avLst/>
              <a:gdLst>
                <a:gd name="connsiteX0" fmla="*/ 222418 w 224606"/>
                <a:gd name="connsiteY0" fmla="*/ 117436 h 117918"/>
                <a:gd name="connsiteX1" fmla="*/ -2189 w 224606"/>
                <a:gd name="connsiteY1" fmla="*/ -483 h 117918"/>
                <a:gd name="connsiteX2" fmla="*/ 222418 w 224606"/>
                <a:gd name="connsiteY2" fmla="*/ -483 h 117918"/>
                <a:gd name="connsiteX3" fmla="*/ 222418 w 22460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6" h="117918">
                  <a:moveTo>
                    <a:pt x="222418" y="117436"/>
                  </a:moveTo>
                  <a:lnTo>
                    <a:pt x="-2189" y="-483"/>
                  </a:lnTo>
                  <a:lnTo>
                    <a:pt x="222418" y="-483"/>
                  </a:lnTo>
                  <a:lnTo>
                    <a:pt x="222418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20" name="Freeform: Shape 3319">
              <a:extLst>
                <a:ext uri="{FF2B5EF4-FFF2-40B4-BE49-F238E27FC236}">
                  <a16:creationId xmlns:a16="http://schemas.microsoft.com/office/drawing/2014/main" id="{ECADDAA6-840D-4FEA-A3B9-DE2DCF58B948}"/>
                </a:ext>
              </a:extLst>
            </p:cNvPr>
            <p:cNvSpPr/>
            <p:nvPr/>
          </p:nvSpPr>
          <p:spPr>
            <a:xfrm>
              <a:off x="6436237" y="249875"/>
              <a:ext cx="123533" cy="628899"/>
            </a:xfrm>
            <a:custGeom>
              <a:avLst/>
              <a:gdLst>
                <a:gd name="connsiteX0" fmla="*/ -2189 w 123533"/>
                <a:gd name="connsiteY0" fmla="*/ 121220 h 628899"/>
                <a:gd name="connsiteX1" fmla="*/ -2189 w 123533"/>
                <a:gd name="connsiteY1" fmla="*/ -483 h 628899"/>
                <a:gd name="connsiteX2" fmla="*/ 121345 w 123533"/>
                <a:gd name="connsiteY2" fmla="*/ 628417 h 628899"/>
                <a:gd name="connsiteX3" fmla="*/ -2189 w 123533"/>
                <a:gd name="connsiteY3" fmla="*/ 121220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-2189" y="121220"/>
                  </a:moveTo>
                  <a:lnTo>
                    <a:pt x="-2189" y="-483"/>
                  </a:lnTo>
                  <a:lnTo>
                    <a:pt x="121345" y="628417"/>
                  </a:lnTo>
                  <a:lnTo>
                    <a:pt x="-2189" y="1212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21" name="Freeform: Shape 3320">
              <a:extLst>
                <a:ext uri="{FF2B5EF4-FFF2-40B4-BE49-F238E27FC236}">
                  <a16:creationId xmlns:a16="http://schemas.microsoft.com/office/drawing/2014/main" id="{85E7304D-3986-4611-AB6D-FF49199B0B8D}"/>
                </a:ext>
              </a:extLst>
            </p:cNvPr>
            <p:cNvSpPr/>
            <p:nvPr/>
          </p:nvSpPr>
          <p:spPr>
            <a:xfrm>
              <a:off x="6436237" y="249875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22" name="Freeform: Shape 3321">
              <a:extLst>
                <a:ext uri="{FF2B5EF4-FFF2-40B4-BE49-F238E27FC236}">
                  <a16:creationId xmlns:a16="http://schemas.microsoft.com/office/drawing/2014/main" id="{2614F508-54A9-4E14-B139-ED26AF7F211A}"/>
                </a:ext>
              </a:extLst>
            </p:cNvPr>
            <p:cNvSpPr/>
            <p:nvPr/>
          </p:nvSpPr>
          <p:spPr>
            <a:xfrm>
              <a:off x="6559771" y="755240"/>
              <a:ext cx="213376" cy="123533"/>
            </a:xfrm>
            <a:custGeom>
              <a:avLst/>
              <a:gdLst>
                <a:gd name="connsiteX0" fmla="*/ -2189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123051 h 123533"/>
                <a:gd name="connsiteX3" fmla="*/ -2189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1118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23" name="Freeform: Shape 3322">
              <a:extLst>
                <a:ext uri="{FF2B5EF4-FFF2-40B4-BE49-F238E27FC236}">
                  <a16:creationId xmlns:a16="http://schemas.microsoft.com/office/drawing/2014/main" id="{5CE45DA6-D6BE-4B40-AE5F-78F5F2AF977C}"/>
                </a:ext>
              </a:extLst>
            </p:cNvPr>
            <p:cNvSpPr/>
            <p:nvPr/>
          </p:nvSpPr>
          <p:spPr>
            <a:xfrm>
              <a:off x="6559771" y="755240"/>
              <a:ext cx="213376" cy="123533"/>
            </a:xfrm>
            <a:custGeom>
              <a:avLst/>
              <a:gdLst>
                <a:gd name="connsiteX0" fmla="*/ 211188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-483 h 123533"/>
                <a:gd name="connsiteX3" fmla="*/ 211188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211188" y="123051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24" name="Freeform: Shape 3323">
              <a:extLst>
                <a:ext uri="{FF2B5EF4-FFF2-40B4-BE49-F238E27FC236}">
                  <a16:creationId xmlns:a16="http://schemas.microsoft.com/office/drawing/2014/main" id="{FB7366CB-FFFF-4463-A459-FCCDAC2519D8}"/>
                </a:ext>
              </a:extLst>
            </p:cNvPr>
            <p:cNvSpPr/>
            <p:nvPr/>
          </p:nvSpPr>
          <p:spPr>
            <a:xfrm>
              <a:off x="6559771" y="502558"/>
              <a:ext cx="213376" cy="123533"/>
            </a:xfrm>
            <a:custGeom>
              <a:avLst/>
              <a:gdLst>
                <a:gd name="connsiteX0" fmla="*/ -2189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123051 h 123533"/>
                <a:gd name="connsiteX3" fmla="*/ -2189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1118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25" name="Freeform: Shape 3324">
              <a:extLst>
                <a:ext uri="{FF2B5EF4-FFF2-40B4-BE49-F238E27FC236}">
                  <a16:creationId xmlns:a16="http://schemas.microsoft.com/office/drawing/2014/main" id="{617C54E6-E639-4CBD-889E-1B5073C16705}"/>
                </a:ext>
              </a:extLst>
            </p:cNvPr>
            <p:cNvSpPr/>
            <p:nvPr/>
          </p:nvSpPr>
          <p:spPr>
            <a:xfrm>
              <a:off x="6559771" y="502558"/>
              <a:ext cx="213376" cy="123533"/>
            </a:xfrm>
            <a:custGeom>
              <a:avLst/>
              <a:gdLst>
                <a:gd name="connsiteX0" fmla="*/ 211188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-483 h 123533"/>
                <a:gd name="connsiteX3" fmla="*/ 211188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211188" y="123051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26" name="Freeform: Shape 3325">
              <a:extLst>
                <a:ext uri="{FF2B5EF4-FFF2-40B4-BE49-F238E27FC236}">
                  <a16:creationId xmlns:a16="http://schemas.microsoft.com/office/drawing/2014/main" id="{8353AA71-2662-4A3E-8553-63AF2E23CF79}"/>
                </a:ext>
              </a:extLst>
            </p:cNvPr>
            <p:cNvSpPr/>
            <p:nvPr/>
          </p:nvSpPr>
          <p:spPr>
            <a:xfrm>
              <a:off x="6559771" y="249875"/>
              <a:ext cx="213376" cy="117918"/>
            </a:xfrm>
            <a:custGeom>
              <a:avLst/>
              <a:gdLst>
                <a:gd name="connsiteX0" fmla="*/ -2189 w 213376"/>
                <a:gd name="connsiteY0" fmla="*/ 117436 h 117918"/>
                <a:gd name="connsiteX1" fmla="*/ -2189 w 213376"/>
                <a:gd name="connsiteY1" fmla="*/ -483 h 117918"/>
                <a:gd name="connsiteX2" fmla="*/ 211188 w 213376"/>
                <a:gd name="connsiteY2" fmla="*/ 117436 h 117918"/>
                <a:gd name="connsiteX3" fmla="*/ -2189 w 21337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211188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27" name="Freeform: Shape 3326">
              <a:extLst>
                <a:ext uri="{FF2B5EF4-FFF2-40B4-BE49-F238E27FC236}">
                  <a16:creationId xmlns:a16="http://schemas.microsoft.com/office/drawing/2014/main" id="{70D73D30-CD74-4DBC-9312-11069BCA6C3F}"/>
                </a:ext>
              </a:extLst>
            </p:cNvPr>
            <p:cNvSpPr/>
            <p:nvPr/>
          </p:nvSpPr>
          <p:spPr>
            <a:xfrm>
              <a:off x="6559771" y="249875"/>
              <a:ext cx="213376" cy="117918"/>
            </a:xfrm>
            <a:custGeom>
              <a:avLst/>
              <a:gdLst>
                <a:gd name="connsiteX0" fmla="*/ 211188 w 213376"/>
                <a:gd name="connsiteY0" fmla="*/ 117436 h 117918"/>
                <a:gd name="connsiteX1" fmla="*/ -2189 w 213376"/>
                <a:gd name="connsiteY1" fmla="*/ -483 h 117918"/>
                <a:gd name="connsiteX2" fmla="*/ 211188 w 213376"/>
                <a:gd name="connsiteY2" fmla="*/ -483 h 117918"/>
                <a:gd name="connsiteX3" fmla="*/ 211188 w 21337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17918">
                  <a:moveTo>
                    <a:pt x="211188" y="117436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28" name="Freeform: Shape 3327">
              <a:extLst>
                <a:ext uri="{FF2B5EF4-FFF2-40B4-BE49-F238E27FC236}">
                  <a16:creationId xmlns:a16="http://schemas.microsoft.com/office/drawing/2014/main" id="{692CACB5-534E-4130-A06C-601AF974E5AF}"/>
                </a:ext>
              </a:extLst>
            </p:cNvPr>
            <p:cNvSpPr/>
            <p:nvPr/>
          </p:nvSpPr>
          <p:spPr>
            <a:xfrm>
              <a:off x="6773148" y="249875"/>
              <a:ext cx="123533" cy="628899"/>
            </a:xfrm>
            <a:custGeom>
              <a:avLst/>
              <a:gdLst>
                <a:gd name="connsiteX0" fmla="*/ -2189 w 123533"/>
                <a:gd name="connsiteY0" fmla="*/ 121220 h 628899"/>
                <a:gd name="connsiteX1" fmla="*/ -2189 w 123533"/>
                <a:gd name="connsiteY1" fmla="*/ -483 h 628899"/>
                <a:gd name="connsiteX2" fmla="*/ 121345 w 123533"/>
                <a:gd name="connsiteY2" fmla="*/ 628417 h 628899"/>
                <a:gd name="connsiteX3" fmla="*/ -2189 w 123533"/>
                <a:gd name="connsiteY3" fmla="*/ 121220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-2189" y="121220"/>
                  </a:moveTo>
                  <a:lnTo>
                    <a:pt x="-2189" y="-483"/>
                  </a:lnTo>
                  <a:lnTo>
                    <a:pt x="121345" y="628417"/>
                  </a:lnTo>
                  <a:lnTo>
                    <a:pt x="-2189" y="1212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29" name="Freeform: Shape 3328">
              <a:extLst>
                <a:ext uri="{FF2B5EF4-FFF2-40B4-BE49-F238E27FC236}">
                  <a16:creationId xmlns:a16="http://schemas.microsoft.com/office/drawing/2014/main" id="{AF53867D-0422-407B-9331-0A53847815B7}"/>
                </a:ext>
              </a:extLst>
            </p:cNvPr>
            <p:cNvSpPr/>
            <p:nvPr/>
          </p:nvSpPr>
          <p:spPr>
            <a:xfrm>
              <a:off x="6773148" y="249875"/>
              <a:ext cx="123533" cy="628899"/>
            </a:xfrm>
            <a:custGeom>
              <a:avLst/>
              <a:gdLst>
                <a:gd name="connsiteX0" fmla="*/ 121345 w 123533"/>
                <a:gd name="connsiteY0" fmla="*/ 628417 h 628899"/>
                <a:gd name="connsiteX1" fmla="*/ -2189 w 123533"/>
                <a:gd name="connsiteY1" fmla="*/ -483 h 628899"/>
                <a:gd name="connsiteX2" fmla="*/ 121345 w 123533"/>
                <a:gd name="connsiteY2" fmla="*/ -483 h 628899"/>
                <a:gd name="connsiteX3" fmla="*/ 121345 w 123533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121345" y="628417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30" name="Freeform: Shape 3329">
              <a:extLst>
                <a:ext uri="{FF2B5EF4-FFF2-40B4-BE49-F238E27FC236}">
                  <a16:creationId xmlns:a16="http://schemas.microsoft.com/office/drawing/2014/main" id="{CF3899A4-102D-4815-8C13-15C1FBEB80B1}"/>
                </a:ext>
              </a:extLst>
            </p:cNvPr>
            <p:cNvSpPr/>
            <p:nvPr/>
          </p:nvSpPr>
          <p:spPr>
            <a:xfrm>
              <a:off x="4571999" y="249875"/>
              <a:ext cx="123533" cy="1358872"/>
            </a:xfrm>
            <a:custGeom>
              <a:avLst/>
              <a:gdLst>
                <a:gd name="connsiteX0" fmla="*/ 121345 w 123533"/>
                <a:gd name="connsiteY0" fmla="*/ 1358389 h 1358872"/>
                <a:gd name="connsiteX1" fmla="*/ -2189 w 123533"/>
                <a:gd name="connsiteY1" fmla="*/ -483 h 1358872"/>
                <a:gd name="connsiteX2" fmla="*/ 121345 w 123533"/>
                <a:gd name="connsiteY2" fmla="*/ 1236602 h 1358872"/>
                <a:gd name="connsiteX3" fmla="*/ 121345 w 123533"/>
                <a:gd name="connsiteY3" fmla="*/ 1358389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58872">
                  <a:moveTo>
                    <a:pt x="121345" y="1358389"/>
                  </a:moveTo>
                  <a:lnTo>
                    <a:pt x="-2189" y="-483"/>
                  </a:lnTo>
                  <a:lnTo>
                    <a:pt x="121345" y="1236602"/>
                  </a:lnTo>
                  <a:lnTo>
                    <a:pt x="121345" y="135838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31" name="Freeform: Shape 3330">
              <a:extLst>
                <a:ext uri="{FF2B5EF4-FFF2-40B4-BE49-F238E27FC236}">
                  <a16:creationId xmlns:a16="http://schemas.microsoft.com/office/drawing/2014/main" id="{C8F1C4B7-9307-492F-BFAD-0606DAC52F1F}"/>
                </a:ext>
              </a:extLst>
            </p:cNvPr>
            <p:cNvSpPr/>
            <p:nvPr/>
          </p:nvSpPr>
          <p:spPr>
            <a:xfrm>
              <a:off x="4571999" y="249875"/>
              <a:ext cx="123533" cy="1240953"/>
            </a:xfrm>
            <a:custGeom>
              <a:avLst/>
              <a:gdLst>
                <a:gd name="connsiteX0" fmla="*/ 121345 w 123533"/>
                <a:gd name="connsiteY0" fmla="*/ 1240471 h 1240953"/>
                <a:gd name="connsiteX1" fmla="*/ -2189 w 123533"/>
                <a:gd name="connsiteY1" fmla="*/ -483 h 1240953"/>
                <a:gd name="connsiteX2" fmla="*/ 121345 w 123533"/>
                <a:gd name="connsiteY2" fmla="*/ 1118296 h 1240953"/>
                <a:gd name="connsiteX3" fmla="*/ 121345 w 123533"/>
                <a:gd name="connsiteY3" fmla="*/ 1240471 h 124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40953">
                  <a:moveTo>
                    <a:pt x="121345" y="1240471"/>
                  </a:moveTo>
                  <a:lnTo>
                    <a:pt x="-2189" y="-483"/>
                  </a:lnTo>
                  <a:lnTo>
                    <a:pt x="121345" y="1118296"/>
                  </a:lnTo>
                  <a:lnTo>
                    <a:pt x="121345" y="124047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32" name="Freeform: Shape 3331">
              <a:extLst>
                <a:ext uri="{FF2B5EF4-FFF2-40B4-BE49-F238E27FC236}">
                  <a16:creationId xmlns:a16="http://schemas.microsoft.com/office/drawing/2014/main" id="{05F35DA4-9F02-43B4-AC2E-194266B8B26B}"/>
                </a:ext>
              </a:extLst>
            </p:cNvPr>
            <p:cNvSpPr/>
            <p:nvPr/>
          </p:nvSpPr>
          <p:spPr>
            <a:xfrm>
              <a:off x="4571999" y="249875"/>
              <a:ext cx="123533" cy="1117419"/>
            </a:xfrm>
            <a:custGeom>
              <a:avLst/>
              <a:gdLst>
                <a:gd name="connsiteX0" fmla="*/ 121345 w 123533"/>
                <a:gd name="connsiteY0" fmla="*/ 1116937 h 1117419"/>
                <a:gd name="connsiteX1" fmla="*/ -2189 w 123533"/>
                <a:gd name="connsiteY1" fmla="*/ -483 h 1117419"/>
                <a:gd name="connsiteX2" fmla="*/ 121345 w 123533"/>
                <a:gd name="connsiteY2" fmla="*/ 994919 h 1117419"/>
                <a:gd name="connsiteX3" fmla="*/ 121345 w 123533"/>
                <a:gd name="connsiteY3" fmla="*/ 1116937 h 111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17419">
                  <a:moveTo>
                    <a:pt x="121345" y="1116937"/>
                  </a:moveTo>
                  <a:lnTo>
                    <a:pt x="-2189" y="-483"/>
                  </a:lnTo>
                  <a:lnTo>
                    <a:pt x="121345" y="994919"/>
                  </a:lnTo>
                  <a:lnTo>
                    <a:pt x="121345" y="11169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33" name="Freeform: Shape 3332">
              <a:extLst>
                <a:ext uri="{FF2B5EF4-FFF2-40B4-BE49-F238E27FC236}">
                  <a16:creationId xmlns:a16="http://schemas.microsoft.com/office/drawing/2014/main" id="{25D90133-DF58-4A4C-B8E6-1D824FC22FD1}"/>
                </a:ext>
              </a:extLst>
            </p:cNvPr>
            <p:cNvSpPr/>
            <p:nvPr/>
          </p:nvSpPr>
          <p:spPr>
            <a:xfrm>
              <a:off x="4571999" y="249875"/>
              <a:ext cx="123533" cy="993885"/>
            </a:xfrm>
            <a:custGeom>
              <a:avLst/>
              <a:gdLst>
                <a:gd name="connsiteX0" fmla="*/ 121345 w 123533"/>
                <a:gd name="connsiteY0" fmla="*/ 993392 h 993885"/>
                <a:gd name="connsiteX1" fmla="*/ -2189 w 123533"/>
                <a:gd name="connsiteY1" fmla="*/ -483 h 993885"/>
                <a:gd name="connsiteX2" fmla="*/ 121345 w 123533"/>
                <a:gd name="connsiteY2" fmla="*/ 872783 h 993885"/>
                <a:gd name="connsiteX3" fmla="*/ 121345 w 123533"/>
                <a:gd name="connsiteY3" fmla="*/ 993403 h 99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993885">
                  <a:moveTo>
                    <a:pt x="121345" y="993392"/>
                  </a:moveTo>
                  <a:lnTo>
                    <a:pt x="-2189" y="-483"/>
                  </a:lnTo>
                  <a:lnTo>
                    <a:pt x="121345" y="872783"/>
                  </a:lnTo>
                  <a:lnTo>
                    <a:pt x="121345" y="99340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34" name="Freeform: Shape 3333">
              <a:extLst>
                <a:ext uri="{FF2B5EF4-FFF2-40B4-BE49-F238E27FC236}">
                  <a16:creationId xmlns:a16="http://schemas.microsoft.com/office/drawing/2014/main" id="{6784D99D-1C10-48A8-B055-F4CF4D70FEC0}"/>
                </a:ext>
              </a:extLst>
            </p:cNvPr>
            <p:cNvSpPr/>
            <p:nvPr/>
          </p:nvSpPr>
          <p:spPr>
            <a:xfrm>
              <a:off x="4571999" y="249875"/>
              <a:ext cx="123533" cy="875967"/>
            </a:xfrm>
            <a:custGeom>
              <a:avLst/>
              <a:gdLst>
                <a:gd name="connsiteX0" fmla="*/ 121345 w 123533"/>
                <a:gd name="connsiteY0" fmla="*/ 875484 h 875967"/>
                <a:gd name="connsiteX1" fmla="*/ -2189 w 123533"/>
                <a:gd name="connsiteY1" fmla="*/ -483 h 875967"/>
                <a:gd name="connsiteX2" fmla="*/ 121345 w 123533"/>
                <a:gd name="connsiteY2" fmla="*/ 753264 h 875967"/>
                <a:gd name="connsiteX3" fmla="*/ 121345 w 123533"/>
                <a:gd name="connsiteY3" fmla="*/ 875484 h 87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75967">
                  <a:moveTo>
                    <a:pt x="121345" y="875484"/>
                  </a:moveTo>
                  <a:lnTo>
                    <a:pt x="-2189" y="-483"/>
                  </a:lnTo>
                  <a:lnTo>
                    <a:pt x="121345" y="753264"/>
                  </a:lnTo>
                  <a:lnTo>
                    <a:pt x="121345" y="87548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35" name="Freeform: Shape 3334">
              <a:extLst>
                <a:ext uri="{FF2B5EF4-FFF2-40B4-BE49-F238E27FC236}">
                  <a16:creationId xmlns:a16="http://schemas.microsoft.com/office/drawing/2014/main" id="{45D51283-328C-47F1-B417-F67B071A4B40}"/>
                </a:ext>
              </a:extLst>
            </p:cNvPr>
            <p:cNvSpPr/>
            <p:nvPr/>
          </p:nvSpPr>
          <p:spPr>
            <a:xfrm>
              <a:off x="4571999" y="249875"/>
              <a:ext cx="123533" cy="752433"/>
            </a:xfrm>
            <a:custGeom>
              <a:avLst/>
              <a:gdLst>
                <a:gd name="connsiteX0" fmla="*/ 121345 w 123533"/>
                <a:gd name="connsiteY0" fmla="*/ 751950 h 752433"/>
                <a:gd name="connsiteX1" fmla="*/ -2189 w 123533"/>
                <a:gd name="connsiteY1" fmla="*/ -483 h 752433"/>
                <a:gd name="connsiteX2" fmla="*/ 121345 w 123533"/>
                <a:gd name="connsiteY2" fmla="*/ 629955 h 752433"/>
                <a:gd name="connsiteX3" fmla="*/ 121345 w 123533"/>
                <a:gd name="connsiteY3" fmla="*/ 751950 h 75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52433">
                  <a:moveTo>
                    <a:pt x="121345" y="751950"/>
                  </a:moveTo>
                  <a:lnTo>
                    <a:pt x="-2189" y="-483"/>
                  </a:lnTo>
                  <a:lnTo>
                    <a:pt x="121345" y="629955"/>
                  </a:lnTo>
                  <a:lnTo>
                    <a:pt x="121345" y="75195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36" name="Freeform: Shape 3335">
              <a:extLst>
                <a:ext uri="{FF2B5EF4-FFF2-40B4-BE49-F238E27FC236}">
                  <a16:creationId xmlns:a16="http://schemas.microsoft.com/office/drawing/2014/main" id="{7CDA8561-A63B-46B1-A77D-7D8540FA0C3D}"/>
                </a:ext>
              </a:extLst>
            </p:cNvPr>
            <p:cNvSpPr/>
            <p:nvPr/>
          </p:nvSpPr>
          <p:spPr>
            <a:xfrm>
              <a:off x="4571999" y="249875"/>
              <a:ext cx="123533" cy="628899"/>
            </a:xfrm>
            <a:custGeom>
              <a:avLst/>
              <a:gdLst>
                <a:gd name="connsiteX0" fmla="*/ 121345 w 123533"/>
                <a:gd name="connsiteY0" fmla="*/ 628417 h 628899"/>
                <a:gd name="connsiteX1" fmla="*/ -2189 w 123533"/>
                <a:gd name="connsiteY1" fmla="*/ -483 h 628899"/>
                <a:gd name="connsiteX2" fmla="*/ 121345 w 123533"/>
                <a:gd name="connsiteY2" fmla="*/ 506719 h 628899"/>
                <a:gd name="connsiteX3" fmla="*/ 121345 w 123533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121345" y="628417"/>
                  </a:moveTo>
                  <a:lnTo>
                    <a:pt x="-2189" y="-483"/>
                  </a:lnTo>
                  <a:lnTo>
                    <a:pt x="121345" y="506719"/>
                  </a:lnTo>
                  <a:lnTo>
                    <a:pt x="121345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37" name="Freeform: Shape 3336">
              <a:extLst>
                <a:ext uri="{FF2B5EF4-FFF2-40B4-BE49-F238E27FC236}">
                  <a16:creationId xmlns:a16="http://schemas.microsoft.com/office/drawing/2014/main" id="{DB0AA7F5-C704-477C-A9BB-6900351BED03}"/>
                </a:ext>
              </a:extLst>
            </p:cNvPr>
            <p:cNvSpPr/>
            <p:nvPr/>
          </p:nvSpPr>
          <p:spPr>
            <a:xfrm>
              <a:off x="4571999" y="249875"/>
              <a:ext cx="123533" cy="505365"/>
            </a:xfrm>
            <a:custGeom>
              <a:avLst/>
              <a:gdLst>
                <a:gd name="connsiteX0" fmla="*/ 121345 w 123533"/>
                <a:gd name="connsiteY0" fmla="*/ 504883 h 505365"/>
                <a:gd name="connsiteX1" fmla="*/ -2189 w 123533"/>
                <a:gd name="connsiteY1" fmla="*/ -483 h 505365"/>
                <a:gd name="connsiteX2" fmla="*/ 121345 w 123533"/>
                <a:gd name="connsiteY2" fmla="*/ 373465 h 505365"/>
                <a:gd name="connsiteX3" fmla="*/ 121345 w 123533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05365">
                  <a:moveTo>
                    <a:pt x="121345" y="504883"/>
                  </a:moveTo>
                  <a:lnTo>
                    <a:pt x="-2189" y="-483"/>
                  </a:lnTo>
                  <a:lnTo>
                    <a:pt x="121345" y="373465"/>
                  </a:lnTo>
                  <a:lnTo>
                    <a:pt x="121345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38" name="Freeform: Shape 3337">
              <a:extLst>
                <a:ext uri="{FF2B5EF4-FFF2-40B4-BE49-F238E27FC236}">
                  <a16:creationId xmlns:a16="http://schemas.microsoft.com/office/drawing/2014/main" id="{B6627DBF-5B1E-4348-9009-FE76F013EE53}"/>
                </a:ext>
              </a:extLst>
            </p:cNvPr>
            <p:cNvSpPr/>
            <p:nvPr/>
          </p:nvSpPr>
          <p:spPr>
            <a:xfrm>
              <a:off x="4571999" y="249875"/>
              <a:ext cx="123533" cy="376216"/>
            </a:xfrm>
            <a:custGeom>
              <a:avLst/>
              <a:gdLst>
                <a:gd name="connsiteX0" fmla="*/ 121345 w 123533"/>
                <a:gd name="connsiteY0" fmla="*/ 375734 h 376216"/>
                <a:gd name="connsiteX1" fmla="*/ -2189 w 123533"/>
                <a:gd name="connsiteY1" fmla="*/ -483 h 376216"/>
                <a:gd name="connsiteX2" fmla="*/ 121345 w 123533"/>
                <a:gd name="connsiteY2" fmla="*/ 253727 h 376216"/>
                <a:gd name="connsiteX3" fmla="*/ 121345 w 123533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121345" y="375734"/>
                  </a:moveTo>
                  <a:lnTo>
                    <a:pt x="-2189" y="-483"/>
                  </a:lnTo>
                  <a:lnTo>
                    <a:pt x="121345" y="253727"/>
                  </a:lnTo>
                  <a:lnTo>
                    <a:pt x="121345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39" name="Freeform: Shape 3338">
              <a:extLst>
                <a:ext uri="{FF2B5EF4-FFF2-40B4-BE49-F238E27FC236}">
                  <a16:creationId xmlns:a16="http://schemas.microsoft.com/office/drawing/2014/main" id="{B5203ED6-0A92-4501-A7CA-D75575D3ED8E}"/>
                </a:ext>
              </a:extLst>
            </p:cNvPr>
            <p:cNvSpPr/>
            <p:nvPr/>
          </p:nvSpPr>
          <p:spPr>
            <a:xfrm>
              <a:off x="4571999" y="249875"/>
              <a:ext cx="123533" cy="252682"/>
            </a:xfrm>
            <a:custGeom>
              <a:avLst/>
              <a:gdLst>
                <a:gd name="connsiteX0" fmla="*/ 121345 w 123533"/>
                <a:gd name="connsiteY0" fmla="*/ 252200 h 252682"/>
                <a:gd name="connsiteX1" fmla="*/ -2189 w 123533"/>
                <a:gd name="connsiteY1" fmla="*/ -483 h 252682"/>
                <a:gd name="connsiteX2" fmla="*/ 121345 w 123533"/>
                <a:gd name="connsiteY2" fmla="*/ 120777 h 252682"/>
                <a:gd name="connsiteX3" fmla="*/ 121345 w 123533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121345" y="252200"/>
                  </a:moveTo>
                  <a:lnTo>
                    <a:pt x="-2189" y="-483"/>
                  </a:lnTo>
                  <a:lnTo>
                    <a:pt x="121345" y="120777"/>
                  </a:lnTo>
                  <a:lnTo>
                    <a:pt x="121345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40" name="Freeform: Shape 3339">
              <a:extLst>
                <a:ext uri="{FF2B5EF4-FFF2-40B4-BE49-F238E27FC236}">
                  <a16:creationId xmlns:a16="http://schemas.microsoft.com/office/drawing/2014/main" id="{C16CD4CF-D70D-419B-8B87-C5C3F0C499A4}"/>
                </a:ext>
              </a:extLst>
            </p:cNvPr>
            <p:cNvSpPr/>
            <p:nvPr/>
          </p:nvSpPr>
          <p:spPr>
            <a:xfrm>
              <a:off x="4819067" y="1490828"/>
              <a:ext cx="117918" cy="117918"/>
            </a:xfrm>
            <a:custGeom>
              <a:avLst/>
              <a:gdLst>
                <a:gd name="connsiteX0" fmla="*/ -2189 w 117918"/>
                <a:gd name="connsiteY0" fmla="*/ 117436 h 117918"/>
                <a:gd name="connsiteX1" fmla="*/ -2189 w 117918"/>
                <a:gd name="connsiteY1" fmla="*/ -483 h 117918"/>
                <a:gd name="connsiteX2" fmla="*/ 115730 w 117918"/>
                <a:gd name="connsiteY2" fmla="*/ 117436 h 117918"/>
                <a:gd name="connsiteX3" fmla="*/ -2189 w 11791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15730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41" name="Freeform: Shape 3340">
              <a:extLst>
                <a:ext uri="{FF2B5EF4-FFF2-40B4-BE49-F238E27FC236}">
                  <a16:creationId xmlns:a16="http://schemas.microsoft.com/office/drawing/2014/main" id="{1AF79631-8129-4912-9551-5B77613F77F2}"/>
                </a:ext>
              </a:extLst>
            </p:cNvPr>
            <p:cNvSpPr/>
            <p:nvPr/>
          </p:nvSpPr>
          <p:spPr>
            <a:xfrm>
              <a:off x="4819067" y="1367295"/>
              <a:ext cx="117918" cy="241452"/>
            </a:xfrm>
            <a:custGeom>
              <a:avLst/>
              <a:gdLst>
                <a:gd name="connsiteX0" fmla="*/ -2189 w 117918"/>
                <a:gd name="connsiteY0" fmla="*/ 120255 h 241452"/>
                <a:gd name="connsiteX1" fmla="*/ -2189 w 117918"/>
                <a:gd name="connsiteY1" fmla="*/ -483 h 241452"/>
                <a:gd name="connsiteX2" fmla="*/ 115730 w 117918"/>
                <a:gd name="connsiteY2" fmla="*/ 240970 h 241452"/>
                <a:gd name="connsiteX3" fmla="*/ -2189 w 117918"/>
                <a:gd name="connsiteY3" fmla="*/ 120243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41452">
                  <a:moveTo>
                    <a:pt x="-2189" y="120255"/>
                  </a:moveTo>
                  <a:lnTo>
                    <a:pt x="-2189" y="-483"/>
                  </a:lnTo>
                  <a:lnTo>
                    <a:pt x="115730" y="240970"/>
                  </a:lnTo>
                  <a:lnTo>
                    <a:pt x="-2189" y="12024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42" name="Freeform: Shape 3341">
              <a:extLst>
                <a:ext uri="{FF2B5EF4-FFF2-40B4-BE49-F238E27FC236}">
                  <a16:creationId xmlns:a16="http://schemas.microsoft.com/office/drawing/2014/main" id="{31892984-729C-4CA6-8AEE-5CC9567851C2}"/>
                </a:ext>
              </a:extLst>
            </p:cNvPr>
            <p:cNvSpPr/>
            <p:nvPr/>
          </p:nvSpPr>
          <p:spPr>
            <a:xfrm>
              <a:off x="4819067" y="1243761"/>
              <a:ext cx="117918" cy="364986"/>
            </a:xfrm>
            <a:custGeom>
              <a:avLst/>
              <a:gdLst>
                <a:gd name="connsiteX0" fmla="*/ -2189 w 117918"/>
                <a:gd name="connsiteY0" fmla="*/ 121181 h 364986"/>
                <a:gd name="connsiteX1" fmla="*/ -2189 w 117918"/>
                <a:gd name="connsiteY1" fmla="*/ -483 h 364986"/>
                <a:gd name="connsiteX2" fmla="*/ 115730 w 117918"/>
                <a:gd name="connsiteY2" fmla="*/ 364503 h 364986"/>
                <a:gd name="connsiteX3" fmla="*/ -2189 w 117918"/>
                <a:gd name="connsiteY3" fmla="*/ 121181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64986">
                  <a:moveTo>
                    <a:pt x="-2189" y="121181"/>
                  </a:moveTo>
                  <a:lnTo>
                    <a:pt x="-2189" y="-483"/>
                  </a:lnTo>
                  <a:lnTo>
                    <a:pt x="115730" y="364503"/>
                  </a:lnTo>
                  <a:lnTo>
                    <a:pt x="-2189" y="1211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43" name="Freeform: Shape 3342">
              <a:extLst>
                <a:ext uri="{FF2B5EF4-FFF2-40B4-BE49-F238E27FC236}">
                  <a16:creationId xmlns:a16="http://schemas.microsoft.com/office/drawing/2014/main" id="{1AC9E4B9-F732-43B7-9946-CDABEBFEA8A9}"/>
                </a:ext>
              </a:extLst>
            </p:cNvPr>
            <p:cNvSpPr/>
            <p:nvPr/>
          </p:nvSpPr>
          <p:spPr>
            <a:xfrm>
              <a:off x="4819067" y="1125842"/>
              <a:ext cx="117918" cy="482910"/>
            </a:xfrm>
            <a:custGeom>
              <a:avLst/>
              <a:gdLst>
                <a:gd name="connsiteX0" fmla="*/ -2189 w 117918"/>
                <a:gd name="connsiteY0" fmla="*/ 119339 h 482910"/>
                <a:gd name="connsiteX1" fmla="*/ -2189 w 117918"/>
                <a:gd name="connsiteY1" fmla="*/ -483 h 482910"/>
                <a:gd name="connsiteX2" fmla="*/ 115730 w 117918"/>
                <a:gd name="connsiteY2" fmla="*/ 482428 h 482910"/>
                <a:gd name="connsiteX3" fmla="*/ -2189 w 117918"/>
                <a:gd name="connsiteY3" fmla="*/ 119339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482910">
                  <a:moveTo>
                    <a:pt x="-2189" y="119339"/>
                  </a:moveTo>
                  <a:lnTo>
                    <a:pt x="-2189" y="-483"/>
                  </a:lnTo>
                  <a:lnTo>
                    <a:pt x="115730" y="482428"/>
                  </a:lnTo>
                  <a:lnTo>
                    <a:pt x="-2189" y="11933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44" name="Freeform: Shape 3343">
              <a:extLst>
                <a:ext uri="{FF2B5EF4-FFF2-40B4-BE49-F238E27FC236}">
                  <a16:creationId xmlns:a16="http://schemas.microsoft.com/office/drawing/2014/main" id="{B9DF1D3A-4017-4927-9476-BE80667DFE9E}"/>
                </a:ext>
              </a:extLst>
            </p:cNvPr>
            <p:cNvSpPr/>
            <p:nvPr/>
          </p:nvSpPr>
          <p:spPr>
            <a:xfrm>
              <a:off x="4819067" y="1002308"/>
              <a:ext cx="117918" cy="606444"/>
            </a:xfrm>
            <a:custGeom>
              <a:avLst/>
              <a:gdLst>
                <a:gd name="connsiteX0" fmla="*/ -2189 w 117918"/>
                <a:gd name="connsiteY0" fmla="*/ 121052 h 606444"/>
                <a:gd name="connsiteX1" fmla="*/ -2189 w 117918"/>
                <a:gd name="connsiteY1" fmla="*/ -483 h 606444"/>
                <a:gd name="connsiteX2" fmla="*/ 115730 w 117918"/>
                <a:gd name="connsiteY2" fmla="*/ 605961 h 606444"/>
                <a:gd name="connsiteX3" fmla="*/ -2189 w 117918"/>
                <a:gd name="connsiteY3" fmla="*/ 121052 h 606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606444">
                  <a:moveTo>
                    <a:pt x="-2189" y="121052"/>
                  </a:moveTo>
                  <a:lnTo>
                    <a:pt x="-2189" y="-483"/>
                  </a:lnTo>
                  <a:lnTo>
                    <a:pt x="115730" y="605961"/>
                  </a:lnTo>
                  <a:lnTo>
                    <a:pt x="-2189" y="12105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45" name="Freeform: Shape 3344">
              <a:extLst>
                <a:ext uri="{FF2B5EF4-FFF2-40B4-BE49-F238E27FC236}">
                  <a16:creationId xmlns:a16="http://schemas.microsoft.com/office/drawing/2014/main" id="{11640F00-678C-486C-8788-42D606B8EB64}"/>
                </a:ext>
              </a:extLst>
            </p:cNvPr>
            <p:cNvSpPr/>
            <p:nvPr/>
          </p:nvSpPr>
          <p:spPr>
            <a:xfrm>
              <a:off x="4819067" y="878774"/>
              <a:ext cx="117918" cy="729972"/>
            </a:xfrm>
            <a:custGeom>
              <a:avLst/>
              <a:gdLst>
                <a:gd name="connsiteX0" fmla="*/ -2189 w 117918"/>
                <a:gd name="connsiteY0" fmla="*/ 121383 h 729972"/>
                <a:gd name="connsiteX1" fmla="*/ -2189 w 117918"/>
                <a:gd name="connsiteY1" fmla="*/ -483 h 729972"/>
                <a:gd name="connsiteX2" fmla="*/ 115730 w 117918"/>
                <a:gd name="connsiteY2" fmla="*/ 729490 h 729972"/>
                <a:gd name="connsiteX3" fmla="*/ -2189 w 117918"/>
                <a:gd name="connsiteY3" fmla="*/ 121372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729972">
                  <a:moveTo>
                    <a:pt x="-2189" y="121383"/>
                  </a:moveTo>
                  <a:lnTo>
                    <a:pt x="-2189" y="-483"/>
                  </a:lnTo>
                  <a:lnTo>
                    <a:pt x="115730" y="729490"/>
                  </a:lnTo>
                  <a:lnTo>
                    <a:pt x="-2189" y="1213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46" name="Freeform: Shape 3345">
              <a:extLst>
                <a:ext uri="{FF2B5EF4-FFF2-40B4-BE49-F238E27FC236}">
                  <a16:creationId xmlns:a16="http://schemas.microsoft.com/office/drawing/2014/main" id="{7C7CBAEA-8A94-4613-9F3C-765BC3DAF560}"/>
                </a:ext>
              </a:extLst>
            </p:cNvPr>
            <p:cNvSpPr/>
            <p:nvPr/>
          </p:nvSpPr>
          <p:spPr>
            <a:xfrm>
              <a:off x="4819067" y="755240"/>
              <a:ext cx="117918" cy="853506"/>
            </a:xfrm>
            <a:custGeom>
              <a:avLst/>
              <a:gdLst>
                <a:gd name="connsiteX0" fmla="*/ -2189 w 117918"/>
                <a:gd name="connsiteY0" fmla="*/ 121619 h 853506"/>
                <a:gd name="connsiteX1" fmla="*/ -2189 w 117918"/>
                <a:gd name="connsiteY1" fmla="*/ -483 h 853506"/>
                <a:gd name="connsiteX2" fmla="*/ 115730 w 117918"/>
                <a:gd name="connsiteY2" fmla="*/ 853024 h 853506"/>
                <a:gd name="connsiteX3" fmla="*/ -2189 w 117918"/>
                <a:gd name="connsiteY3" fmla="*/ 121619 h 853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853506">
                  <a:moveTo>
                    <a:pt x="-2189" y="121619"/>
                  </a:moveTo>
                  <a:lnTo>
                    <a:pt x="-2189" y="-483"/>
                  </a:lnTo>
                  <a:lnTo>
                    <a:pt x="115730" y="853024"/>
                  </a:lnTo>
                  <a:lnTo>
                    <a:pt x="-2189" y="1216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47" name="Freeform: Shape 3346">
              <a:extLst>
                <a:ext uri="{FF2B5EF4-FFF2-40B4-BE49-F238E27FC236}">
                  <a16:creationId xmlns:a16="http://schemas.microsoft.com/office/drawing/2014/main" id="{E122A84B-E099-48E2-972B-A9524170ADF5}"/>
                </a:ext>
              </a:extLst>
            </p:cNvPr>
            <p:cNvSpPr/>
            <p:nvPr/>
          </p:nvSpPr>
          <p:spPr>
            <a:xfrm>
              <a:off x="4819067" y="626091"/>
              <a:ext cx="117918" cy="982655"/>
            </a:xfrm>
            <a:custGeom>
              <a:avLst/>
              <a:gdLst>
                <a:gd name="connsiteX0" fmla="*/ -2189 w 117918"/>
                <a:gd name="connsiteY0" fmla="*/ 131423 h 982655"/>
                <a:gd name="connsiteX1" fmla="*/ -2189 w 117918"/>
                <a:gd name="connsiteY1" fmla="*/ -483 h 982655"/>
                <a:gd name="connsiteX2" fmla="*/ 115730 w 117918"/>
                <a:gd name="connsiteY2" fmla="*/ 982173 h 982655"/>
                <a:gd name="connsiteX3" fmla="*/ -2189 w 117918"/>
                <a:gd name="connsiteY3" fmla="*/ 131429 h 982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982655">
                  <a:moveTo>
                    <a:pt x="-2189" y="131423"/>
                  </a:moveTo>
                  <a:lnTo>
                    <a:pt x="-2189" y="-483"/>
                  </a:lnTo>
                  <a:lnTo>
                    <a:pt x="115730" y="982173"/>
                  </a:lnTo>
                  <a:lnTo>
                    <a:pt x="-2189" y="13142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48" name="Freeform: Shape 3347">
              <a:extLst>
                <a:ext uri="{FF2B5EF4-FFF2-40B4-BE49-F238E27FC236}">
                  <a16:creationId xmlns:a16="http://schemas.microsoft.com/office/drawing/2014/main" id="{12A7F408-A382-4685-9842-7348B51F9E84}"/>
                </a:ext>
              </a:extLst>
            </p:cNvPr>
            <p:cNvSpPr/>
            <p:nvPr/>
          </p:nvSpPr>
          <p:spPr>
            <a:xfrm>
              <a:off x="4819067" y="502558"/>
              <a:ext cx="117918" cy="1106189"/>
            </a:xfrm>
            <a:custGeom>
              <a:avLst/>
              <a:gdLst>
                <a:gd name="connsiteX0" fmla="*/ -2189 w 117918"/>
                <a:gd name="connsiteY0" fmla="*/ 121434 h 1106189"/>
                <a:gd name="connsiteX1" fmla="*/ -2189 w 117918"/>
                <a:gd name="connsiteY1" fmla="*/ -483 h 1106189"/>
                <a:gd name="connsiteX2" fmla="*/ 115730 w 117918"/>
                <a:gd name="connsiteY2" fmla="*/ 1105706 h 1106189"/>
                <a:gd name="connsiteX3" fmla="*/ -2189 w 117918"/>
                <a:gd name="connsiteY3" fmla="*/ 121428 h 110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06189">
                  <a:moveTo>
                    <a:pt x="-2189" y="121434"/>
                  </a:moveTo>
                  <a:lnTo>
                    <a:pt x="-2189" y="-483"/>
                  </a:lnTo>
                  <a:lnTo>
                    <a:pt x="115730" y="1105706"/>
                  </a:lnTo>
                  <a:lnTo>
                    <a:pt x="-2189" y="12142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49" name="Freeform: Shape 3348">
              <a:extLst>
                <a:ext uri="{FF2B5EF4-FFF2-40B4-BE49-F238E27FC236}">
                  <a16:creationId xmlns:a16="http://schemas.microsoft.com/office/drawing/2014/main" id="{BD385E8D-1627-4918-8271-7637148BA5AB}"/>
                </a:ext>
              </a:extLst>
            </p:cNvPr>
            <p:cNvSpPr/>
            <p:nvPr/>
          </p:nvSpPr>
          <p:spPr>
            <a:xfrm>
              <a:off x="4819067" y="367793"/>
              <a:ext cx="117918" cy="1240953"/>
            </a:xfrm>
            <a:custGeom>
              <a:avLst/>
              <a:gdLst>
                <a:gd name="connsiteX0" fmla="*/ -2189 w 117918"/>
                <a:gd name="connsiteY0" fmla="*/ 131923 h 1240953"/>
                <a:gd name="connsiteX1" fmla="*/ -2189 w 117918"/>
                <a:gd name="connsiteY1" fmla="*/ -483 h 1240953"/>
                <a:gd name="connsiteX2" fmla="*/ 115730 w 117918"/>
                <a:gd name="connsiteY2" fmla="*/ 1240471 h 1240953"/>
                <a:gd name="connsiteX3" fmla="*/ -2189 w 117918"/>
                <a:gd name="connsiteY3" fmla="*/ 131928 h 124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40953">
                  <a:moveTo>
                    <a:pt x="-2189" y="131923"/>
                  </a:moveTo>
                  <a:lnTo>
                    <a:pt x="-2189" y="-483"/>
                  </a:lnTo>
                  <a:lnTo>
                    <a:pt x="115730" y="1240471"/>
                  </a:lnTo>
                  <a:lnTo>
                    <a:pt x="-2189" y="13192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50" name="Freeform: Shape 3349">
              <a:extLst>
                <a:ext uri="{FF2B5EF4-FFF2-40B4-BE49-F238E27FC236}">
                  <a16:creationId xmlns:a16="http://schemas.microsoft.com/office/drawing/2014/main" id="{28C21DD2-16D3-4E5F-A956-1E0A671205E1}"/>
                </a:ext>
              </a:extLst>
            </p:cNvPr>
            <p:cNvSpPr/>
            <p:nvPr/>
          </p:nvSpPr>
          <p:spPr>
            <a:xfrm>
              <a:off x="4819067" y="249875"/>
              <a:ext cx="117918" cy="1358872"/>
            </a:xfrm>
            <a:custGeom>
              <a:avLst/>
              <a:gdLst>
                <a:gd name="connsiteX0" fmla="*/ 115730 w 117918"/>
                <a:gd name="connsiteY0" fmla="*/ 1358389 h 1358872"/>
                <a:gd name="connsiteX1" fmla="*/ -2189 w 117918"/>
                <a:gd name="connsiteY1" fmla="*/ -483 h 1358872"/>
                <a:gd name="connsiteX2" fmla="*/ 115730 w 117918"/>
                <a:gd name="connsiteY2" fmla="*/ 1236602 h 1358872"/>
                <a:gd name="connsiteX3" fmla="*/ 115730 w 117918"/>
                <a:gd name="connsiteY3" fmla="*/ 1358389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358872">
                  <a:moveTo>
                    <a:pt x="115730" y="1358389"/>
                  </a:moveTo>
                  <a:lnTo>
                    <a:pt x="-2189" y="-483"/>
                  </a:lnTo>
                  <a:lnTo>
                    <a:pt x="115730" y="1236602"/>
                  </a:lnTo>
                  <a:lnTo>
                    <a:pt x="115730" y="135838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51" name="Freeform: Shape 3350">
              <a:extLst>
                <a:ext uri="{FF2B5EF4-FFF2-40B4-BE49-F238E27FC236}">
                  <a16:creationId xmlns:a16="http://schemas.microsoft.com/office/drawing/2014/main" id="{6931D994-6052-4CF6-B77F-4B902D2A2885}"/>
                </a:ext>
              </a:extLst>
            </p:cNvPr>
            <p:cNvSpPr/>
            <p:nvPr/>
          </p:nvSpPr>
          <p:spPr>
            <a:xfrm>
              <a:off x="4819067" y="249875"/>
              <a:ext cx="117918" cy="1240953"/>
            </a:xfrm>
            <a:custGeom>
              <a:avLst/>
              <a:gdLst>
                <a:gd name="connsiteX0" fmla="*/ 115730 w 117918"/>
                <a:gd name="connsiteY0" fmla="*/ 1240471 h 1240953"/>
                <a:gd name="connsiteX1" fmla="*/ -2189 w 117918"/>
                <a:gd name="connsiteY1" fmla="*/ -483 h 1240953"/>
                <a:gd name="connsiteX2" fmla="*/ 115730 w 117918"/>
                <a:gd name="connsiteY2" fmla="*/ 1118296 h 1240953"/>
                <a:gd name="connsiteX3" fmla="*/ 115730 w 117918"/>
                <a:gd name="connsiteY3" fmla="*/ 1240471 h 124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40953">
                  <a:moveTo>
                    <a:pt x="115730" y="1240471"/>
                  </a:moveTo>
                  <a:lnTo>
                    <a:pt x="-2189" y="-483"/>
                  </a:lnTo>
                  <a:lnTo>
                    <a:pt x="115730" y="1118296"/>
                  </a:lnTo>
                  <a:lnTo>
                    <a:pt x="115730" y="124047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52" name="Freeform: Shape 3351">
              <a:extLst>
                <a:ext uri="{FF2B5EF4-FFF2-40B4-BE49-F238E27FC236}">
                  <a16:creationId xmlns:a16="http://schemas.microsoft.com/office/drawing/2014/main" id="{E7F37141-FDEA-4708-887E-BC44B6D1D0C6}"/>
                </a:ext>
              </a:extLst>
            </p:cNvPr>
            <p:cNvSpPr/>
            <p:nvPr/>
          </p:nvSpPr>
          <p:spPr>
            <a:xfrm>
              <a:off x="4819067" y="249875"/>
              <a:ext cx="117918" cy="1117419"/>
            </a:xfrm>
            <a:custGeom>
              <a:avLst/>
              <a:gdLst>
                <a:gd name="connsiteX0" fmla="*/ 115730 w 117918"/>
                <a:gd name="connsiteY0" fmla="*/ 1116937 h 1117419"/>
                <a:gd name="connsiteX1" fmla="*/ -2189 w 117918"/>
                <a:gd name="connsiteY1" fmla="*/ -483 h 1117419"/>
                <a:gd name="connsiteX2" fmla="*/ 115730 w 117918"/>
                <a:gd name="connsiteY2" fmla="*/ 994919 h 1117419"/>
                <a:gd name="connsiteX3" fmla="*/ 115730 w 117918"/>
                <a:gd name="connsiteY3" fmla="*/ 1116937 h 111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17419">
                  <a:moveTo>
                    <a:pt x="115730" y="1116937"/>
                  </a:moveTo>
                  <a:lnTo>
                    <a:pt x="-2189" y="-483"/>
                  </a:lnTo>
                  <a:lnTo>
                    <a:pt x="115730" y="994919"/>
                  </a:lnTo>
                  <a:lnTo>
                    <a:pt x="115730" y="11169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53" name="Freeform: Shape 3352">
              <a:extLst>
                <a:ext uri="{FF2B5EF4-FFF2-40B4-BE49-F238E27FC236}">
                  <a16:creationId xmlns:a16="http://schemas.microsoft.com/office/drawing/2014/main" id="{862CE74F-4292-4AFB-A2BE-089201DD83D1}"/>
                </a:ext>
              </a:extLst>
            </p:cNvPr>
            <p:cNvSpPr/>
            <p:nvPr/>
          </p:nvSpPr>
          <p:spPr>
            <a:xfrm>
              <a:off x="4819067" y="249875"/>
              <a:ext cx="117918" cy="993885"/>
            </a:xfrm>
            <a:custGeom>
              <a:avLst/>
              <a:gdLst>
                <a:gd name="connsiteX0" fmla="*/ 115730 w 117918"/>
                <a:gd name="connsiteY0" fmla="*/ 993392 h 993885"/>
                <a:gd name="connsiteX1" fmla="*/ -2189 w 117918"/>
                <a:gd name="connsiteY1" fmla="*/ -483 h 993885"/>
                <a:gd name="connsiteX2" fmla="*/ 115730 w 117918"/>
                <a:gd name="connsiteY2" fmla="*/ 872783 h 993885"/>
                <a:gd name="connsiteX3" fmla="*/ 115730 w 117918"/>
                <a:gd name="connsiteY3" fmla="*/ 993403 h 99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993885">
                  <a:moveTo>
                    <a:pt x="115730" y="993392"/>
                  </a:moveTo>
                  <a:lnTo>
                    <a:pt x="-2189" y="-483"/>
                  </a:lnTo>
                  <a:lnTo>
                    <a:pt x="115730" y="872783"/>
                  </a:lnTo>
                  <a:lnTo>
                    <a:pt x="115730" y="99340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54" name="Freeform: Shape 3353">
              <a:extLst>
                <a:ext uri="{FF2B5EF4-FFF2-40B4-BE49-F238E27FC236}">
                  <a16:creationId xmlns:a16="http://schemas.microsoft.com/office/drawing/2014/main" id="{B29DAB3D-9FE1-497A-A167-C9604ED64BF8}"/>
                </a:ext>
              </a:extLst>
            </p:cNvPr>
            <p:cNvSpPr/>
            <p:nvPr/>
          </p:nvSpPr>
          <p:spPr>
            <a:xfrm>
              <a:off x="4819067" y="249875"/>
              <a:ext cx="117918" cy="875967"/>
            </a:xfrm>
            <a:custGeom>
              <a:avLst/>
              <a:gdLst>
                <a:gd name="connsiteX0" fmla="*/ 115730 w 117918"/>
                <a:gd name="connsiteY0" fmla="*/ 875484 h 875967"/>
                <a:gd name="connsiteX1" fmla="*/ -2189 w 117918"/>
                <a:gd name="connsiteY1" fmla="*/ -483 h 875967"/>
                <a:gd name="connsiteX2" fmla="*/ 115730 w 117918"/>
                <a:gd name="connsiteY2" fmla="*/ 753264 h 875967"/>
                <a:gd name="connsiteX3" fmla="*/ 115730 w 117918"/>
                <a:gd name="connsiteY3" fmla="*/ 875484 h 87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875967">
                  <a:moveTo>
                    <a:pt x="115730" y="875484"/>
                  </a:moveTo>
                  <a:lnTo>
                    <a:pt x="-2189" y="-483"/>
                  </a:lnTo>
                  <a:lnTo>
                    <a:pt x="115730" y="753264"/>
                  </a:lnTo>
                  <a:lnTo>
                    <a:pt x="115730" y="87548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55" name="Freeform: Shape 3354">
              <a:extLst>
                <a:ext uri="{FF2B5EF4-FFF2-40B4-BE49-F238E27FC236}">
                  <a16:creationId xmlns:a16="http://schemas.microsoft.com/office/drawing/2014/main" id="{62A90335-D308-4ECF-A99E-1FF0C4AADB89}"/>
                </a:ext>
              </a:extLst>
            </p:cNvPr>
            <p:cNvSpPr/>
            <p:nvPr/>
          </p:nvSpPr>
          <p:spPr>
            <a:xfrm>
              <a:off x="4819067" y="249875"/>
              <a:ext cx="117918" cy="752433"/>
            </a:xfrm>
            <a:custGeom>
              <a:avLst/>
              <a:gdLst>
                <a:gd name="connsiteX0" fmla="*/ 115730 w 117918"/>
                <a:gd name="connsiteY0" fmla="*/ 751950 h 752433"/>
                <a:gd name="connsiteX1" fmla="*/ -2189 w 117918"/>
                <a:gd name="connsiteY1" fmla="*/ -483 h 752433"/>
                <a:gd name="connsiteX2" fmla="*/ 115730 w 117918"/>
                <a:gd name="connsiteY2" fmla="*/ 629955 h 752433"/>
                <a:gd name="connsiteX3" fmla="*/ 115730 w 117918"/>
                <a:gd name="connsiteY3" fmla="*/ 751950 h 75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752433">
                  <a:moveTo>
                    <a:pt x="115730" y="751950"/>
                  </a:moveTo>
                  <a:lnTo>
                    <a:pt x="-2189" y="-483"/>
                  </a:lnTo>
                  <a:lnTo>
                    <a:pt x="115730" y="629955"/>
                  </a:lnTo>
                  <a:lnTo>
                    <a:pt x="115730" y="75195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56" name="Freeform: Shape 3355">
              <a:extLst>
                <a:ext uri="{FF2B5EF4-FFF2-40B4-BE49-F238E27FC236}">
                  <a16:creationId xmlns:a16="http://schemas.microsoft.com/office/drawing/2014/main" id="{53429D4A-9C0A-4254-B1A2-CA160012A3B7}"/>
                </a:ext>
              </a:extLst>
            </p:cNvPr>
            <p:cNvSpPr/>
            <p:nvPr/>
          </p:nvSpPr>
          <p:spPr>
            <a:xfrm>
              <a:off x="4819067" y="249875"/>
              <a:ext cx="117918" cy="628899"/>
            </a:xfrm>
            <a:custGeom>
              <a:avLst/>
              <a:gdLst>
                <a:gd name="connsiteX0" fmla="*/ 115730 w 117918"/>
                <a:gd name="connsiteY0" fmla="*/ 628417 h 628899"/>
                <a:gd name="connsiteX1" fmla="*/ -2189 w 117918"/>
                <a:gd name="connsiteY1" fmla="*/ -483 h 628899"/>
                <a:gd name="connsiteX2" fmla="*/ 115730 w 117918"/>
                <a:gd name="connsiteY2" fmla="*/ 506719 h 628899"/>
                <a:gd name="connsiteX3" fmla="*/ 115730 w 117918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628899">
                  <a:moveTo>
                    <a:pt x="115730" y="628417"/>
                  </a:moveTo>
                  <a:lnTo>
                    <a:pt x="-2189" y="-483"/>
                  </a:lnTo>
                  <a:lnTo>
                    <a:pt x="115730" y="506719"/>
                  </a:lnTo>
                  <a:lnTo>
                    <a:pt x="115730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57" name="Freeform: Shape 3356">
              <a:extLst>
                <a:ext uri="{FF2B5EF4-FFF2-40B4-BE49-F238E27FC236}">
                  <a16:creationId xmlns:a16="http://schemas.microsoft.com/office/drawing/2014/main" id="{4785E689-D286-47F3-868D-0EC64F7617CF}"/>
                </a:ext>
              </a:extLst>
            </p:cNvPr>
            <p:cNvSpPr/>
            <p:nvPr/>
          </p:nvSpPr>
          <p:spPr>
            <a:xfrm>
              <a:off x="4819067" y="249875"/>
              <a:ext cx="117918" cy="505365"/>
            </a:xfrm>
            <a:custGeom>
              <a:avLst/>
              <a:gdLst>
                <a:gd name="connsiteX0" fmla="*/ 115730 w 117918"/>
                <a:gd name="connsiteY0" fmla="*/ 504883 h 505365"/>
                <a:gd name="connsiteX1" fmla="*/ -2189 w 117918"/>
                <a:gd name="connsiteY1" fmla="*/ -483 h 505365"/>
                <a:gd name="connsiteX2" fmla="*/ 115730 w 117918"/>
                <a:gd name="connsiteY2" fmla="*/ 373465 h 505365"/>
                <a:gd name="connsiteX3" fmla="*/ 115730 w 117918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505365">
                  <a:moveTo>
                    <a:pt x="115730" y="504883"/>
                  </a:moveTo>
                  <a:lnTo>
                    <a:pt x="-2189" y="-483"/>
                  </a:lnTo>
                  <a:lnTo>
                    <a:pt x="115730" y="373465"/>
                  </a:lnTo>
                  <a:lnTo>
                    <a:pt x="115730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58" name="Freeform: Shape 3357">
              <a:extLst>
                <a:ext uri="{FF2B5EF4-FFF2-40B4-BE49-F238E27FC236}">
                  <a16:creationId xmlns:a16="http://schemas.microsoft.com/office/drawing/2014/main" id="{ABC138E4-91C6-4EB7-B74B-1960ED06AAB7}"/>
                </a:ext>
              </a:extLst>
            </p:cNvPr>
            <p:cNvSpPr/>
            <p:nvPr/>
          </p:nvSpPr>
          <p:spPr>
            <a:xfrm>
              <a:off x="4819067" y="249875"/>
              <a:ext cx="117918" cy="376216"/>
            </a:xfrm>
            <a:custGeom>
              <a:avLst/>
              <a:gdLst>
                <a:gd name="connsiteX0" fmla="*/ 115730 w 117918"/>
                <a:gd name="connsiteY0" fmla="*/ 375734 h 376216"/>
                <a:gd name="connsiteX1" fmla="*/ -2189 w 117918"/>
                <a:gd name="connsiteY1" fmla="*/ -483 h 376216"/>
                <a:gd name="connsiteX2" fmla="*/ 115730 w 117918"/>
                <a:gd name="connsiteY2" fmla="*/ 253727 h 376216"/>
                <a:gd name="connsiteX3" fmla="*/ 115730 w 117918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76216">
                  <a:moveTo>
                    <a:pt x="115730" y="375734"/>
                  </a:moveTo>
                  <a:lnTo>
                    <a:pt x="-2189" y="-483"/>
                  </a:lnTo>
                  <a:lnTo>
                    <a:pt x="115730" y="253727"/>
                  </a:lnTo>
                  <a:lnTo>
                    <a:pt x="115730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59" name="Freeform: Shape 3358">
              <a:extLst>
                <a:ext uri="{FF2B5EF4-FFF2-40B4-BE49-F238E27FC236}">
                  <a16:creationId xmlns:a16="http://schemas.microsoft.com/office/drawing/2014/main" id="{7CBB8385-4878-477E-B916-00C9CB828596}"/>
                </a:ext>
              </a:extLst>
            </p:cNvPr>
            <p:cNvSpPr/>
            <p:nvPr/>
          </p:nvSpPr>
          <p:spPr>
            <a:xfrm>
              <a:off x="4819067" y="249875"/>
              <a:ext cx="117918" cy="252682"/>
            </a:xfrm>
            <a:custGeom>
              <a:avLst/>
              <a:gdLst>
                <a:gd name="connsiteX0" fmla="*/ 115730 w 117918"/>
                <a:gd name="connsiteY0" fmla="*/ 252200 h 252682"/>
                <a:gd name="connsiteX1" fmla="*/ -2189 w 117918"/>
                <a:gd name="connsiteY1" fmla="*/ -483 h 252682"/>
                <a:gd name="connsiteX2" fmla="*/ 115730 w 117918"/>
                <a:gd name="connsiteY2" fmla="*/ 120777 h 252682"/>
                <a:gd name="connsiteX3" fmla="*/ 115730 w 117918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52682">
                  <a:moveTo>
                    <a:pt x="115730" y="252200"/>
                  </a:moveTo>
                  <a:lnTo>
                    <a:pt x="-2189" y="-483"/>
                  </a:lnTo>
                  <a:lnTo>
                    <a:pt x="115730" y="120777"/>
                  </a:lnTo>
                  <a:lnTo>
                    <a:pt x="115730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60" name="Freeform: Shape 3359">
              <a:extLst>
                <a:ext uri="{FF2B5EF4-FFF2-40B4-BE49-F238E27FC236}">
                  <a16:creationId xmlns:a16="http://schemas.microsoft.com/office/drawing/2014/main" id="{94CFC559-6D2B-4B0D-A604-B934A7B7DBEC}"/>
                </a:ext>
              </a:extLst>
            </p:cNvPr>
            <p:cNvSpPr/>
            <p:nvPr/>
          </p:nvSpPr>
          <p:spPr>
            <a:xfrm>
              <a:off x="5279511" y="1490828"/>
              <a:ext cx="123533" cy="117918"/>
            </a:xfrm>
            <a:custGeom>
              <a:avLst/>
              <a:gdLst>
                <a:gd name="connsiteX0" fmla="*/ -2189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117436 h 117918"/>
                <a:gd name="connsiteX3" fmla="*/ -2189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1345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61" name="Freeform: Shape 3360">
              <a:extLst>
                <a:ext uri="{FF2B5EF4-FFF2-40B4-BE49-F238E27FC236}">
                  <a16:creationId xmlns:a16="http://schemas.microsoft.com/office/drawing/2014/main" id="{44F5A1C2-D7AE-4631-9FCB-D993D0E382C9}"/>
                </a:ext>
              </a:extLst>
            </p:cNvPr>
            <p:cNvSpPr/>
            <p:nvPr/>
          </p:nvSpPr>
          <p:spPr>
            <a:xfrm>
              <a:off x="5279511" y="1367295"/>
              <a:ext cx="123533" cy="241452"/>
            </a:xfrm>
            <a:custGeom>
              <a:avLst/>
              <a:gdLst>
                <a:gd name="connsiteX0" fmla="*/ -2189 w 123533"/>
                <a:gd name="connsiteY0" fmla="*/ 120255 h 241452"/>
                <a:gd name="connsiteX1" fmla="*/ -2189 w 123533"/>
                <a:gd name="connsiteY1" fmla="*/ -483 h 241452"/>
                <a:gd name="connsiteX2" fmla="*/ 121345 w 123533"/>
                <a:gd name="connsiteY2" fmla="*/ 240970 h 241452"/>
                <a:gd name="connsiteX3" fmla="*/ -2189 w 123533"/>
                <a:gd name="connsiteY3" fmla="*/ 120243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1452">
                  <a:moveTo>
                    <a:pt x="-2189" y="120255"/>
                  </a:moveTo>
                  <a:lnTo>
                    <a:pt x="-2189" y="-483"/>
                  </a:lnTo>
                  <a:lnTo>
                    <a:pt x="121345" y="240970"/>
                  </a:lnTo>
                  <a:lnTo>
                    <a:pt x="-2189" y="12024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62" name="Freeform: Shape 3361">
              <a:extLst>
                <a:ext uri="{FF2B5EF4-FFF2-40B4-BE49-F238E27FC236}">
                  <a16:creationId xmlns:a16="http://schemas.microsoft.com/office/drawing/2014/main" id="{5A8F23DD-BAD1-4805-A6E9-8B6E8BC7EEF2}"/>
                </a:ext>
              </a:extLst>
            </p:cNvPr>
            <p:cNvSpPr/>
            <p:nvPr/>
          </p:nvSpPr>
          <p:spPr>
            <a:xfrm>
              <a:off x="5279511" y="1243761"/>
              <a:ext cx="123533" cy="364986"/>
            </a:xfrm>
            <a:custGeom>
              <a:avLst/>
              <a:gdLst>
                <a:gd name="connsiteX0" fmla="*/ -2189 w 123533"/>
                <a:gd name="connsiteY0" fmla="*/ 121181 h 364986"/>
                <a:gd name="connsiteX1" fmla="*/ -2189 w 123533"/>
                <a:gd name="connsiteY1" fmla="*/ -483 h 364986"/>
                <a:gd name="connsiteX2" fmla="*/ 121345 w 123533"/>
                <a:gd name="connsiteY2" fmla="*/ 364503 h 364986"/>
                <a:gd name="connsiteX3" fmla="*/ -2189 w 123533"/>
                <a:gd name="connsiteY3" fmla="*/ 121181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64986">
                  <a:moveTo>
                    <a:pt x="-2189" y="121181"/>
                  </a:moveTo>
                  <a:lnTo>
                    <a:pt x="-2189" y="-483"/>
                  </a:lnTo>
                  <a:lnTo>
                    <a:pt x="121345" y="364503"/>
                  </a:lnTo>
                  <a:lnTo>
                    <a:pt x="-2189" y="1211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63" name="Freeform: Shape 3362">
              <a:extLst>
                <a:ext uri="{FF2B5EF4-FFF2-40B4-BE49-F238E27FC236}">
                  <a16:creationId xmlns:a16="http://schemas.microsoft.com/office/drawing/2014/main" id="{665528EC-BAB1-40BD-BB3E-840E6D7D1370}"/>
                </a:ext>
              </a:extLst>
            </p:cNvPr>
            <p:cNvSpPr/>
            <p:nvPr/>
          </p:nvSpPr>
          <p:spPr>
            <a:xfrm>
              <a:off x="5279511" y="1125842"/>
              <a:ext cx="123533" cy="482910"/>
            </a:xfrm>
            <a:custGeom>
              <a:avLst/>
              <a:gdLst>
                <a:gd name="connsiteX0" fmla="*/ -2189 w 123533"/>
                <a:gd name="connsiteY0" fmla="*/ 119339 h 482910"/>
                <a:gd name="connsiteX1" fmla="*/ -2189 w 123533"/>
                <a:gd name="connsiteY1" fmla="*/ -483 h 482910"/>
                <a:gd name="connsiteX2" fmla="*/ 121345 w 123533"/>
                <a:gd name="connsiteY2" fmla="*/ 482428 h 482910"/>
                <a:gd name="connsiteX3" fmla="*/ -2189 w 123533"/>
                <a:gd name="connsiteY3" fmla="*/ 119339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482910">
                  <a:moveTo>
                    <a:pt x="-2189" y="119339"/>
                  </a:moveTo>
                  <a:lnTo>
                    <a:pt x="-2189" y="-483"/>
                  </a:lnTo>
                  <a:lnTo>
                    <a:pt x="121345" y="482428"/>
                  </a:lnTo>
                  <a:lnTo>
                    <a:pt x="-2189" y="11933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64" name="Freeform: Shape 3363">
              <a:extLst>
                <a:ext uri="{FF2B5EF4-FFF2-40B4-BE49-F238E27FC236}">
                  <a16:creationId xmlns:a16="http://schemas.microsoft.com/office/drawing/2014/main" id="{0001C9E1-1F0C-4F23-99D7-FBB6A2ED7386}"/>
                </a:ext>
              </a:extLst>
            </p:cNvPr>
            <p:cNvSpPr/>
            <p:nvPr/>
          </p:nvSpPr>
          <p:spPr>
            <a:xfrm>
              <a:off x="5279511" y="1002308"/>
              <a:ext cx="123533" cy="606444"/>
            </a:xfrm>
            <a:custGeom>
              <a:avLst/>
              <a:gdLst>
                <a:gd name="connsiteX0" fmla="*/ -2189 w 123533"/>
                <a:gd name="connsiteY0" fmla="*/ 121052 h 606444"/>
                <a:gd name="connsiteX1" fmla="*/ -2189 w 123533"/>
                <a:gd name="connsiteY1" fmla="*/ -483 h 606444"/>
                <a:gd name="connsiteX2" fmla="*/ 121345 w 123533"/>
                <a:gd name="connsiteY2" fmla="*/ 605961 h 606444"/>
                <a:gd name="connsiteX3" fmla="*/ -2189 w 123533"/>
                <a:gd name="connsiteY3" fmla="*/ 121052 h 606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06444">
                  <a:moveTo>
                    <a:pt x="-2189" y="121052"/>
                  </a:moveTo>
                  <a:lnTo>
                    <a:pt x="-2189" y="-483"/>
                  </a:lnTo>
                  <a:lnTo>
                    <a:pt x="121345" y="605961"/>
                  </a:lnTo>
                  <a:lnTo>
                    <a:pt x="-2189" y="12105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65" name="Freeform: Shape 3364">
              <a:extLst>
                <a:ext uri="{FF2B5EF4-FFF2-40B4-BE49-F238E27FC236}">
                  <a16:creationId xmlns:a16="http://schemas.microsoft.com/office/drawing/2014/main" id="{1346E3A7-1A09-4391-8C21-DDD52CE84F5E}"/>
                </a:ext>
              </a:extLst>
            </p:cNvPr>
            <p:cNvSpPr/>
            <p:nvPr/>
          </p:nvSpPr>
          <p:spPr>
            <a:xfrm>
              <a:off x="5279511" y="878774"/>
              <a:ext cx="123533" cy="729972"/>
            </a:xfrm>
            <a:custGeom>
              <a:avLst/>
              <a:gdLst>
                <a:gd name="connsiteX0" fmla="*/ -2189 w 123533"/>
                <a:gd name="connsiteY0" fmla="*/ 121383 h 729972"/>
                <a:gd name="connsiteX1" fmla="*/ -2189 w 123533"/>
                <a:gd name="connsiteY1" fmla="*/ -483 h 729972"/>
                <a:gd name="connsiteX2" fmla="*/ 121345 w 123533"/>
                <a:gd name="connsiteY2" fmla="*/ 729490 h 729972"/>
                <a:gd name="connsiteX3" fmla="*/ -2189 w 123533"/>
                <a:gd name="connsiteY3" fmla="*/ 121372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29972">
                  <a:moveTo>
                    <a:pt x="-2189" y="121383"/>
                  </a:moveTo>
                  <a:lnTo>
                    <a:pt x="-2189" y="-483"/>
                  </a:lnTo>
                  <a:lnTo>
                    <a:pt x="121345" y="729490"/>
                  </a:lnTo>
                  <a:lnTo>
                    <a:pt x="-2189" y="1213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66" name="Freeform: Shape 3365">
              <a:extLst>
                <a:ext uri="{FF2B5EF4-FFF2-40B4-BE49-F238E27FC236}">
                  <a16:creationId xmlns:a16="http://schemas.microsoft.com/office/drawing/2014/main" id="{FF81C280-2263-4E00-B9B6-F490CA32B84C}"/>
                </a:ext>
              </a:extLst>
            </p:cNvPr>
            <p:cNvSpPr/>
            <p:nvPr/>
          </p:nvSpPr>
          <p:spPr>
            <a:xfrm>
              <a:off x="5279511" y="755240"/>
              <a:ext cx="123533" cy="853506"/>
            </a:xfrm>
            <a:custGeom>
              <a:avLst/>
              <a:gdLst>
                <a:gd name="connsiteX0" fmla="*/ -2189 w 123533"/>
                <a:gd name="connsiteY0" fmla="*/ 121619 h 853506"/>
                <a:gd name="connsiteX1" fmla="*/ -2189 w 123533"/>
                <a:gd name="connsiteY1" fmla="*/ -483 h 853506"/>
                <a:gd name="connsiteX2" fmla="*/ 121345 w 123533"/>
                <a:gd name="connsiteY2" fmla="*/ 853024 h 853506"/>
                <a:gd name="connsiteX3" fmla="*/ -2189 w 123533"/>
                <a:gd name="connsiteY3" fmla="*/ 121619 h 853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53506">
                  <a:moveTo>
                    <a:pt x="-2189" y="121619"/>
                  </a:moveTo>
                  <a:lnTo>
                    <a:pt x="-2189" y="-483"/>
                  </a:lnTo>
                  <a:lnTo>
                    <a:pt x="121345" y="853024"/>
                  </a:lnTo>
                  <a:lnTo>
                    <a:pt x="-2189" y="1216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67" name="Freeform: Shape 3366">
              <a:extLst>
                <a:ext uri="{FF2B5EF4-FFF2-40B4-BE49-F238E27FC236}">
                  <a16:creationId xmlns:a16="http://schemas.microsoft.com/office/drawing/2014/main" id="{B3B9108B-AEF2-4D71-962F-68718697BDE9}"/>
                </a:ext>
              </a:extLst>
            </p:cNvPr>
            <p:cNvSpPr/>
            <p:nvPr/>
          </p:nvSpPr>
          <p:spPr>
            <a:xfrm>
              <a:off x="5279511" y="626091"/>
              <a:ext cx="123533" cy="982655"/>
            </a:xfrm>
            <a:custGeom>
              <a:avLst/>
              <a:gdLst>
                <a:gd name="connsiteX0" fmla="*/ -2189 w 123533"/>
                <a:gd name="connsiteY0" fmla="*/ 131423 h 982655"/>
                <a:gd name="connsiteX1" fmla="*/ -2189 w 123533"/>
                <a:gd name="connsiteY1" fmla="*/ -483 h 982655"/>
                <a:gd name="connsiteX2" fmla="*/ 121345 w 123533"/>
                <a:gd name="connsiteY2" fmla="*/ 982173 h 982655"/>
                <a:gd name="connsiteX3" fmla="*/ -2189 w 123533"/>
                <a:gd name="connsiteY3" fmla="*/ 131429 h 982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982655">
                  <a:moveTo>
                    <a:pt x="-2189" y="131423"/>
                  </a:moveTo>
                  <a:lnTo>
                    <a:pt x="-2189" y="-483"/>
                  </a:lnTo>
                  <a:lnTo>
                    <a:pt x="121345" y="982173"/>
                  </a:lnTo>
                  <a:lnTo>
                    <a:pt x="-2189" y="13142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68" name="Freeform: Shape 3367">
              <a:extLst>
                <a:ext uri="{FF2B5EF4-FFF2-40B4-BE49-F238E27FC236}">
                  <a16:creationId xmlns:a16="http://schemas.microsoft.com/office/drawing/2014/main" id="{9FD0A97F-9410-4A53-97EF-9084F1CE127D}"/>
                </a:ext>
              </a:extLst>
            </p:cNvPr>
            <p:cNvSpPr/>
            <p:nvPr/>
          </p:nvSpPr>
          <p:spPr>
            <a:xfrm>
              <a:off x="5279511" y="502558"/>
              <a:ext cx="123533" cy="1106189"/>
            </a:xfrm>
            <a:custGeom>
              <a:avLst/>
              <a:gdLst>
                <a:gd name="connsiteX0" fmla="*/ -2189 w 123533"/>
                <a:gd name="connsiteY0" fmla="*/ 121434 h 1106189"/>
                <a:gd name="connsiteX1" fmla="*/ -2189 w 123533"/>
                <a:gd name="connsiteY1" fmla="*/ -483 h 1106189"/>
                <a:gd name="connsiteX2" fmla="*/ 121345 w 123533"/>
                <a:gd name="connsiteY2" fmla="*/ 1105706 h 1106189"/>
                <a:gd name="connsiteX3" fmla="*/ -2189 w 123533"/>
                <a:gd name="connsiteY3" fmla="*/ 121428 h 110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06189">
                  <a:moveTo>
                    <a:pt x="-2189" y="121434"/>
                  </a:moveTo>
                  <a:lnTo>
                    <a:pt x="-2189" y="-483"/>
                  </a:lnTo>
                  <a:lnTo>
                    <a:pt x="121345" y="1105706"/>
                  </a:lnTo>
                  <a:lnTo>
                    <a:pt x="-2189" y="12142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69" name="Freeform: Shape 3368">
              <a:extLst>
                <a:ext uri="{FF2B5EF4-FFF2-40B4-BE49-F238E27FC236}">
                  <a16:creationId xmlns:a16="http://schemas.microsoft.com/office/drawing/2014/main" id="{0CAF702C-20A5-4F14-B9A6-E663500F1459}"/>
                </a:ext>
              </a:extLst>
            </p:cNvPr>
            <p:cNvSpPr/>
            <p:nvPr/>
          </p:nvSpPr>
          <p:spPr>
            <a:xfrm>
              <a:off x="5279511" y="367793"/>
              <a:ext cx="123533" cy="1240953"/>
            </a:xfrm>
            <a:custGeom>
              <a:avLst/>
              <a:gdLst>
                <a:gd name="connsiteX0" fmla="*/ -2189 w 123533"/>
                <a:gd name="connsiteY0" fmla="*/ 131923 h 1240953"/>
                <a:gd name="connsiteX1" fmla="*/ -2189 w 123533"/>
                <a:gd name="connsiteY1" fmla="*/ -483 h 1240953"/>
                <a:gd name="connsiteX2" fmla="*/ 121345 w 123533"/>
                <a:gd name="connsiteY2" fmla="*/ 1240471 h 1240953"/>
                <a:gd name="connsiteX3" fmla="*/ -2189 w 123533"/>
                <a:gd name="connsiteY3" fmla="*/ 131928 h 124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40953">
                  <a:moveTo>
                    <a:pt x="-2189" y="131923"/>
                  </a:moveTo>
                  <a:lnTo>
                    <a:pt x="-2189" y="-483"/>
                  </a:lnTo>
                  <a:lnTo>
                    <a:pt x="121345" y="1240471"/>
                  </a:lnTo>
                  <a:lnTo>
                    <a:pt x="-2189" y="13192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70" name="Freeform: Shape 3369">
              <a:extLst>
                <a:ext uri="{FF2B5EF4-FFF2-40B4-BE49-F238E27FC236}">
                  <a16:creationId xmlns:a16="http://schemas.microsoft.com/office/drawing/2014/main" id="{75CB5D7A-610A-41BB-9D9D-4F6C71C1BDA1}"/>
                </a:ext>
              </a:extLst>
            </p:cNvPr>
            <p:cNvSpPr/>
            <p:nvPr/>
          </p:nvSpPr>
          <p:spPr>
            <a:xfrm>
              <a:off x="5279511" y="249875"/>
              <a:ext cx="123533" cy="1358872"/>
            </a:xfrm>
            <a:custGeom>
              <a:avLst/>
              <a:gdLst>
                <a:gd name="connsiteX0" fmla="*/ 121345 w 123533"/>
                <a:gd name="connsiteY0" fmla="*/ 1358389 h 1358872"/>
                <a:gd name="connsiteX1" fmla="*/ -2189 w 123533"/>
                <a:gd name="connsiteY1" fmla="*/ -483 h 1358872"/>
                <a:gd name="connsiteX2" fmla="*/ 121345 w 123533"/>
                <a:gd name="connsiteY2" fmla="*/ 1236602 h 1358872"/>
                <a:gd name="connsiteX3" fmla="*/ 121345 w 123533"/>
                <a:gd name="connsiteY3" fmla="*/ 1358389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58872">
                  <a:moveTo>
                    <a:pt x="121345" y="1358389"/>
                  </a:moveTo>
                  <a:lnTo>
                    <a:pt x="-2189" y="-483"/>
                  </a:lnTo>
                  <a:lnTo>
                    <a:pt x="121345" y="1236602"/>
                  </a:lnTo>
                  <a:lnTo>
                    <a:pt x="121345" y="135838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71" name="Freeform: Shape 3370">
              <a:extLst>
                <a:ext uri="{FF2B5EF4-FFF2-40B4-BE49-F238E27FC236}">
                  <a16:creationId xmlns:a16="http://schemas.microsoft.com/office/drawing/2014/main" id="{9C69457D-7D7D-43A9-81CF-3D6E1506DE14}"/>
                </a:ext>
              </a:extLst>
            </p:cNvPr>
            <p:cNvSpPr/>
            <p:nvPr/>
          </p:nvSpPr>
          <p:spPr>
            <a:xfrm>
              <a:off x="5279511" y="249875"/>
              <a:ext cx="123533" cy="1240953"/>
            </a:xfrm>
            <a:custGeom>
              <a:avLst/>
              <a:gdLst>
                <a:gd name="connsiteX0" fmla="*/ 121345 w 123533"/>
                <a:gd name="connsiteY0" fmla="*/ 1240471 h 1240953"/>
                <a:gd name="connsiteX1" fmla="*/ -2189 w 123533"/>
                <a:gd name="connsiteY1" fmla="*/ -483 h 1240953"/>
                <a:gd name="connsiteX2" fmla="*/ 121345 w 123533"/>
                <a:gd name="connsiteY2" fmla="*/ 1118296 h 1240953"/>
                <a:gd name="connsiteX3" fmla="*/ 121345 w 123533"/>
                <a:gd name="connsiteY3" fmla="*/ 1240471 h 124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40953">
                  <a:moveTo>
                    <a:pt x="121345" y="1240471"/>
                  </a:moveTo>
                  <a:lnTo>
                    <a:pt x="-2189" y="-483"/>
                  </a:lnTo>
                  <a:lnTo>
                    <a:pt x="121345" y="1118296"/>
                  </a:lnTo>
                  <a:lnTo>
                    <a:pt x="121345" y="124047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72" name="Freeform: Shape 3371">
              <a:extLst>
                <a:ext uri="{FF2B5EF4-FFF2-40B4-BE49-F238E27FC236}">
                  <a16:creationId xmlns:a16="http://schemas.microsoft.com/office/drawing/2014/main" id="{1EF924EC-5EA1-4983-92D3-02BD38D5BF21}"/>
                </a:ext>
              </a:extLst>
            </p:cNvPr>
            <p:cNvSpPr/>
            <p:nvPr/>
          </p:nvSpPr>
          <p:spPr>
            <a:xfrm>
              <a:off x="5279511" y="249875"/>
              <a:ext cx="123533" cy="1117419"/>
            </a:xfrm>
            <a:custGeom>
              <a:avLst/>
              <a:gdLst>
                <a:gd name="connsiteX0" fmla="*/ 121345 w 123533"/>
                <a:gd name="connsiteY0" fmla="*/ 1116937 h 1117419"/>
                <a:gd name="connsiteX1" fmla="*/ -2189 w 123533"/>
                <a:gd name="connsiteY1" fmla="*/ -483 h 1117419"/>
                <a:gd name="connsiteX2" fmla="*/ 121345 w 123533"/>
                <a:gd name="connsiteY2" fmla="*/ 994919 h 1117419"/>
                <a:gd name="connsiteX3" fmla="*/ 121345 w 123533"/>
                <a:gd name="connsiteY3" fmla="*/ 1116937 h 111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17419">
                  <a:moveTo>
                    <a:pt x="121345" y="1116937"/>
                  </a:moveTo>
                  <a:lnTo>
                    <a:pt x="-2189" y="-483"/>
                  </a:lnTo>
                  <a:lnTo>
                    <a:pt x="121345" y="994919"/>
                  </a:lnTo>
                  <a:lnTo>
                    <a:pt x="121345" y="11169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73" name="Freeform: Shape 3372">
              <a:extLst>
                <a:ext uri="{FF2B5EF4-FFF2-40B4-BE49-F238E27FC236}">
                  <a16:creationId xmlns:a16="http://schemas.microsoft.com/office/drawing/2014/main" id="{643A2C18-7CF9-492F-80A6-74EC573606E0}"/>
                </a:ext>
              </a:extLst>
            </p:cNvPr>
            <p:cNvSpPr/>
            <p:nvPr/>
          </p:nvSpPr>
          <p:spPr>
            <a:xfrm>
              <a:off x="5279511" y="249875"/>
              <a:ext cx="123533" cy="993885"/>
            </a:xfrm>
            <a:custGeom>
              <a:avLst/>
              <a:gdLst>
                <a:gd name="connsiteX0" fmla="*/ 121345 w 123533"/>
                <a:gd name="connsiteY0" fmla="*/ 993392 h 993885"/>
                <a:gd name="connsiteX1" fmla="*/ -2189 w 123533"/>
                <a:gd name="connsiteY1" fmla="*/ -483 h 993885"/>
                <a:gd name="connsiteX2" fmla="*/ 121345 w 123533"/>
                <a:gd name="connsiteY2" fmla="*/ 872783 h 993885"/>
                <a:gd name="connsiteX3" fmla="*/ 121345 w 123533"/>
                <a:gd name="connsiteY3" fmla="*/ 993403 h 99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993885">
                  <a:moveTo>
                    <a:pt x="121345" y="993392"/>
                  </a:moveTo>
                  <a:lnTo>
                    <a:pt x="-2189" y="-483"/>
                  </a:lnTo>
                  <a:lnTo>
                    <a:pt x="121345" y="872783"/>
                  </a:lnTo>
                  <a:lnTo>
                    <a:pt x="121345" y="99340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74" name="Freeform: Shape 3373">
              <a:extLst>
                <a:ext uri="{FF2B5EF4-FFF2-40B4-BE49-F238E27FC236}">
                  <a16:creationId xmlns:a16="http://schemas.microsoft.com/office/drawing/2014/main" id="{B111853B-346F-4D1C-95DD-D22EF685D875}"/>
                </a:ext>
              </a:extLst>
            </p:cNvPr>
            <p:cNvSpPr/>
            <p:nvPr/>
          </p:nvSpPr>
          <p:spPr>
            <a:xfrm>
              <a:off x="5279511" y="249875"/>
              <a:ext cx="123533" cy="875967"/>
            </a:xfrm>
            <a:custGeom>
              <a:avLst/>
              <a:gdLst>
                <a:gd name="connsiteX0" fmla="*/ 121345 w 123533"/>
                <a:gd name="connsiteY0" fmla="*/ 875484 h 875967"/>
                <a:gd name="connsiteX1" fmla="*/ -2189 w 123533"/>
                <a:gd name="connsiteY1" fmla="*/ -483 h 875967"/>
                <a:gd name="connsiteX2" fmla="*/ 121345 w 123533"/>
                <a:gd name="connsiteY2" fmla="*/ 753264 h 875967"/>
                <a:gd name="connsiteX3" fmla="*/ 121345 w 123533"/>
                <a:gd name="connsiteY3" fmla="*/ 875484 h 87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75967">
                  <a:moveTo>
                    <a:pt x="121345" y="875484"/>
                  </a:moveTo>
                  <a:lnTo>
                    <a:pt x="-2189" y="-483"/>
                  </a:lnTo>
                  <a:lnTo>
                    <a:pt x="121345" y="753264"/>
                  </a:lnTo>
                  <a:lnTo>
                    <a:pt x="121345" y="87548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75" name="Freeform: Shape 3374">
              <a:extLst>
                <a:ext uri="{FF2B5EF4-FFF2-40B4-BE49-F238E27FC236}">
                  <a16:creationId xmlns:a16="http://schemas.microsoft.com/office/drawing/2014/main" id="{31E08DE8-3F2A-49A2-9283-6A1A988C1BCB}"/>
                </a:ext>
              </a:extLst>
            </p:cNvPr>
            <p:cNvSpPr/>
            <p:nvPr/>
          </p:nvSpPr>
          <p:spPr>
            <a:xfrm>
              <a:off x="5279511" y="249875"/>
              <a:ext cx="123533" cy="752433"/>
            </a:xfrm>
            <a:custGeom>
              <a:avLst/>
              <a:gdLst>
                <a:gd name="connsiteX0" fmla="*/ 121345 w 123533"/>
                <a:gd name="connsiteY0" fmla="*/ 751950 h 752433"/>
                <a:gd name="connsiteX1" fmla="*/ -2189 w 123533"/>
                <a:gd name="connsiteY1" fmla="*/ -483 h 752433"/>
                <a:gd name="connsiteX2" fmla="*/ 121345 w 123533"/>
                <a:gd name="connsiteY2" fmla="*/ 629955 h 752433"/>
                <a:gd name="connsiteX3" fmla="*/ 121345 w 123533"/>
                <a:gd name="connsiteY3" fmla="*/ 751950 h 75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52433">
                  <a:moveTo>
                    <a:pt x="121345" y="751950"/>
                  </a:moveTo>
                  <a:lnTo>
                    <a:pt x="-2189" y="-483"/>
                  </a:lnTo>
                  <a:lnTo>
                    <a:pt x="121345" y="629955"/>
                  </a:lnTo>
                  <a:lnTo>
                    <a:pt x="121345" y="75195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76" name="Freeform: Shape 3375">
              <a:extLst>
                <a:ext uri="{FF2B5EF4-FFF2-40B4-BE49-F238E27FC236}">
                  <a16:creationId xmlns:a16="http://schemas.microsoft.com/office/drawing/2014/main" id="{313880ED-335F-4430-A2E0-ECE062F31AB0}"/>
                </a:ext>
              </a:extLst>
            </p:cNvPr>
            <p:cNvSpPr/>
            <p:nvPr/>
          </p:nvSpPr>
          <p:spPr>
            <a:xfrm>
              <a:off x="5279511" y="249875"/>
              <a:ext cx="123533" cy="628899"/>
            </a:xfrm>
            <a:custGeom>
              <a:avLst/>
              <a:gdLst>
                <a:gd name="connsiteX0" fmla="*/ 121345 w 123533"/>
                <a:gd name="connsiteY0" fmla="*/ 628417 h 628899"/>
                <a:gd name="connsiteX1" fmla="*/ -2189 w 123533"/>
                <a:gd name="connsiteY1" fmla="*/ -483 h 628899"/>
                <a:gd name="connsiteX2" fmla="*/ 121345 w 123533"/>
                <a:gd name="connsiteY2" fmla="*/ 506719 h 628899"/>
                <a:gd name="connsiteX3" fmla="*/ 121345 w 123533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121345" y="628417"/>
                  </a:moveTo>
                  <a:lnTo>
                    <a:pt x="-2189" y="-483"/>
                  </a:lnTo>
                  <a:lnTo>
                    <a:pt x="121345" y="506719"/>
                  </a:lnTo>
                  <a:lnTo>
                    <a:pt x="121345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77" name="Freeform: Shape 3376">
              <a:extLst>
                <a:ext uri="{FF2B5EF4-FFF2-40B4-BE49-F238E27FC236}">
                  <a16:creationId xmlns:a16="http://schemas.microsoft.com/office/drawing/2014/main" id="{C608E397-3199-4AB3-98AF-2A6C43737079}"/>
                </a:ext>
              </a:extLst>
            </p:cNvPr>
            <p:cNvSpPr/>
            <p:nvPr/>
          </p:nvSpPr>
          <p:spPr>
            <a:xfrm>
              <a:off x="5279511" y="249875"/>
              <a:ext cx="123533" cy="505365"/>
            </a:xfrm>
            <a:custGeom>
              <a:avLst/>
              <a:gdLst>
                <a:gd name="connsiteX0" fmla="*/ 121345 w 123533"/>
                <a:gd name="connsiteY0" fmla="*/ 504883 h 505365"/>
                <a:gd name="connsiteX1" fmla="*/ -2189 w 123533"/>
                <a:gd name="connsiteY1" fmla="*/ -483 h 505365"/>
                <a:gd name="connsiteX2" fmla="*/ 121345 w 123533"/>
                <a:gd name="connsiteY2" fmla="*/ 373465 h 505365"/>
                <a:gd name="connsiteX3" fmla="*/ 121345 w 123533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05365">
                  <a:moveTo>
                    <a:pt x="121345" y="504883"/>
                  </a:moveTo>
                  <a:lnTo>
                    <a:pt x="-2189" y="-483"/>
                  </a:lnTo>
                  <a:lnTo>
                    <a:pt x="121345" y="373465"/>
                  </a:lnTo>
                  <a:lnTo>
                    <a:pt x="121345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78" name="Freeform: Shape 3377">
              <a:extLst>
                <a:ext uri="{FF2B5EF4-FFF2-40B4-BE49-F238E27FC236}">
                  <a16:creationId xmlns:a16="http://schemas.microsoft.com/office/drawing/2014/main" id="{8BE0A3E1-FCD4-485B-9377-9062E6382FC7}"/>
                </a:ext>
              </a:extLst>
            </p:cNvPr>
            <p:cNvSpPr/>
            <p:nvPr/>
          </p:nvSpPr>
          <p:spPr>
            <a:xfrm>
              <a:off x="5279511" y="249875"/>
              <a:ext cx="123533" cy="376216"/>
            </a:xfrm>
            <a:custGeom>
              <a:avLst/>
              <a:gdLst>
                <a:gd name="connsiteX0" fmla="*/ 121345 w 123533"/>
                <a:gd name="connsiteY0" fmla="*/ 375734 h 376216"/>
                <a:gd name="connsiteX1" fmla="*/ -2189 w 123533"/>
                <a:gd name="connsiteY1" fmla="*/ -483 h 376216"/>
                <a:gd name="connsiteX2" fmla="*/ 121345 w 123533"/>
                <a:gd name="connsiteY2" fmla="*/ 253727 h 376216"/>
                <a:gd name="connsiteX3" fmla="*/ 121345 w 123533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121345" y="375734"/>
                  </a:moveTo>
                  <a:lnTo>
                    <a:pt x="-2189" y="-483"/>
                  </a:lnTo>
                  <a:lnTo>
                    <a:pt x="121345" y="253727"/>
                  </a:lnTo>
                  <a:lnTo>
                    <a:pt x="121345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79" name="Freeform: Shape 3378">
              <a:extLst>
                <a:ext uri="{FF2B5EF4-FFF2-40B4-BE49-F238E27FC236}">
                  <a16:creationId xmlns:a16="http://schemas.microsoft.com/office/drawing/2014/main" id="{C32E71B2-5AD5-4A02-B2FE-94F6964D74C6}"/>
                </a:ext>
              </a:extLst>
            </p:cNvPr>
            <p:cNvSpPr/>
            <p:nvPr/>
          </p:nvSpPr>
          <p:spPr>
            <a:xfrm>
              <a:off x="5279511" y="249875"/>
              <a:ext cx="123533" cy="252682"/>
            </a:xfrm>
            <a:custGeom>
              <a:avLst/>
              <a:gdLst>
                <a:gd name="connsiteX0" fmla="*/ 121345 w 123533"/>
                <a:gd name="connsiteY0" fmla="*/ 252200 h 252682"/>
                <a:gd name="connsiteX1" fmla="*/ -2189 w 123533"/>
                <a:gd name="connsiteY1" fmla="*/ -483 h 252682"/>
                <a:gd name="connsiteX2" fmla="*/ 121345 w 123533"/>
                <a:gd name="connsiteY2" fmla="*/ 120777 h 252682"/>
                <a:gd name="connsiteX3" fmla="*/ 121345 w 123533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121345" y="252200"/>
                  </a:moveTo>
                  <a:lnTo>
                    <a:pt x="-2189" y="-483"/>
                  </a:lnTo>
                  <a:lnTo>
                    <a:pt x="121345" y="120777"/>
                  </a:lnTo>
                  <a:lnTo>
                    <a:pt x="121345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80" name="Freeform: Shape 3379">
              <a:extLst>
                <a:ext uri="{FF2B5EF4-FFF2-40B4-BE49-F238E27FC236}">
                  <a16:creationId xmlns:a16="http://schemas.microsoft.com/office/drawing/2014/main" id="{E0A55021-8342-42A3-87CE-26974D523462}"/>
                </a:ext>
              </a:extLst>
            </p:cNvPr>
            <p:cNvSpPr/>
            <p:nvPr/>
          </p:nvSpPr>
          <p:spPr>
            <a:xfrm>
              <a:off x="5520964" y="1490828"/>
              <a:ext cx="123533" cy="117918"/>
            </a:xfrm>
            <a:custGeom>
              <a:avLst/>
              <a:gdLst>
                <a:gd name="connsiteX0" fmla="*/ -2189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117436 h 117918"/>
                <a:gd name="connsiteX3" fmla="*/ -2189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1345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81" name="Freeform: Shape 3380">
              <a:extLst>
                <a:ext uri="{FF2B5EF4-FFF2-40B4-BE49-F238E27FC236}">
                  <a16:creationId xmlns:a16="http://schemas.microsoft.com/office/drawing/2014/main" id="{8E30E33D-D0CC-4FF0-AFA8-3E6A5510DF08}"/>
                </a:ext>
              </a:extLst>
            </p:cNvPr>
            <p:cNvSpPr/>
            <p:nvPr/>
          </p:nvSpPr>
          <p:spPr>
            <a:xfrm>
              <a:off x="5520964" y="1367295"/>
              <a:ext cx="123533" cy="241452"/>
            </a:xfrm>
            <a:custGeom>
              <a:avLst/>
              <a:gdLst>
                <a:gd name="connsiteX0" fmla="*/ -2189 w 123533"/>
                <a:gd name="connsiteY0" fmla="*/ 120255 h 241452"/>
                <a:gd name="connsiteX1" fmla="*/ -2189 w 123533"/>
                <a:gd name="connsiteY1" fmla="*/ -483 h 241452"/>
                <a:gd name="connsiteX2" fmla="*/ 121345 w 123533"/>
                <a:gd name="connsiteY2" fmla="*/ 240970 h 241452"/>
                <a:gd name="connsiteX3" fmla="*/ -2189 w 123533"/>
                <a:gd name="connsiteY3" fmla="*/ 120243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1452">
                  <a:moveTo>
                    <a:pt x="-2189" y="120255"/>
                  </a:moveTo>
                  <a:lnTo>
                    <a:pt x="-2189" y="-483"/>
                  </a:lnTo>
                  <a:lnTo>
                    <a:pt x="121345" y="240970"/>
                  </a:lnTo>
                  <a:lnTo>
                    <a:pt x="-2189" y="12024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82" name="Freeform: Shape 3381">
              <a:extLst>
                <a:ext uri="{FF2B5EF4-FFF2-40B4-BE49-F238E27FC236}">
                  <a16:creationId xmlns:a16="http://schemas.microsoft.com/office/drawing/2014/main" id="{47AE4E4D-7088-4798-BD02-8EA1965475F8}"/>
                </a:ext>
              </a:extLst>
            </p:cNvPr>
            <p:cNvSpPr/>
            <p:nvPr/>
          </p:nvSpPr>
          <p:spPr>
            <a:xfrm>
              <a:off x="5520964" y="1243761"/>
              <a:ext cx="123533" cy="364986"/>
            </a:xfrm>
            <a:custGeom>
              <a:avLst/>
              <a:gdLst>
                <a:gd name="connsiteX0" fmla="*/ -2189 w 123533"/>
                <a:gd name="connsiteY0" fmla="*/ 121181 h 364986"/>
                <a:gd name="connsiteX1" fmla="*/ -2189 w 123533"/>
                <a:gd name="connsiteY1" fmla="*/ -483 h 364986"/>
                <a:gd name="connsiteX2" fmla="*/ 121345 w 123533"/>
                <a:gd name="connsiteY2" fmla="*/ 364503 h 364986"/>
                <a:gd name="connsiteX3" fmla="*/ -2189 w 123533"/>
                <a:gd name="connsiteY3" fmla="*/ 121181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64986">
                  <a:moveTo>
                    <a:pt x="-2189" y="121181"/>
                  </a:moveTo>
                  <a:lnTo>
                    <a:pt x="-2189" y="-483"/>
                  </a:lnTo>
                  <a:lnTo>
                    <a:pt x="121345" y="364503"/>
                  </a:lnTo>
                  <a:lnTo>
                    <a:pt x="-2189" y="1211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83" name="Freeform: Shape 3382">
              <a:extLst>
                <a:ext uri="{FF2B5EF4-FFF2-40B4-BE49-F238E27FC236}">
                  <a16:creationId xmlns:a16="http://schemas.microsoft.com/office/drawing/2014/main" id="{B4CC2DB7-4B05-4DFD-9582-395DFDC37323}"/>
                </a:ext>
              </a:extLst>
            </p:cNvPr>
            <p:cNvSpPr/>
            <p:nvPr/>
          </p:nvSpPr>
          <p:spPr>
            <a:xfrm>
              <a:off x="5520964" y="1125842"/>
              <a:ext cx="123533" cy="482910"/>
            </a:xfrm>
            <a:custGeom>
              <a:avLst/>
              <a:gdLst>
                <a:gd name="connsiteX0" fmla="*/ -2189 w 123533"/>
                <a:gd name="connsiteY0" fmla="*/ 119339 h 482910"/>
                <a:gd name="connsiteX1" fmla="*/ -2189 w 123533"/>
                <a:gd name="connsiteY1" fmla="*/ -483 h 482910"/>
                <a:gd name="connsiteX2" fmla="*/ 121345 w 123533"/>
                <a:gd name="connsiteY2" fmla="*/ 482428 h 482910"/>
                <a:gd name="connsiteX3" fmla="*/ -2189 w 123533"/>
                <a:gd name="connsiteY3" fmla="*/ 119339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482910">
                  <a:moveTo>
                    <a:pt x="-2189" y="119339"/>
                  </a:moveTo>
                  <a:lnTo>
                    <a:pt x="-2189" y="-483"/>
                  </a:lnTo>
                  <a:lnTo>
                    <a:pt x="121345" y="482428"/>
                  </a:lnTo>
                  <a:lnTo>
                    <a:pt x="-2189" y="11933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84" name="Freeform: Shape 3383">
              <a:extLst>
                <a:ext uri="{FF2B5EF4-FFF2-40B4-BE49-F238E27FC236}">
                  <a16:creationId xmlns:a16="http://schemas.microsoft.com/office/drawing/2014/main" id="{1258D552-B8F4-42BA-B7C6-9EA82C2E5BD9}"/>
                </a:ext>
              </a:extLst>
            </p:cNvPr>
            <p:cNvSpPr/>
            <p:nvPr/>
          </p:nvSpPr>
          <p:spPr>
            <a:xfrm>
              <a:off x="5520964" y="1002308"/>
              <a:ext cx="123533" cy="606444"/>
            </a:xfrm>
            <a:custGeom>
              <a:avLst/>
              <a:gdLst>
                <a:gd name="connsiteX0" fmla="*/ -2189 w 123533"/>
                <a:gd name="connsiteY0" fmla="*/ 121052 h 606444"/>
                <a:gd name="connsiteX1" fmla="*/ -2189 w 123533"/>
                <a:gd name="connsiteY1" fmla="*/ -483 h 606444"/>
                <a:gd name="connsiteX2" fmla="*/ 121345 w 123533"/>
                <a:gd name="connsiteY2" fmla="*/ 605961 h 606444"/>
                <a:gd name="connsiteX3" fmla="*/ -2189 w 123533"/>
                <a:gd name="connsiteY3" fmla="*/ 121052 h 606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06444">
                  <a:moveTo>
                    <a:pt x="-2189" y="121052"/>
                  </a:moveTo>
                  <a:lnTo>
                    <a:pt x="-2189" y="-483"/>
                  </a:lnTo>
                  <a:lnTo>
                    <a:pt x="121345" y="605961"/>
                  </a:lnTo>
                  <a:lnTo>
                    <a:pt x="-2189" y="12105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85" name="Freeform: Shape 3384">
              <a:extLst>
                <a:ext uri="{FF2B5EF4-FFF2-40B4-BE49-F238E27FC236}">
                  <a16:creationId xmlns:a16="http://schemas.microsoft.com/office/drawing/2014/main" id="{81EE75B8-E1CD-46F9-93F9-A8BAB003E015}"/>
                </a:ext>
              </a:extLst>
            </p:cNvPr>
            <p:cNvSpPr/>
            <p:nvPr/>
          </p:nvSpPr>
          <p:spPr>
            <a:xfrm>
              <a:off x="5520964" y="878774"/>
              <a:ext cx="123533" cy="729972"/>
            </a:xfrm>
            <a:custGeom>
              <a:avLst/>
              <a:gdLst>
                <a:gd name="connsiteX0" fmla="*/ -2189 w 123533"/>
                <a:gd name="connsiteY0" fmla="*/ 121383 h 729972"/>
                <a:gd name="connsiteX1" fmla="*/ -2189 w 123533"/>
                <a:gd name="connsiteY1" fmla="*/ -483 h 729972"/>
                <a:gd name="connsiteX2" fmla="*/ 121345 w 123533"/>
                <a:gd name="connsiteY2" fmla="*/ 729490 h 729972"/>
                <a:gd name="connsiteX3" fmla="*/ -2189 w 123533"/>
                <a:gd name="connsiteY3" fmla="*/ 121372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29972">
                  <a:moveTo>
                    <a:pt x="-2189" y="121383"/>
                  </a:moveTo>
                  <a:lnTo>
                    <a:pt x="-2189" y="-483"/>
                  </a:lnTo>
                  <a:lnTo>
                    <a:pt x="121345" y="729490"/>
                  </a:lnTo>
                  <a:lnTo>
                    <a:pt x="-2189" y="1213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86" name="Freeform: Shape 3385">
              <a:extLst>
                <a:ext uri="{FF2B5EF4-FFF2-40B4-BE49-F238E27FC236}">
                  <a16:creationId xmlns:a16="http://schemas.microsoft.com/office/drawing/2014/main" id="{86C8853E-6460-4F10-BEB0-DF80A21F4581}"/>
                </a:ext>
              </a:extLst>
            </p:cNvPr>
            <p:cNvSpPr/>
            <p:nvPr/>
          </p:nvSpPr>
          <p:spPr>
            <a:xfrm>
              <a:off x="5520964" y="755240"/>
              <a:ext cx="123533" cy="853506"/>
            </a:xfrm>
            <a:custGeom>
              <a:avLst/>
              <a:gdLst>
                <a:gd name="connsiteX0" fmla="*/ -2189 w 123533"/>
                <a:gd name="connsiteY0" fmla="*/ 121619 h 853506"/>
                <a:gd name="connsiteX1" fmla="*/ -2189 w 123533"/>
                <a:gd name="connsiteY1" fmla="*/ -483 h 853506"/>
                <a:gd name="connsiteX2" fmla="*/ 121345 w 123533"/>
                <a:gd name="connsiteY2" fmla="*/ 853024 h 853506"/>
                <a:gd name="connsiteX3" fmla="*/ -2189 w 123533"/>
                <a:gd name="connsiteY3" fmla="*/ 121619 h 853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53506">
                  <a:moveTo>
                    <a:pt x="-2189" y="121619"/>
                  </a:moveTo>
                  <a:lnTo>
                    <a:pt x="-2189" y="-483"/>
                  </a:lnTo>
                  <a:lnTo>
                    <a:pt x="121345" y="853024"/>
                  </a:lnTo>
                  <a:lnTo>
                    <a:pt x="-2189" y="1216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87" name="Freeform: Shape 3386">
              <a:extLst>
                <a:ext uri="{FF2B5EF4-FFF2-40B4-BE49-F238E27FC236}">
                  <a16:creationId xmlns:a16="http://schemas.microsoft.com/office/drawing/2014/main" id="{C25BF0D6-1EC3-4FB7-A76B-223D116380BD}"/>
                </a:ext>
              </a:extLst>
            </p:cNvPr>
            <p:cNvSpPr/>
            <p:nvPr/>
          </p:nvSpPr>
          <p:spPr>
            <a:xfrm>
              <a:off x="5520964" y="626091"/>
              <a:ext cx="123533" cy="982655"/>
            </a:xfrm>
            <a:custGeom>
              <a:avLst/>
              <a:gdLst>
                <a:gd name="connsiteX0" fmla="*/ -2189 w 123533"/>
                <a:gd name="connsiteY0" fmla="*/ 131423 h 982655"/>
                <a:gd name="connsiteX1" fmla="*/ -2189 w 123533"/>
                <a:gd name="connsiteY1" fmla="*/ -483 h 982655"/>
                <a:gd name="connsiteX2" fmla="*/ 121345 w 123533"/>
                <a:gd name="connsiteY2" fmla="*/ 982173 h 982655"/>
                <a:gd name="connsiteX3" fmla="*/ -2189 w 123533"/>
                <a:gd name="connsiteY3" fmla="*/ 131429 h 982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982655">
                  <a:moveTo>
                    <a:pt x="-2189" y="131423"/>
                  </a:moveTo>
                  <a:lnTo>
                    <a:pt x="-2189" y="-483"/>
                  </a:lnTo>
                  <a:lnTo>
                    <a:pt x="121345" y="982173"/>
                  </a:lnTo>
                  <a:lnTo>
                    <a:pt x="-2189" y="13142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88" name="Freeform: Shape 3387">
              <a:extLst>
                <a:ext uri="{FF2B5EF4-FFF2-40B4-BE49-F238E27FC236}">
                  <a16:creationId xmlns:a16="http://schemas.microsoft.com/office/drawing/2014/main" id="{0416CD8B-B944-4801-BA31-7D82D28EC24A}"/>
                </a:ext>
              </a:extLst>
            </p:cNvPr>
            <p:cNvSpPr/>
            <p:nvPr/>
          </p:nvSpPr>
          <p:spPr>
            <a:xfrm>
              <a:off x="5520964" y="502558"/>
              <a:ext cx="123533" cy="1106189"/>
            </a:xfrm>
            <a:custGeom>
              <a:avLst/>
              <a:gdLst>
                <a:gd name="connsiteX0" fmla="*/ -2189 w 123533"/>
                <a:gd name="connsiteY0" fmla="*/ 121434 h 1106189"/>
                <a:gd name="connsiteX1" fmla="*/ -2189 w 123533"/>
                <a:gd name="connsiteY1" fmla="*/ -483 h 1106189"/>
                <a:gd name="connsiteX2" fmla="*/ 121345 w 123533"/>
                <a:gd name="connsiteY2" fmla="*/ 1105706 h 1106189"/>
                <a:gd name="connsiteX3" fmla="*/ -2189 w 123533"/>
                <a:gd name="connsiteY3" fmla="*/ 121428 h 110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06189">
                  <a:moveTo>
                    <a:pt x="-2189" y="121434"/>
                  </a:moveTo>
                  <a:lnTo>
                    <a:pt x="-2189" y="-483"/>
                  </a:lnTo>
                  <a:lnTo>
                    <a:pt x="121345" y="1105706"/>
                  </a:lnTo>
                  <a:lnTo>
                    <a:pt x="-2189" y="12142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89" name="Freeform: Shape 3388">
              <a:extLst>
                <a:ext uri="{FF2B5EF4-FFF2-40B4-BE49-F238E27FC236}">
                  <a16:creationId xmlns:a16="http://schemas.microsoft.com/office/drawing/2014/main" id="{98DD8A60-3E68-464C-8EE7-334D2B627943}"/>
                </a:ext>
              </a:extLst>
            </p:cNvPr>
            <p:cNvSpPr/>
            <p:nvPr/>
          </p:nvSpPr>
          <p:spPr>
            <a:xfrm>
              <a:off x="5520964" y="367793"/>
              <a:ext cx="123533" cy="1240953"/>
            </a:xfrm>
            <a:custGeom>
              <a:avLst/>
              <a:gdLst>
                <a:gd name="connsiteX0" fmla="*/ -2189 w 123533"/>
                <a:gd name="connsiteY0" fmla="*/ 131923 h 1240953"/>
                <a:gd name="connsiteX1" fmla="*/ -2189 w 123533"/>
                <a:gd name="connsiteY1" fmla="*/ -483 h 1240953"/>
                <a:gd name="connsiteX2" fmla="*/ 121345 w 123533"/>
                <a:gd name="connsiteY2" fmla="*/ 1240471 h 1240953"/>
                <a:gd name="connsiteX3" fmla="*/ -2189 w 123533"/>
                <a:gd name="connsiteY3" fmla="*/ 131928 h 124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40953">
                  <a:moveTo>
                    <a:pt x="-2189" y="131923"/>
                  </a:moveTo>
                  <a:lnTo>
                    <a:pt x="-2189" y="-483"/>
                  </a:lnTo>
                  <a:lnTo>
                    <a:pt x="121345" y="1240471"/>
                  </a:lnTo>
                  <a:lnTo>
                    <a:pt x="-2189" y="13192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90" name="Freeform: Shape 3389">
              <a:extLst>
                <a:ext uri="{FF2B5EF4-FFF2-40B4-BE49-F238E27FC236}">
                  <a16:creationId xmlns:a16="http://schemas.microsoft.com/office/drawing/2014/main" id="{EED540A5-89E6-4272-ACEE-58B78AC0AA4F}"/>
                </a:ext>
              </a:extLst>
            </p:cNvPr>
            <p:cNvSpPr/>
            <p:nvPr/>
          </p:nvSpPr>
          <p:spPr>
            <a:xfrm>
              <a:off x="5520964" y="249875"/>
              <a:ext cx="123533" cy="1358872"/>
            </a:xfrm>
            <a:custGeom>
              <a:avLst/>
              <a:gdLst>
                <a:gd name="connsiteX0" fmla="*/ 121345 w 123533"/>
                <a:gd name="connsiteY0" fmla="*/ 1358389 h 1358872"/>
                <a:gd name="connsiteX1" fmla="*/ -2189 w 123533"/>
                <a:gd name="connsiteY1" fmla="*/ -483 h 1358872"/>
                <a:gd name="connsiteX2" fmla="*/ 121345 w 123533"/>
                <a:gd name="connsiteY2" fmla="*/ 628871 h 1358872"/>
                <a:gd name="connsiteX3" fmla="*/ 121345 w 123533"/>
                <a:gd name="connsiteY3" fmla="*/ 1358384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58872">
                  <a:moveTo>
                    <a:pt x="121345" y="1358389"/>
                  </a:moveTo>
                  <a:lnTo>
                    <a:pt x="-2189" y="-483"/>
                  </a:lnTo>
                  <a:lnTo>
                    <a:pt x="121345" y="628871"/>
                  </a:lnTo>
                  <a:lnTo>
                    <a:pt x="121345" y="135838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91" name="Freeform: Shape 3390">
              <a:extLst>
                <a:ext uri="{FF2B5EF4-FFF2-40B4-BE49-F238E27FC236}">
                  <a16:creationId xmlns:a16="http://schemas.microsoft.com/office/drawing/2014/main" id="{680B5FFA-B185-4F85-95B1-A04B7066C7E3}"/>
                </a:ext>
              </a:extLst>
            </p:cNvPr>
            <p:cNvSpPr/>
            <p:nvPr/>
          </p:nvSpPr>
          <p:spPr>
            <a:xfrm>
              <a:off x="5520964" y="249875"/>
              <a:ext cx="123533" cy="628899"/>
            </a:xfrm>
            <a:custGeom>
              <a:avLst/>
              <a:gdLst>
                <a:gd name="connsiteX0" fmla="*/ 121345 w 123533"/>
                <a:gd name="connsiteY0" fmla="*/ 628417 h 628899"/>
                <a:gd name="connsiteX1" fmla="*/ -2189 w 123533"/>
                <a:gd name="connsiteY1" fmla="*/ -483 h 628899"/>
                <a:gd name="connsiteX2" fmla="*/ 121345 w 123533"/>
                <a:gd name="connsiteY2" fmla="*/ 506719 h 628899"/>
                <a:gd name="connsiteX3" fmla="*/ 121345 w 123533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121345" y="628417"/>
                  </a:moveTo>
                  <a:lnTo>
                    <a:pt x="-2189" y="-483"/>
                  </a:lnTo>
                  <a:lnTo>
                    <a:pt x="121345" y="506719"/>
                  </a:lnTo>
                  <a:lnTo>
                    <a:pt x="121345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92" name="Freeform: Shape 3391">
              <a:extLst>
                <a:ext uri="{FF2B5EF4-FFF2-40B4-BE49-F238E27FC236}">
                  <a16:creationId xmlns:a16="http://schemas.microsoft.com/office/drawing/2014/main" id="{23C557D7-77C2-4291-A676-C05ABA4DC466}"/>
                </a:ext>
              </a:extLst>
            </p:cNvPr>
            <p:cNvSpPr/>
            <p:nvPr/>
          </p:nvSpPr>
          <p:spPr>
            <a:xfrm>
              <a:off x="5520964" y="249875"/>
              <a:ext cx="123533" cy="505365"/>
            </a:xfrm>
            <a:custGeom>
              <a:avLst/>
              <a:gdLst>
                <a:gd name="connsiteX0" fmla="*/ 121345 w 123533"/>
                <a:gd name="connsiteY0" fmla="*/ 504883 h 505365"/>
                <a:gd name="connsiteX1" fmla="*/ -2189 w 123533"/>
                <a:gd name="connsiteY1" fmla="*/ -483 h 505365"/>
                <a:gd name="connsiteX2" fmla="*/ 121345 w 123533"/>
                <a:gd name="connsiteY2" fmla="*/ 373465 h 505365"/>
                <a:gd name="connsiteX3" fmla="*/ 121345 w 123533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05365">
                  <a:moveTo>
                    <a:pt x="121345" y="504883"/>
                  </a:moveTo>
                  <a:lnTo>
                    <a:pt x="-2189" y="-483"/>
                  </a:lnTo>
                  <a:lnTo>
                    <a:pt x="121345" y="373465"/>
                  </a:lnTo>
                  <a:lnTo>
                    <a:pt x="121345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93" name="Freeform: Shape 3392">
              <a:extLst>
                <a:ext uri="{FF2B5EF4-FFF2-40B4-BE49-F238E27FC236}">
                  <a16:creationId xmlns:a16="http://schemas.microsoft.com/office/drawing/2014/main" id="{8195A24C-B90E-4AF5-B5FF-666C4A57709C}"/>
                </a:ext>
              </a:extLst>
            </p:cNvPr>
            <p:cNvSpPr/>
            <p:nvPr/>
          </p:nvSpPr>
          <p:spPr>
            <a:xfrm>
              <a:off x="5520964" y="249875"/>
              <a:ext cx="123533" cy="376216"/>
            </a:xfrm>
            <a:custGeom>
              <a:avLst/>
              <a:gdLst>
                <a:gd name="connsiteX0" fmla="*/ 121345 w 123533"/>
                <a:gd name="connsiteY0" fmla="*/ 375734 h 376216"/>
                <a:gd name="connsiteX1" fmla="*/ -2189 w 123533"/>
                <a:gd name="connsiteY1" fmla="*/ -483 h 376216"/>
                <a:gd name="connsiteX2" fmla="*/ 121345 w 123533"/>
                <a:gd name="connsiteY2" fmla="*/ 253727 h 376216"/>
                <a:gd name="connsiteX3" fmla="*/ 121345 w 123533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121345" y="375734"/>
                  </a:moveTo>
                  <a:lnTo>
                    <a:pt x="-2189" y="-483"/>
                  </a:lnTo>
                  <a:lnTo>
                    <a:pt x="121345" y="253727"/>
                  </a:lnTo>
                  <a:lnTo>
                    <a:pt x="121345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94" name="Freeform: Shape 3393">
              <a:extLst>
                <a:ext uri="{FF2B5EF4-FFF2-40B4-BE49-F238E27FC236}">
                  <a16:creationId xmlns:a16="http://schemas.microsoft.com/office/drawing/2014/main" id="{C45111FF-D7F7-4C31-AFD0-44840FFA4848}"/>
                </a:ext>
              </a:extLst>
            </p:cNvPr>
            <p:cNvSpPr/>
            <p:nvPr/>
          </p:nvSpPr>
          <p:spPr>
            <a:xfrm>
              <a:off x="5520964" y="249875"/>
              <a:ext cx="123533" cy="252682"/>
            </a:xfrm>
            <a:custGeom>
              <a:avLst/>
              <a:gdLst>
                <a:gd name="connsiteX0" fmla="*/ 121345 w 123533"/>
                <a:gd name="connsiteY0" fmla="*/ 252200 h 252682"/>
                <a:gd name="connsiteX1" fmla="*/ -2189 w 123533"/>
                <a:gd name="connsiteY1" fmla="*/ -483 h 252682"/>
                <a:gd name="connsiteX2" fmla="*/ 121345 w 123533"/>
                <a:gd name="connsiteY2" fmla="*/ 120777 h 252682"/>
                <a:gd name="connsiteX3" fmla="*/ 121345 w 123533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121345" y="252200"/>
                  </a:moveTo>
                  <a:lnTo>
                    <a:pt x="-2189" y="-483"/>
                  </a:lnTo>
                  <a:lnTo>
                    <a:pt x="121345" y="120777"/>
                  </a:lnTo>
                  <a:lnTo>
                    <a:pt x="121345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95" name="Freeform: Shape 3394">
              <a:extLst>
                <a:ext uri="{FF2B5EF4-FFF2-40B4-BE49-F238E27FC236}">
                  <a16:creationId xmlns:a16="http://schemas.microsoft.com/office/drawing/2014/main" id="{28C424B4-1DE8-46C9-B51B-702FABEA1907}"/>
                </a:ext>
              </a:extLst>
            </p:cNvPr>
            <p:cNvSpPr/>
            <p:nvPr/>
          </p:nvSpPr>
          <p:spPr>
            <a:xfrm>
              <a:off x="5768031" y="75524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96" name="Freeform: Shape 3395">
              <a:extLst>
                <a:ext uri="{FF2B5EF4-FFF2-40B4-BE49-F238E27FC236}">
                  <a16:creationId xmlns:a16="http://schemas.microsoft.com/office/drawing/2014/main" id="{E9B96E32-C4A0-41B6-960B-197C7AB29CB9}"/>
                </a:ext>
              </a:extLst>
            </p:cNvPr>
            <p:cNvSpPr/>
            <p:nvPr/>
          </p:nvSpPr>
          <p:spPr>
            <a:xfrm>
              <a:off x="5768031" y="626091"/>
              <a:ext cx="123533" cy="252682"/>
            </a:xfrm>
            <a:custGeom>
              <a:avLst/>
              <a:gdLst>
                <a:gd name="connsiteX0" fmla="*/ -2189 w 123533"/>
                <a:gd name="connsiteY0" fmla="*/ 130935 h 252682"/>
                <a:gd name="connsiteX1" fmla="*/ -2189 w 123533"/>
                <a:gd name="connsiteY1" fmla="*/ -483 h 252682"/>
                <a:gd name="connsiteX2" fmla="*/ 121345 w 123533"/>
                <a:gd name="connsiteY2" fmla="*/ 252200 h 252682"/>
                <a:gd name="connsiteX3" fmla="*/ -2189 w 123533"/>
                <a:gd name="connsiteY3" fmla="*/ 130935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-2189" y="130935"/>
                  </a:moveTo>
                  <a:lnTo>
                    <a:pt x="-2189" y="-483"/>
                  </a:lnTo>
                  <a:lnTo>
                    <a:pt x="121345" y="252200"/>
                  </a:lnTo>
                  <a:lnTo>
                    <a:pt x="-2189" y="13093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97" name="Freeform: Shape 3396">
              <a:extLst>
                <a:ext uri="{FF2B5EF4-FFF2-40B4-BE49-F238E27FC236}">
                  <a16:creationId xmlns:a16="http://schemas.microsoft.com/office/drawing/2014/main" id="{D33041BF-AF88-4979-B44A-B622CB8AAF76}"/>
                </a:ext>
              </a:extLst>
            </p:cNvPr>
            <p:cNvSpPr/>
            <p:nvPr/>
          </p:nvSpPr>
          <p:spPr>
            <a:xfrm>
              <a:off x="5768031" y="502558"/>
              <a:ext cx="123533" cy="376216"/>
            </a:xfrm>
            <a:custGeom>
              <a:avLst/>
              <a:gdLst>
                <a:gd name="connsiteX0" fmla="*/ -2189 w 123533"/>
                <a:gd name="connsiteY0" fmla="*/ 121518 h 376216"/>
                <a:gd name="connsiteX1" fmla="*/ -2189 w 123533"/>
                <a:gd name="connsiteY1" fmla="*/ -483 h 376216"/>
                <a:gd name="connsiteX2" fmla="*/ 121345 w 123533"/>
                <a:gd name="connsiteY2" fmla="*/ 375734 h 376216"/>
                <a:gd name="connsiteX3" fmla="*/ -2189 w 123533"/>
                <a:gd name="connsiteY3" fmla="*/ 121518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-2189" y="121518"/>
                  </a:moveTo>
                  <a:lnTo>
                    <a:pt x="-2189" y="-483"/>
                  </a:lnTo>
                  <a:lnTo>
                    <a:pt x="121345" y="375734"/>
                  </a:lnTo>
                  <a:lnTo>
                    <a:pt x="-2189" y="1215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98" name="Freeform: Shape 3397">
              <a:extLst>
                <a:ext uri="{FF2B5EF4-FFF2-40B4-BE49-F238E27FC236}">
                  <a16:creationId xmlns:a16="http://schemas.microsoft.com/office/drawing/2014/main" id="{60C5FA8F-7386-4353-9232-86000AC9C196}"/>
                </a:ext>
              </a:extLst>
            </p:cNvPr>
            <p:cNvSpPr/>
            <p:nvPr/>
          </p:nvSpPr>
          <p:spPr>
            <a:xfrm>
              <a:off x="5768031" y="367793"/>
              <a:ext cx="123533" cy="510980"/>
            </a:xfrm>
            <a:custGeom>
              <a:avLst/>
              <a:gdLst>
                <a:gd name="connsiteX0" fmla="*/ -2189 w 123533"/>
                <a:gd name="connsiteY0" fmla="*/ 132395 h 510980"/>
                <a:gd name="connsiteX1" fmla="*/ -2189 w 123533"/>
                <a:gd name="connsiteY1" fmla="*/ -483 h 510980"/>
                <a:gd name="connsiteX2" fmla="*/ 121345 w 123533"/>
                <a:gd name="connsiteY2" fmla="*/ 510498 h 510980"/>
                <a:gd name="connsiteX3" fmla="*/ -2189 w 123533"/>
                <a:gd name="connsiteY3" fmla="*/ 132395 h 5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10980">
                  <a:moveTo>
                    <a:pt x="-2189" y="132395"/>
                  </a:moveTo>
                  <a:lnTo>
                    <a:pt x="-2189" y="-483"/>
                  </a:lnTo>
                  <a:lnTo>
                    <a:pt x="121345" y="510498"/>
                  </a:lnTo>
                  <a:lnTo>
                    <a:pt x="-2189" y="13239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99" name="Freeform: Shape 3398">
              <a:extLst>
                <a:ext uri="{FF2B5EF4-FFF2-40B4-BE49-F238E27FC236}">
                  <a16:creationId xmlns:a16="http://schemas.microsoft.com/office/drawing/2014/main" id="{DA852E08-0CEC-4792-AE5A-20E18632AEAD}"/>
                </a:ext>
              </a:extLst>
            </p:cNvPr>
            <p:cNvSpPr/>
            <p:nvPr/>
          </p:nvSpPr>
          <p:spPr>
            <a:xfrm>
              <a:off x="5768031" y="249875"/>
              <a:ext cx="123533" cy="628899"/>
            </a:xfrm>
            <a:custGeom>
              <a:avLst/>
              <a:gdLst>
                <a:gd name="connsiteX0" fmla="*/ 121345 w 123533"/>
                <a:gd name="connsiteY0" fmla="*/ 628417 h 628899"/>
                <a:gd name="connsiteX1" fmla="*/ -2189 w 123533"/>
                <a:gd name="connsiteY1" fmla="*/ -483 h 628899"/>
                <a:gd name="connsiteX2" fmla="*/ 121345 w 123533"/>
                <a:gd name="connsiteY2" fmla="*/ 506719 h 628899"/>
                <a:gd name="connsiteX3" fmla="*/ 121345 w 123533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121345" y="628417"/>
                  </a:moveTo>
                  <a:lnTo>
                    <a:pt x="-2189" y="-483"/>
                  </a:lnTo>
                  <a:lnTo>
                    <a:pt x="121345" y="506719"/>
                  </a:lnTo>
                  <a:lnTo>
                    <a:pt x="121345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00" name="Freeform: Shape 3399">
              <a:extLst>
                <a:ext uri="{FF2B5EF4-FFF2-40B4-BE49-F238E27FC236}">
                  <a16:creationId xmlns:a16="http://schemas.microsoft.com/office/drawing/2014/main" id="{89E08ACD-DB9A-49EA-B540-E11633B03F17}"/>
                </a:ext>
              </a:extLst>
            </p:cNvPr>
            <p:cNvSpPr/>
            <p:nvPr/>
          </p:nvSpPr>
          <p:spPr>
            <a:xfrm>
              <a:off x="5768031" y="249875"/>
              <a:ext cx="123533" cy="505365"/>
            </a:xfrm>
            <a:custGeom>
              <a:avLst/>
              <a:gdLst>
                <a:gd name="connsiteX0" fmla="*/ 121345 w 123533"/>
                <a:gd name="connsiteY0" fmla="*/ 504883 h 505365"/>
                <a:gd name="connsiteX1" fmla="*/ -2189 w 123533"/>
                <a:gd name="connsiteY1" fmla="*/ -483 h 505365"/>
                <a:gd name="connsiteX2" fmla="*/ 121345 w 123533"/>
                <a:gd name="connsiteY2" fmla="*/ 373465 h 505365"/>
                <a:gd name="connsiteX3" fmla="*/ 121345 w 123533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05365">
                  <a:moveTo>
                    <a:pt x="121345" y="504883"/>
                  </a:moveTo>
                  <a:lnTo>
                    <a:pt x="-2189" y="-483"/>
                  </a:lnTo>
                  <a:lnTo>
                    <a:pt x="121345" y="373465"/>
                  </a:lnTo>
                  <a:lnTo>
                    <a:pt x="121345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01" name="Freeform: Shape 3400">
              <a:extLst>
                <a:ext uri="{FF2B5EF4-FFF2-40B4-BE49-F238E27FC236}">
                  <a16:creationId xmlns:a16="http://schemas.microsoft.com/office/drawing/2014/main" id="{41A8057B-8764-4251-9B76-ECB65BDE8DFC}"/>
                </a:ext>
              </a:extLst>
            </p:cNvPr>
            <p:cNvSpPr/>
            <p:nvPr/>
          </p:nvSpPr>
          <p:spPr>
            <a:xfrm>
              <a:off x="5768031" y="249875"/>
              <a:ext cx="123533" cy="376216"/>
            </a:xfrm>
            <a:custGeom>
              <a:avLst/>
              <a:gdLst>
                <a:gd name="connsiteX0" fmla="*/ 121345 w 123533"/>
                <a:gd name="connsiteY0" fmla="*/ 375734 h 376216"/>
                <a:gd name="connsiteX1" fmla="*/ -2189 w 123533"/>
                <a:gd name="connsiteY1" fmla="*/ -483 h 376216"/>
                <a:gd name="connsiteX2" fmla="*/ 121345 w 123533"/>
                <a:gd name="connsiteY2" fmla="*/ 253727 h 376216"/>
                <a:gd name="connsiteX3" fmla="*/ 121345 w 123533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121345" y="375734"/>
                  </a:moveTo>
                  <a:lnTo>
                    <a:pt x="-2189" y="-483"/>
                  </a:lnTo>
                  <a:lnTo>
                    <a:pt x="121345" y="253727"/>
                  </a:lnTo>
                  <a:lnTo>
                    <a:pt x="121345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02" name="Freeform: Shape 3401">
              <a:extLst>
                <a:ext uri="{FF2B5EF4-FFF2-40B4-BE49-F238E27FC236}">
                  <a16:creationId xmlns:a16="http://schemas.microsoft.com/office/drawing/2014/main" id="{B270840F-5B32-4851-9538-B242083ACE98}"/>
                </a:ext>
              </a:extLst>
            </p:cNvPr>
            <p:cNvSpPr/>
            <p:nvPr/>
          </p:nvSpPr>
          <p:spPr>
            <a:xfrm>
              <a:off x="5768031" y="249875"/>
              <a:ext cx="123533" cy="252682"/>
            </a:xfrm>
            <a:custGeom>
              <a:avLst/>
              <a:gdLst>
                <a:gd name="connsiteX0" fmla="*/ 121345 w 123533"/>
                <a:gd name="connsiteY0" fmla="*/ 252200 h 252682"/>
                <a:gd name="connsiteX1" fmla="*/ -2189 w 123533"/>
                <a:gd name="connsiteY1" fmla="*/ -483 h 252682"/>
                <a:gd name="connsiteX2" fmla="*/ 121345 w 123533"/>
                <a:gd name="connsiteY2" fmla="*/ 120777 h 252682"/>
                <a:gd name="connsiteX3" fmla="*/ 121345 w 123533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121345" y="252200"/>
                  </a:moveTo>
                  <a:lnTo>
                    <a:pt x="-2189" y="-483"/>
                  </a:lnTo>
                  <a:lnTo>
                    <a:pt x="121345" y="120777"/>
                  </a:lnTo>
                  <a:lnTo>
                    <a:pt x="121345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03" name="Freeform: Shape 3402">
              <a:extLst>
                <a:ext uri="{FF2B5EF4-FFF2-40B4-BE49-F238E27FC236}">
                  <a16:creationId xmlns:a16="http://schemas.microsoft.com/office/drawing/2014/main" id="{0EEBBF91-268F-425D-AACB-6D042B90AB4C}"/>
                </a:ext>
              </a:extLst>
            </p:cNvPr>
            <p:cNvSpPr/>
            <p:nvPr/>
          </p:nvSpPr>
          <p:spPr>
            <a:xfrm>
              <a:off x="6104942" y="755240"/>
              <a:ext cx="106688" cy="123533"/>
            </a:xfrm>
            <a:custGeom>
              <a:avLst/>
              <a:gdLst>
                <a:gd name="connsiteX0" fmla="*/ -2189 w 106688"/>
                <a:gd name="connsiteY0" fmla="*/ 123051 h 123533"/>
                <a:gd name="connsiteX1" fmla="*/ -2189 w 106688"/>
                <a:gd name="connsiteY1" fmla="*/ -483 h 123533"/>
                <a:gd name="connsiteX2" fmla="*/ 104499 w 106688"/>
                <a:gd name="connsiteY2" fmla="*/ 123051 h 123533"/>
                <a:gd name="connsiteX3" fmla="*/ -2189 w 10668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04499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04" name="Freeform: Shape 3403">
              <a:extLst>
                <a:ext uri="{FF2B5EF4-FFF2-40B4-BE49-F238E27FC236}">
                  <a16:creationId xmlns:a16="http://schemas.microsoft.com/office/drawing/2014/main" id="{296F693E-0D4E-419D-9802-DE052E42D3D0}"/>
                </a:ext>
              </a:extLst>
            </p:cNvPr>
            <p:cNvSpPr/>
            <p:nvPr/>
          </p:nvSpPr>
          <p:spPr>
            <a:xfrm>
              <a:off x="6104942" y="626091"/>
              <a:ext cx="106688" cy="252682"/>
            </a:xfrm>
            <a:custGeom>
              <a:avLst/>
              <a:gdLst>
                <a:gd name="connsiteX0" fmla="*/ -2189 w 106688"/>
                <a:gd name="connsiteY0" fmla="*/ 130935 h 252682"/>
                <a:gd name="connsiteX1" fmla="*/ -2189 w 106688"/>
                <a:gd name="connsiteY1" fmla="*/ -483 h 252682"/>
                <a:gd name="connsiteX2" fmla="*/ 104499 w 106688"/>
                <a:gd name="connsiteY2" fmla="*/ 252200 h 252682"/>
                <a:gd name="connsiteX3" fmla="*/ -2189 w 106688"/>
                <a:gd name="connsiteY3" fmla="*/ 130935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252682">
                  <a:moveTo>
                    <a:pt x="-2189" y="130935"/>
                  </a:moveTo>
                  <a:lnTo>
                    <a:pt x="-2189" y="-483"/>
                  </a:lnTo>
                  <a:lnTo>
                    <a:pt x="104499" y="252200"/>
                  </a:lnTo>
                  <a:lnTo>
                    <a:pt x="-2189" y="13093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05" name="Freeform: Shape 3404">
              <a:extLst>
                <a:ext uri="{FF2B5EF4-FFF2-40B4-BE49-F238E27FC236}">
                  <a16:creationId xmlns:a16="http://schemas.microsoft.com/office/drawing/2014/main" id="{1A493FB1-957A-487F-BABB-394B29C16110}"/>
                </a:ext>
              </a:extLst>
            </p:cNvPr>
            <p:cNvSpPr/>
            <p:nvPr/>
          </p:nvSpPr>
          <p:spPr>
            <a:xfrm>
              <a:off x="6104942" y="502558"/>
              <a:ext cx="106688" cy="376216"/>
            </a:xfrm>
            <a:custGeom>
              <a:avLst/>
              <a:gdLst>
                <a:gd name="connsiteX0" fmla="*/ -2189 w 106688"/>
                <a:gd name="connsiteY0" fmla="*/ 121518 h 376216"/>
                <a:gd name="connsiteX1" fmla="*/ -2189 w 106688"/>
                <a:gd name="connsiteY1" fmla="*/ -483 h 376216"/>
                <a:gd name="connsiteX2" fmla="*/ 104499 w 106688"/>
                <a:gd name="connsiteY2" fmla="*/ 375734 h 376216"/>
                <a:gd name="connsiteX3" fmla="*/ -2189 w 106688"/>
                <a:gd name="connsiteY3" fmla="*/ 121518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376216">
                  <a:moveTo>
                    <a:pt x="-2189" y="121518"/>
                  </a:moveTo>
                  <a:lnTo>
                    <a:pt x="-2189" y="-483"/>
                  </a:lnTo>
                  <a:lnTo>
                    <a:pt x="104499" y="375734"/>
                  </a:lnTo>
                  <a:lnTo>
                    <a:pt x="-2189" y="1215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06" name="Freeform: Shape 3405">
              <a:extLst>
                <a:ext uri="{FF2B5EF4-FFF2-40B4-BE49-F238E27FC236}">
                  <a16:creationId xmlns:a16="http://schemas.microsoft.com/office/drawing/2014/main" id="{E2E40D72-3BFF-4974-8E4D-AFE5BD971A9D}"/>
                </a:ext>
              </a:extLst>
            </p:cNvPr>
            <p:cNvSpPr/>
            <p:nvPr/>
          </p:nvSpPr>
          <p:spPr>
            <a:xfrm>
              <a:off x="6104942" y="367793"/>
              <a:ext cx="106688" cy="510980"/>
            </a:xfrm>
            <a:custGeom>
              <a:avLst/>
              <a:gdLst>
                <a:gd name="connsiteX0" fmla="*/ -2189 w 106688"/>
                <a:gd name="connsiteY0" fmla="*/ 132395 h 510980"/>
                <a:gd name="connsiteX1" fmla="*/ -2189 w 106688"/>
                <a:gd name="connsiteY1" fmla="*/ -483 h 510980"/>
                <a:gd name="connsiteX2" fmla="*/ 104499 w 106688"/>
                <a:gd name="connsiteY2" fmla="*/ 510498 h 510980"/>
                <a:gd name="connsiteX3" fmla="*/ -2189 w 106688"/>
                <a:gd name="connsiteY3" fmla="*/ 132395 h 5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510980">
                  <a:moveTo>
                    <a:pt x="-2189" y="132395"/>
                  </a:moveTo>
                  <a:lnTo>
                    <a:pt x="-2189" y="-483"/>
                  </a:lnTo>
                  <a:lnTo>
                    <a:pt x="104499" y="510498"/>
                  </a:lnTo>
                  <a:lnTo>
                    <a:pt x="-2189" y="13239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07" name="Freeform: Shape 3406">
              <a:extLst>
                <a:ext uri="{FF2B5EF4-FFF2-40B4-BE49-F238E27FC236}">
                  <a16:creationId xmlns:a16="http://schemas.microsoft.com/office/drawing/2014/main" id="{B4C8832C-2F10-4D8F-AF51-5FC119E18DFE}"/>
                </a:ext>
              </a:extLst>
            </p:cNvPr>
            <p:cNvSpPr/>
            <p:nvPr/>
          </p:nvSpPr>
          <p:spPr>
            <a:xfrm>
              <a:off x="6104942" y="249875"/>
              <a:ext cx="106688" cy="628899"/>
            </a:xfrm>
            <a:custGeom>
              <a:avLst/>
              <a:gdLst>
                <a:gd name="connsiteX0" fmla="*/ 104499 w 106688"/>
                <a:gd name="connsiteY0" fmla="*/ 628417 h 628899"/>
                <a:gd name="connsiteX1" fmla="*/ -2189 w 106688"/>
                <a:gd name="connsiteY1" fmla="*/ -483 h 628899"/>
                <a:gd name="connsiteX2" fmla="*/ 104499 w 106688"/>
                <a:gd name="connsiteY2" fmla="*/ 506719 h 628899"/>
                <a:gd name="connsiteX3" fmla="*/ 104499 w 106688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628899">
                  <a:moveTo>
                    <a:pt x="104499" y="628417"/>
                  </a:moveTo>
                  <a:lnTo>
                    <a:pt x="-2189" y="-483"/>
                  </a:lnTo>
                  <a:lnTo>
                    <a:pt x="104499" y="506719"/>
                  </a:lnTo>
                  <a:lnTo>
                    <a:pt x="104499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08" name="Freeform: Shape 3407">
              <a:extLst>
                <a:ext uri="{FF2B5EF4-FFF2-40B4-BE49-F238E27FC236}">
                  <a16:creationId xmlns:a16="http://schemas.microsoft.com/office/drawing/2014/main" id="{1FED1FE5-661A-4C27-A572-07A9D7FCF3EC}"/>
                </a:ext>
              </a:extLst>
            </p:cNvPr>
            <p:cNvSpPr/>
            <p:nvPr/>
          </p:nvSpPr>
          <p:spPr>
            <a:xfrm>
              <a:off x="6104942" y="249875"/>
              <a:ext cx="106688" cy="505365"/>
            </a:xfrm>
            <a:custGeom>
              <a:avLst/>
              <a:gdLst>
                <a:gd name="connsiteX0" fmla="*/ 104499 w 106688"/>
                <a:gd name="connsiteY0" fmla="*/ 504883 h 505365"/>
                <a:gd name="connsiteX1" fmla="*/ -2189 w 106688"/>
                <a:gd name="connsiteY1" fmla="*/ -483 h 505365"/>
                <a:gd name="connsiteX2" fmla="*/ 104499 w 106688"/>
                <a:gd name="connsiteY2" fmla="*/ 373465 h 505365"/>
                <a:gd name="connsiteX3" fmla="*/ 104499 w 106688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505365">
                  <a:moveTo>
                    <a:pt x="104499" y="504883"/>
                  </a:moveTo>
                  <a:lnTo>
                    <a:pt x="-2189" y="-483"/>
                  </a:lnTo>
                  <a:lnTo>
                    <a:pt x="104499" y="373465"/>
                  </a:lnTo>
                  <a:lnTo>
                    <a:pt x="104499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09" name="Freeform: Shape 3408">
              <a:extLst>
                <a:ext uri="{FF2B5EF4-FFF2-40B4-BE49-F238E27FC236}">
                  <a16:creationId xmlns:a16="http://schemas.microsoft.com/office/drawing/2014/main" id="{A7CBC8B6-F62C-4F2E-A931-2CC2286B50BF}"/>
                </a:ext>
              </a:extLst>
            </p:cNvPr>
            <p:cNvSpPr/>
            <p:nvPr/>
          </p:nvSpPr>
          <p:spPr>
            <a:xfrm>
              <a:off x="6104942" y="249875"/>
              <a:ext cx="106688" cy="376216"/>
            </a:xfrm>
            <a:custGeom>
              <a:avLst/>
              <a:gdLst>
                <a:gd name="connsiteX0" fmla="*/ 104499 w 106688"/>
                <a:gd name="connsiteY0" fmla="*/ 375734 h 376216"/>
                <a:gd name="connsiteX1" fmla="*/ -2189 w 106688"/>
                <a:gd name="connsiteY1" fmla="*/ -483 h 376216"/>
                <a:gd name="connsiteX2" fmla="*/ 104499 w 106688"/>
                <a:gd name="connsiteY2" fmla="*/ 253727 h 376216"/>
                <a:gd name="connsiteX3" fmla="*/ 104499 w 106688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376216">
                  <a:moveTo>
                    <a:pt x="104499" y="375734"/>
                  </a:moveTo>
                  <a:lnTo>
                    <a:pt x="-2189" y="-483"/>
                  </a:lnTo>
                  <a:lnTo>
                    <a:pt x="104499" y="253727"/>
                  </a:lnTo>
                  <a:lnTo>
                    <a:pt x="104499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10" name="Freeform: Shape 3409">
              <a:extLst>
                <a:ext uri="{FF2B5EF4-FFF2-40B4-BE49-F238E27FC236}">
                  <a16:creationId xmlns:a16="http://schemas.microsoft.com/office/drawing/2014/main" id="{86F46A0A-D168-4D35-B34F-FA37F5AC7D38}"/>
                </a:ext>
              </a:extLst>
            </p:cNvPr>
            <p:cNvSpPr/>
            <p:nvPr/>
          </p:nvSpPr>
          <p:spPr>
            <a:xfrm>
              <a:off x="6104942" y="249875"/>
              <a:ext cx="106688" cy="252682"/>
            </a:xfrm>
            <a:custGeom>
              <a:avLst/>
              <a:gdLst>
                <a:gd name="connsiteX0" fmla="*/ 104499 w 106688"/>
                <a:gd name="connsiteY0" fmla="*/ 252200 h 252682"/>
                <a:gd name="connsiteX1" fmla="*/ -2189 w 106688"/>
                <a:gd name="connsiteY1" fmla="*/ -483 h 252682"/>
                <a:gd name="connsiteX2" fmla="*/ 104499 w 106688"/>
                <a:gd name="connsiteY2" fmla="*/ 120777 h 252682"/>
                <a:gd name="connsiteX3" fmla="*/ 104499 w 106688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252682">
                  <a:moveTo>
                    <a:pt x="104499" y="252200"/>
                  </a:moveTo>
                  <a:lnTo>
                    <a:pt x="-2189" y="-483"/>
                  </a:lnTo>
                  <a:lnTo>
                    <a:pt x="104499" y="120777"/>
                  </a:lnTo>
                  <a:lnTo>
                    <a:pt x="104499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11" name="Freeform: Shape 3410">
              <a:extLst>
                <a:ext uri="{FF2B5EF4-FFF2-40B4-BE49-F238E27FC236}">
                  <a16:creationId xmlns:a16="http://schemas.microsoft.com/office/drawing/2014/main" id="{40B29053-211F-4690-BBAC-F5BBE6267C89}"/>
                </a:ext>
              </a:extLst>
            </p:cNvPr>
            <p:cNvSpPr/>
            <p:nvPr/>
          </p:nvSpPr>
          <p:spPr>
            <a:xfrm>
              <a:off x="6436237" y="75524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12" name="Freeform: Shape 3411">
              <a:extLst>
                <a:ext uri="{FF2B5EF4-FFF2-40B4-BE49-F238E27FC236}">
                  <a16:creationId xmlns:a16="http://schemas.microsoft.com/office/drawing/2014/main" id="{F659126E-DAFF-41F7-83D3-AF61BF86D39E}"/>
                </a:ext>
              </a:extLst>
            </p:cNvPr>
            <p:cNvSpPr/>
            <p:nvPr/>
          </p:nvSpPr>
          <p:spPr>
            <a:xfrm>
              <a:off x="6436237" y="626091"/>
              <a:ext cx="123533" cy="252682"/>
            </a:xfrm>
            <a:custGeom>
              <a:avLst/>
              <a:gdLst>
                <a:gd name="connsiteX0" fmla="*/ -2189 w 123533"/>
                <a:gd name="connsiteY0" fmla="*/ 130935 h 252682"/>
                <a:gd name="connsiteX1" fmla="*/ -2189 w 123533"/>
                <a:gd name="connsiteY1" fmla="*/ -483 h 252682"/>
                <a:gd name="connsiteX2" fmla="*/ 121345 w 123533"/>
                <a:gd name="connsiteY2" fmla="*/ 252200 h 252682"/>
                <a:gd name="connsiteX3" fmla="*/ -2189 w 123533"/>
                <a:gd name="connsiteY3" fmla="*/ 130935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-2189" y="130935"/>
                  </a:moveTo>
                  <a:lnTo>
                    <a:pt x="-2189" y="-483"/>
                  </a:lnTo>
                  <a:lnTo>
                    <a:pt x="121345" y="252200"/>
                  </a:lnTo>
                  <a:lnTo>
                    <a:pt x="-2189" y="13093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13" name="Freeform: Shape 3412">
              <a:extLst>
                <a:ext uri="{FF2B5EF4-FFF2-40B4-BE49-F238E27FC236}">
                  <a16:creationId xmlns:a16="http://schemas.microsoft.com/office/drawing/2014/main" id="{DCD27CC4-C7AD-4AC2-9D23-57222066AB1D}"/>
                </a:ext>
              </a:extLst>
            </p:cNvPr>
            <p:cNvSpPr/>
            <p:nvPr/>
          </p:nvSpPr>
          <p:spPr>
            <a:xfrm>
              <a:off x="6436237" y="502558"/>
              <a:ext cx="123533" cy="376216"/>
            </a:xfrm>
            <a:custGeom>
              <a:avLst/>
              <a:gdLst>
                <a:gd name="connsiteX0" fmla="*/ -2189 w 123533"/>
                <a:gd name="connsiteY0" fmla="*/ 121518 h 376216"/>
                <a:gd name="connsiteX1" fmla="*/ -2189 w 123533"/>
                <a:gd name="connsiteY1" fmla="*/ -483 h 376216"/>
                <a:gd name="connsiteX2" fmla="*/ 121345 w 123533"/>
                <a:gd name="connsiteY2" fmla="*/ 375734 h 376216"/>
                <a:gd name="connsiteX3" fmla="*/ -2189 w 123533"/>
                <a:gd name="connsiteY3" fmla="*/ 121518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-2189" y="121518"/>
                  </a:moveTo>
                  <a:lnTo>
                    <a:pt x="-2189" y="-483"/>
                  </a:lnTo>
                  <a:lnTo>
                    <a:pt x="121345" y="375734"/>
                  </a:lnTo>
                  <a:lnTo>
                    <a:pt x="-2189" y="1215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14" name="Freeform: Shape 3413">
              <a:extLst>
                <a:ext uri="{FF2B5EF4-FFF2-40B4-BE49-F238E27FC236}">
                  <a16:creationId xmlns:a16="http://schemas.microsoft.com/office/drawing/2014/main" id="{DD8C97D5-1479-450C-8E8B-ED961A53CBF7}"/>
                </a:ext>
              </a:extLst>
            </p:cNvPr>
            <p:cNvSpPr/>
            <p:nvPr/>
          </p:nvSpPr>
          <p:spPr>
            <a:xfrm>
              <a:off x="6436237" y="367793"/>
              <a:ext cx="123533" cy="510980"/>
            </a:xfrm>
            <a:custGeom>
              <a:avLst/>
              <a:gdLst>
                <a:gd name="connsiteX0" fmla="*/ -2189 w 123533"/>
                <a:gd name="connsiteY0" fmla="*/ 132395 h 510980"/>
                <a:gd name="connsiteX1" fmla="*/ -2189 w 123533"/>
                <a:gd name="connsiteY1" fmla="*/ -483 h 510980"/>
                <a:gd name="connsiteX2" fmla="*/ 121345 w 123533"/>
                <a:gd name="connsiteY2" fmla="*/ 510498 h 510980"/>
                <a:gd name="connsiteX3" fmla="*/ -2189 w 123533"/>
                <a:gd name="connsiteY3" fmla="*/ 132395 h 5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10980">
                  <a:moveTo>
                    <a:pt x="-2189" y="132395"/>
                  </a:moveTo>
                  <a:lnTo>
                    <a:pt x="-2189" y="-483"/>
                  </a:lnTo>
                  <a:lnTo>
                    <a:pt x="121345" y="510498"/>
                  </a:lnTo>
                  <a:lnTo>
                    <a:pt x="-2189" y="13239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15" name="Freeform: Shape 3414">
              <a:extLst>
                <a:ext uri="{FF2B5EF4-FFF2-40B4-BE49-F238E27FC236}">
                  <a16:creationId xmlns:a16="http://schemas.microsoft.com/office/drawing/2014/main" id="{E281290E-2F6D-41BC-AB71-7735F707670B}"/>
                </a:ext>
              </a:extLst>
            </p:cNvPr>
            <p:cNvSpPr/>
            <p:nvPr/>
          </p:nvSpPr>
          <p:spPr>
            <a:xfrm>
              <a:off x="6436237" y="249875"/>
              <a:ext cx="123533" cy="628899"/>
            </a:xfrm>
            <a:custGeom>
              <a:avLst/>
              <a:gdLst>
                <a:gd name="connsiteX0" fmla="*/ 121345 w 123533"/>
                <a:gd name="connsiteY0" fmla="*/ 628417 h 628899"/>
                <a:gd name="connsiteX1" fmla="*/ -2189 w 123533"/>
                <a:gd name="connsiteY1" fmla="*/ -483 h 628899"/>
                <a:gd name="connsiteX2" fmla="*/ 121345 w 123533"/>
                <a:gd name="connsiteY2" fmla="*/ 506719 h 628899"/>
                <a:gd name="connsiteX3" fmla="*/ 121345 w 123533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121345" y="628417"/>
                  </a:moveTo>
                  <a:lnTo>
                    <a:pt x="-2189" y="-483"/>
                  </a:lnTo>
                  <a:lnTo>
                    <a:pt x="121345" y="506719"/>
                  </a:lnTo>
                  <a:lnTo>
                    <a:pt x="121345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16" name="Freeform: Shape 3415">
              <a:extLst>
                <a:ext uri="{FF2B5EF4-FFF2-40B4-BE49-F238E27FC236}">
                  <a16:creationId xmlns:a16="http://schemas.microsoft.com/office/drawing/2014/main" id="{6F4C594A-7F75-43FB-A9AB-5A3733663FAB}"/>
                </a:ext>
              </a:extLst>
            </p:cNvPr>
            <p:cNvSpPr/>
            <p:nvPr/>
          </p:nvSpPr>
          <p:spPr>
            <a:xfrm>
              <a:off x="6436237" y="249875"/>
              <a:ext cx="123533" cy="505365"/>
            </a:xfrm>
            <a:custGeom>
              <a:avLst/>
              <a:gdLst>
                <a:gd name="connsiteX0" fmla="*/ 121345 w 123533"/>
                <a:gd name="connsiteY0" fmla="*/ 504883 h 505365"/>
                <a:gd name="connsiteX1" fmla="*/ -2189 w 123533"/>
                <a:gd name="connsiteY1" fmla="*/ -483 h 505365"/>
                <a:gd name="connsiteX2" fmla="*/ 121345 w 123533"/>
                <a:gd name="connsiteY2" fmla="*/ 373465 h 505365"/>
                <a:gd name="connsiteX3" fmla="*/ 121345 w 123533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05365">
                  <a:moveTo>
                    <a:pt x="121345" y="504883"/>
                  </a:moveTo>
                  <a:lnTo>
                    <a:pt x="-2189" y="-483"/>
                  </a:lnTo>
                  <a:lnTo>
                    <a:pt x="121345" y="373465"/>
                  </a:lnTo>
                  <a:lnTo>
                    <a:pt x="121345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17" name="Freeform: Shape 3416">
              <a:extLst>
                <a:ext uri="{FF2B5EF4-FFF2-40B4-BE49-F238E27FC236}">
                  <a16:creationId xmlns:a16="http://schemas.microsoft.com/office/drawing/2014/main" id="{F42901D9-5645-49EB-BBE1-71849014E2EB}"/>
                </a:ext>
              </a:extLst>
            </p:cNvPr>
            <p:cNvSpPr/>
            <p:nvPr/>
          </p:nvSpPr>
          <p:spPr>
            <a:xfrm>
              <a:off x="6436237" y="249875"/>
              <a:ext cx="123533" cy="376216"/>
            </a:xfrm>
            <a:custGeom>
              <a:avLst/>
              <a:gdLst>
                <a:gd name="connsiteX0" fmla="*/ 121345 w 123533"/>
                <a:gd name="connsiteY0" fmla="*/ 375734 h 376216"/>
                <a:gd name="connsiteX1" fmla="*/ -2189 w 123533"/>
                <a:gd name="connsiteY1" fmla="*/ -483 h 376216"/>
                <a:gd name="connsiteX2" fmla="*/ 121345 w 123533"/>
                <a:gd name="connsiteY2" fmla="*/ 253727 h 376216"/>
                <a:gd name="connsiteX3" fmla="*/ 121345 w 123533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121345" y="375734"/>
                  </a:moveTo>
                  <a:lnTo>
                    <a:pt x="-2189" y="-483"/>
                  </a:lnTo>
                  <a:lnTo>
                    <a:pt x="121345" y="253727"/>
                  </a:lnTo>
                  <a:lnTo>
                    <a:pt x="121345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18" name="Freeform: Shape 3417">
              <a:extLst>
                <a:ext uri="{FF2B5EF4-FFF2-40B4-BE49-F238E27FC236}">
                  <a16:creationId xmlns:a16="http://schemas.microsoft.com/office/drawing/2014/main" id="{C6E3364A-87B4-42A1-A634-059433277032}"/>
                </a:ext>
              </a:extLst>
            </p:cNvPr>
            <p:cNvSpPr/>
            <p:nvPr/>
          </p:nvSpPr>
          <p:spPr>
            <a:xfrm>
              <a:off x="6436237" y="249875"/>
              <a:ext cx="123533" cy="252682"/>
            </a:xfrm>
            <a:custGeom>
              <a:avLst/>
              <a:gdLst>
                <a:gd name="connsiteX0" fmla="*/ 121345 w 123533"/>
                <a:gd name="connsiteY0" fmla="*/ 252200 h 252682"/>
                <a:gd name="connsiteX1" fmla="*/ -2189 w 123533"/>
                <a:gd name="connsiteY1" fmla="*/ -483 h 252682"/>
                <a:gd name="connsiteX2" fmla="*/ 121345 w 123533"/>
                <a:gd name="connsiteY2" fmla="*/ 120777 h 252682"/>
                <a:gd name="connsiteX3" fmla="*/ 121345 w 123533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121345" y="252200"/>
                  </a:moveTo>
                  <a:lnTo>
                    <a:pt x="-2189" y="-483"/>
                  </a:lnTo>
                  <a:lnTo>
                    <a:pt x="121345" y="120777"/>
                  </a:lnTo>
                  <a:lnTo>
                    <a:pt x="121345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19" name="Freeform: Shape 3418">
              <a:extLst>
                <a:ext uri="{FF2B5EF4-FFF2-40B4-BE49-F238E27FC236}">
                  <a16:creationId xmlns:a16="http://schemas.microsoft.com/office/drawing/2014/main" id="{FBE06468-5458-4CA7-8178-F3CF365CB874}"/>
                </a:ext>
              </a:extLst>
            </p:cNvPr>
            <p:cNvSpPr/>
            <p:nvPr/>
          </p:nvSpPr>
          <p:spPr>
            <a:xfrm>
              <a:off x="6773148" y="75524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20" name="Freeform: Shape 3419">
              <a:extLst>
                <a:ext uri="{FF2B5EF4-FFF2-40B4-BE49-F238E27FC236}">
                  <a16:creationId xmlns:a16="http://schemas.microsoft.com/office/drawing/2014/main" id="{2470A632-9321-4FEC-8430-65E1A6E70A55}"/>
                </a:ext>
              </a:extLst>
            </p:cNvPr>
            <p:cNvSpPr/>
            <p:nvPr/>
          </p:nvSpPr>
          <p:spPr>
            <a:xfrm>
              <a:off x="6773148" y="626091"/>
              <a:ext cx="123533" cy="252682"/>
            </a:xfrm>
            <a:custGeom>
              <a:avLst/>
              <a:gdLst>
                <a:gd name="connsiteX0" fmla="*/ -2189 w 123533"/>
                <a:gd name="connsiteY0" fmla="*/ 130935 h 252682"/>
                <a:gd name="connsiteX1" fmla="*/ -2189 w 123533"/>
                <a:gd name="connsiteY1" fmla="*/ -483 h 252682"/>
                <a:gd name="connsiteX2" fmla="*/ 121345 w 123533"/>
                <a:gd name="connsiteY2" fmla="*/ 252200 h 252682"/>
                <a:gd name="connsiteX3" fmla="*/ -2189 w 123533"/>
                <a:gd name="connsiteY3" fmla="*/ 130935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-2189" y="130935"/>
                  </a:moveTo>
                  <a:lnTo>
                    <a:pt x="-2189" y="-483"/>
                  </a:lnTo>
                  <a:lnTo>
                    <a:pt x="121345" y="252200"/>
                  </a:lnTo>
                  <a:lnTo>
                    <a:pt x="-2189" y="13093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21" name="Freeform: Shape 3420">
              <a:extLst>
                <a:ext uri="{FF2B5EF4-FFF2-40B4-BE49-F238E27FC236}">
                  <a16:creationId xmlns:a16="http://schemas.microsoft.com/office/drawing/2014/main" id="{9D4F56E3-CF0A-4C62-9849-C18E1C5A521C}"/>
                </a:ext>
              </a:extLst>
            </p:cNvPr>
            <p:cNvSpPr/>
            <p:nvPr/>
          </p:nvSpPr>
          <p:spPr>
            <a:xfrm>
              <a:off x="6773148" y="502558"/>
              <a:ext cx="123533" cy="376216"/>
            </a:xfrm>
            <a:custGeom>
              <a:avLst/>
              <a:gdLst>
                <a:gd name="connsiteX0" fmla="*/ -2189 w 123533"/>
                <a:gd name="connsiteY0" fmla="*/ 121518 h 376216"/>
                <a:gd name="connsiteX1" fmla="*/ -2189 w 123533"/>
                <a:gd name="connsiteY1" fmla="*/ -483 h 376216"/>
                <a:gd name="connsiteX2" fmla="*/ 121345 w 123533"/>
                <a:gd name="connsiteY2" fmla="*/ 375734 h 376216"/>
                <a:gd name="connsiteX3" fmla="*/ -2189 w 123533"/>
                <a:gd name="connsiteY3" fmla="*/ 121518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-2189" y="121518"/>
                  </a:moveTo>
                  <a:lnTo>
                    <a:pt x="-2189" y="-483"/>
                  </a:lnTo>
                  <a:lnTo>
                    <a:pt x="121345" y="375734"/>
                  </a:lnTo>
                  <a:lnTo>
                    <a:pt x="-2189" y="1215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22" name="Freeform: Shape 3421">
              <a:extLst>
                <a:ext uri="{FF2B5EF4-FFF2-40B4-BE49-F238E27FC236}">
                  <a16:creationId xmlns:a16="http://schemas.microsoft.com/office/drawing/2014/main" id="{066B714C-AF69-4D33-B2E8-CCC5BE6F86A7}"/>
                </a:ext>
              </a:extLst>
            </p:cNvPr>
            <p:cNvSpPr/>
            <p:nvPr/>
          </p:nvSpPr>
          <p:spPr>
            <a:xfrm>
              <a:off x="6773148" y="367793"/>
              <a:ext cx="123533" cy="510980"/>
            </a:xfrm>
            <a:custGeom>
              <a:avLst/>
              <a:gdLst>
                <a:gd name="connsiteX0" fmla="*/ -2189 w 123533"/>
                <a:gd name="connsiteY0" fmla="*/ 132395 h 510980"/>
                <a:gd name="connsiteX1" fmla="*/ -2189 w 123533"/>
                <a:gd name="connsiteY1" fmla="*/ -483 h 510980"/>
                <a:gd name="connsiteX2" fmla="*/ 121345 w 123533"/>
                <a:gd name="connsiteY2" fmla="*/ 510498 h 510980"/>
                <a:gd name="connsiteX3" fmla="*/ -2189 w 123533"/>
                <a:gd name="connsiteY3" fmla="*/ 132395 h 5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10980">
                  <a:moveTo>
                    <a:pt x="-2189" y="132395"/>
                  </a:moveTo>
                  <a:lnTo>
                    <a:pt x="-2189" y="-483"/>
                  </a:lnTo>
                  <a:lnTo>
                    <a:pt x="121345" y="510498"/>
                  </a:lnTo>
                  <a:lnTo>
                    <a:pt x="-2189" y="13239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23" name="Freeform: Shape 3422">
              <a:extLst>
                <a:ext uri="{FF2B5EF4-FFF2-40B4-BE49-F238E27FC236}">
                  <a16:creationId xmlns:a16="http://schemas.microsoft.com/office/drawing/2014/main" id="{F7AF1186-5D48-4A7C-B811-09D73A99F733}"/>
                </a:ext>
              </a:extLst>
            </p:cNvPr>
            <p:cNvSpPr/>
            <p:nvPr/>
          </p:nvSpPr>
          <p:spPr>
            <a:xfrm>
              <a:off x="2005864" y="2807"/>
              <a:ext cx="123533" cy="5137884"/>
            </a:xfrm>
            <a:custGeom>
              <a:avLst/>
              <a:gdLst>
                <a:gd name="connsiteX0" fmla="*/ -2189 w 123533"/>
                <a:gd name="connsiteY0" fmla="*/ 5137402 h 5137884"/>
                <a:gd name="connsiteX1" fmla="*/ -2189 w 123533"/>
                <a:gd name="connsiteY1" fmla="*/ -483 h 5137884"/>
                <a:gd name="connsiteX2" fmla="*/ 121345 w 123533"/>
                <a:gd name="connsiteY2" fmla="*/ 5137402 h 5137884"/>
                <a:gd name="connsiteX3" fmla="*/ -2189 w 123533"/>
                <a:gd name="connsiteY3" fmla="*/ 5137402 h 513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137884">
                  <a:moveTo>
                    <a:pt x="-2189" y="5137402"/>
                  </a:moveTo>
                  <a:lnTo>
                    <a:pt x="-2189" y="-483"/>
                  </a:lnTo>
                  <a:lnTo>
                    <a:pt x="121345" y="5137402"/>
                  </a:lnTo>
                  <a:lnTo>
                    <a:pt x="-2189" y="513740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24" name="Freeform: Shape 3423">
              <a:extLst>
                <a:ext uri="{FF2B5EF4-FFF2-40B4-BE49-F238E27FC236}">
                  <a16:creationId xmlns:a16="http://schemas.microsoft.com/office/drawing/2014/main" id="{F14C55B6-6DB6-4D20-8205-1CB76164B5C0}"/>
                </a:ext>
              </a:extLst>
            </p:cNvPr>
            <p:cNvSpPr/>
            <p:nvPr/>
          </p:nvSpPr>
          <p:spPr>
            <a:xfrm>
              <a:off x="2005864" y="2807"/>
              <a:ext cx="123533" cy="123539"/>
            </a:xfrm>
            <a:custGeom>
              <a:avLst/>
              <a:gdLst>
                <a:gd name="connsiteX0" fmla="*/ 121345 w 123533"/>
                <a:gd name="connsiteY0" fmla="*/ 123057 h 123539"/>
                <a:gd name="connsiteX1" fmla="*/ -2189 w 123533"/>
                <a:gd name="connsiteY1" fmla="*/ -483 h 123539"/>
                <a:gd name="connsiteX2" fmla="*/ 121345 w 123533"/>
                <a:gd name="connsiteY2" fmla="*/ -483 h 123539"/>
                <a:gd name="connsiteX3" fmla="*/ 121345 w 123533"/>
                <a:gd name="connsiteY3" fmla="*/ 123057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9">
                  <a:moveTo>
                    <a:pt x="121345" y="123057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25" name="Freeform: Shape 3424">
              <a:extLst>
                <a:ext uri="{FF2B5EF4-FFF2-40B4-BE49-F238E27FC236}">
                  <a16:creationId xmlns:a16="http://schemas.microsoft.com/office/drawing/2014/main" id="{4945A579-6269-48CC-80CC-9D00AA1D2A88}"/>
                </a:ext>
              </a:extLst>
            </p:cNvPr>
            <p:cNvSpPr/>
            <p:nvPr/>
          </p:nvSpPr>
          <p:spPr>
            <a:xfrm>
              <a:off x="2129398" y="5017158"/>
              <a:ext cx="4890817" cy="123533"/>
            </a:xfrm>
            <a:custGeom>
              <a:avLst/>
              <a:gdLst>
                <a:gd name="connsiteX0" fmla="*/ -2189 w 4890817"/>
                <a:gd name="connsiteY0" fmla="*/ 123051 h 123533"/>
                <a:gd name="connsiteX1" fmla="*/ -2189 w 4890817"/>
                <a:gd name="connsiteY1" fmla="*/ -483 h 123533"/>
                <a:gd name="connsiteX2" fmla="*/ 4888629 w 4890817"/>
                <a:gd name="connsiteY2" fmla="*/ 123051 h 123533"/>
                <a:gd name="connsiteX3" fmla="*/ -2189 w 4890817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90817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4888629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26" name="Freeform: Shape 3425">
              <a:extLst>
                <a:ext uri="{FF2B5EF4-FFF2-40B4-BE49-F238E27FC236}">
                  <a16:creationId xmlns:a16="http://schemas.microsoft.com/office/drawing/2014/main" id="{978AB80C-BF08-4977-9AE2-96947A6617CE}"/>
                </a:ext>
              </a:extLst>
            </p:cNvPr>
            <p:cNvSpPr/>
            <p:nvPr/>
          </p:nvSpPr>
          <p:spPr>
            <a:xfrm>
              <a:off x="2129398" y="5017158"/>
              <a:ext cx="4890817" cy="123533"/>
            </a:xfrm>
            <a:custGeom>
              <a:avLst/>
              <a:gdLst>
                <a:gd name="connsiteX0" fmla="*/ 4888629 w 4890817"/>
                <a:gd name="connsiteY0" fmla="*/ 123051 h 123533"/>
                <a:gd name="connsiteX1" fmla="*/ -2189 w 4890817"/>
                <a:gd name="connsiteY1" fmla="*/ -483 h 123533"/>
                <a:gd name="connsiteX2" fmla="*/ 4888629 w 4890817"/>
                <a:gd name="connsiteY2" fmla="*/ -483 h 123533"/>
                <a:gd name="connsiteX3" fmla="*/ 4888629 w 4890817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90817" h="123533">
                  <a:moveTo>
                    <a:pt x="4888629" y="123051"/>
                  </a:moveTo>
                  <a:lnTo>
                    <a:pt x="-2189" y="-483"/>
                  </a:lnTo>
                  <a:lnTo>
                    <a:pt x="4888629" y="-483"/>
                  </a:lnTo>
                  <a:lnTo>
                    <a:pt x="488862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27" name="Freeform: Shape 3426">
              <a:extLst>
                <a:ext uri="{FF2B5EF4-FFF2-40B4-BE49-F238E27FC236}">
                  <a16:creationId xmlns:a16="http://schemas.microsoft.com/office/drawing/2014/main" id="{02DCC691-C9B6-4A9E-8CF7-425548BAA4CE}"/>
                </a:ext>
              </a:extLst>
            </p:cNvPr>
            <p:cNvSpPr/>
            <p:nvPr/>
          </p:nvSpPr>
          <p:spPr>
            <a:xfrm>
              <a:off x="2129398" y="2807"/>
              <a:ext cx="4890817" cy="123539"/>
            </a:xfrm>
            <a:custGeom>
              <a:avLst/>
              <a:gdLst>
                <a:gd name="connsiteX0" fmla="*/ -2189 w 4890817"/>
                <a:gd name="connsiteY0" fmla="*/ 123057 h 123539"/>
                <a:gd name="connsiteX1" fmla="*/ -2189 w 4890817"/>
                <a:gd name="connsiteY1" fmla="*/ -483 h 123539"/>
                <a:gd name="connsiteX2" fmla="*/ 4888629 w 4890817"/>
                <a:gd name="connsiteY2" fmla="*/ 123057 h 123539"/>
                <a:gd name="connsiteX3" fmla="*/ -2189 w 4890817"/>
                <a:gd name="connsiteY3" fmla="*/ 123057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90817" h="123539">
                  <a:moveTo>
                    <a:pt x="-2189" y="123057"/>
                  </a:moveTo>
                  <a:lnTo>
                    <a:pt x="-2189" y="-483"/>
                  </a:lnTo>
                  <a:lnTo>
                    <a:pt x="4888629" y="123057"/>
                  </a:lnTo>
                  <a:lnTo>
                    <a:pt x="-2189" y="12305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28" name="Freeform: Shape 3427">
              <a:extLst>
                <a:ext uri="{FF2B5EF4-FFF2-40B4-BE49-F238E27FC236}">
                  <a16:creationId xmlns:a16="http://schemas.microsoft.com/office/drawing/2014/main" id="{51F7243B-5856-40E5-A30F-3AC813BCC589}"/>
                </a:ext>
              </a:extLst>
            </p:cNvPr>
            <p:cNvSpPr/>
            <p:nvPr/>
          </p:nvSpPr>
          <p:spPr>
            <a:xfrm>
              <a:off x="2129398" y="2807"/>
              <a:ext cx="4890817" cy="123539"/>
            </a:xfrm>
            <a:custGeom>
              <a:avLst/>
              <a:gdLst>
                <a:gd name="connsiteX0" fmla="*/ 4888629 w 4890817"/>
                <a:gd name="connsiteY0" fmla="*/ 123057 h 123539"/>
                <a:gd name="connsiteX1" fmla="*/ -2189 w 4890817"/>
                <a:gd name="connsiteY1" fmla="*/ -483 h 123539"/>
                <a:gd name="connsiteX2" fmla="*/ 4888629 w 4890817"/>
                <a:gd name="connsiteY2" fmla="*/ -483 h 123539"/>
                <a:gd name="connsiteX3" fmla="*/ 4888629 w 4890817"/>
                <a:gd name="connsiteY3" fmla="*/ 123057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90817" h="123539">
                  <a:moveTo>
                    <a:pt x="4888629" y="123057"/>
                  </a:moveTo>
                  <a:lnTo>
                    <a:pt x="-2189" y="-483"/>
                  </a:lnTo>
                  <a:lnTo>
                    <a:pt x="4888629" y="-483"/>
                  </a:lnTo>
                  <a:lnTo>
                    <a:pt x="4888629" y="12305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29" name="Freeform: Shape 3428">
              <a:extLst>
                <a:ext uri="{FF2B5EF4-FFF2-40B4-BE49-F238E27FC236}">
                  <a16:creationId xmlns:a16="http://schemas.microsoft.com/office/drawing/2014/main" id="{02954719-0188-473B-81B3-C763F7903200}"/>
                </a:ext>
              </a:extLst>
            </p:cNvPr>
            <p:cNvSpPr/>
            <p:nvPr/>
          </p:nvSpPr>
          <p:spPr>
            <a:xfrm>
              <a:off x="7020215" y="2807"/>
              <a:ext cx="117918" cy="5137884"/>
            </a:xfrm>
            <a:custGeom>
              <a:avLst/>
              <a:gdLst>
                <a:gd name="connsiteX0" fmla="*/ -2189 w 117918"/>
                <a:gd name="connsiteY0" fmla="*/ 121759 h 5137884"/>
                <a:gd name="connsiteX1" fmla="*/ -2189 w 117918"/>
                <a:gd name="connsiteY1" fmla="*/ -483 h 5137884"/>
                <a:gd name="connsiteX2" fmla="*/ 115730 w 117918"/>
                <a:gd name="connsiteY2" fmla="*/ 5137402 h 5137884"/>
                <a:gd name="connsiteX3" fmla="*/ -2189 w 117918"/>
                <a:gd name="connsiteY3" fmla="*/ 121748 h 513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5137884">
                  <a:moveTo>
                    <a:pt x="-2189" y="121759"/>
                  </a:moveTo>
                  <a:lnTo>
                    <a:pt x="-2189" y="-483"/>
                  </a:lnTo>
                  <a:lnTo>
                    <a:pt x="115730" y="5137402"/>
                  </a:lnTo>
                  <a:lnTo>
                    <a:pt x="-2189" y="12174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30" name="Freeform: Shape 3429">
              <a:extLst>
                <a:ext uri="{FF2B5EF4-FFF2-40B4-BE49-F238E27FC236}">
                  <a16:creationId xmlns:a16="http://schemas.microsoft.com/office/drawing/2014/main" id="{FFF03A07-9E97-464D-83EB-BD8AD7B5357A}"/>
                </a:ext>
              </a:extLst>
            </p:cNvPr>
            <p:cNvSpPr/>
            <p:nvPr/>
          </p:nvSpPr>
          <p:spPr>
            <a:xfrm>
              <a:off x="7020215" y="2807"/>
              <a:ext cx="117918" cy="5137884"/>
            </a:xfrm>
            <a:custGeom>
              <a:avLst/>
              <a:gdLst>
                <a:gd name="connsiteX0" fmla="*/ 115730 w 117918"/>
                <a:gd name="connsiteY0" fmla="*/ 5137402 h 5137884"/>
                <a:gd name="connsiteX1" fmla="*/ -2189 w 117918"/>
                <a:gd name="connsiteY1" fmla="*/ -483 h 5137884"/>
                <a:gd name="connsiteX2" fmla="*/ 115730 w 117918"/>
                <a:gd name="connsiteY2" fmla="*/ -483 h 5137884"/>
                <a:gd name="connsiteX3" fmla="*/ 115730 w 117918"/>
                <a:gd name="connsiteY3" fmla="*/ 5137402 h 513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5137884">
                  <a:moveTo>
                    <a:pt x="115730" y="5137402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513740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31" name="Freeform: Shape 3430">
              <a:extLst>
                <a:ext uri="{FF2B5EF4-FFF2-40B4-BE49-F238E27FC236}">
                  <a16:creationId xmlns:a16="http://schemas.microsoft.com/office/drawing/2014/main" id="{46A2B1A1-10F1-4C33-91D4-D4835E068B53}"/>
                </a:ext>
              </a:extLst>
            </p:cNvPr>
            <p:cNvSpPr/>
            <p:nvPr/>
          </p:nvSpPr>
          <p:spPr>
            <a:xfrm>
              <a:off x="2005864" y="2807"/>
              <a:ext cx="123533" cy="5137884"/>
            </a:xfrm>
            <a:custGeom>
              <a:avLst/>
              <a:gdLst>
                <a:gd name="connsiteX0" fmla="*/ 121345 w 123533"/>
                <a:gd name="connsiteY0" fmla="*/ 5137402 h 5137884"/>
                <a:gd name="connsiteX1" fmla="*/ -2189 w 123533"/>
                <a:gd name="connsiteY1" fmla="*/ -483 h 5137884"/>
                <a:gd name="connsiteX2" fmla="*/ 121345 w 123533"/>
                <a:gd name="connsiteY2" fmla="*/ 5015160 h 5137884"/>
                <a:gd name="connsiteX3" fmla="*/ 121345 w 123533"/>
                <a:gd name="connsiteY3" fmla="*/ 5137402 h 513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137884">
                  <a:moveTo>
                    <a:pt x="121345" y="5137402"/>
                  </a:moveTo>
                  <a:lnTo>
                    <a:pt x="-2189" y="-483"/>
                  </a:lnTo>
                  <a:lnTo>
                    <a:pt x="121345" y="5015160"/>
                  </a:lnTo>
                  <a:lnTo>
                    <a:pt x="121345" y="513740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32" name="Freeform: Shape 3431">
              <a:extLst>
                <a:ext uri="{FF2B5EF4-FFF2-40B4-BE49-F238E27FC236}">
                  <a16:creationId xmlns:a16="http://schemas.microsoft.com/office/drawing/2014/main" id="{B86F1674-4D91-4CF4-B03D-B511C725B603}"/>
                </a:ext>
              </a:extLst>
            </p:cNvPr>
            <p:cNvSpPr/>
            <p:nvPr/>
          </p:nvSpPr>
          <p:spPr>
            <a:xfrm>
              <a:off x="2005864" y="2807"/>
              <a:ext cx="123533" cy="5014350"/>
            </a:xfrm>
            <a:custGeom>
              <a:avLst/>
              <a:gdLst>
                <a:gd name="connsiteX0" fmla="*/ 121345 w 123533"/>
                <a:gd name="connsiteY0" fmla="*/ 5013868 h 5014350"/>
                <a:gd name="connsiteX1" fmla="*/ -2189 w 123533"/>
                <a:gd name="connsiteY1" fmla="*/ -483 h 5014350"/>
                <a:gd name="connsiteX2" fmla="*/ 121345 w 123533"/>
                <a:gd name="connsiteY2" fmla="*/ 121726 h 5014350"/>
                <a:gd name="connsiteX3" fmla="*/ 121345 w 123533"/>
                <a:gd name="connsiteY3" fmla="*/ 5013868 h 50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014350">
                  <a:moveTo>
                    <a:pt x="121345" y="5013868"/>
                  </a:moveTo>
                  <a:lnTo>
                    <a:pt x="-2189" y="-483"/>
                  </a:lnTo>
                  <a:lnTo>
                    <a:pt x="121345" y="121726"/>
                  </a:lnTo>
                  <a:lnTo>
                    <a:pt x="121345" y="501386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33" name="Freeform: Shape 3432">
              <a:extLst>
                <a:ext uri="{FF2B5EF4-FFF2-40B4-BE49-F238E27FC236}">
                  <a16:creationId xmlns:a16="http://schemas.microsoft.com/office/drawing/2014/main" id="{C5495F09-12BD-427F-9735-09F5F7F35E49}"/>
                </a:ext>
              </a:extLst>
            </p:cNvPr>
            <p:cNvSpPr/>
            <p:nvPr/>
          </p:nvSpPr>
          <p:spPr>
            <a:xfrm>
              <a:off x="7020215" y="5017158"/>
              <a:ext cx="117918" cy="123533"/>
            </a:xfrm>
            <a:custGeom>
              <a:avLst/>
              <a:gdLst>
                <a:gd name="connsiteX0" fmla="*/ -2189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123051 h 123533"/>
                <a:gd name="connsiteX3" fmla="*/ -2189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34" name="Freeform: Shape 3433">
              <a:extLst>
                <a:ext uri="{FF2B5EF4-FFF2-40B4-BE49-F238E27FC236}">
                  <a16:creationId xmlns:a16="http://schemas.microsoft.com/office/drawing/2014/main" id="{25CA5678-2C7E-4B54-9997-10C2DC144A27}"/>
                </a:ext>
              </a:extLst>
            </p:cNvPr>
            <p:cNvSpPr/>
            <p:nvPr/>
          </p:nvSpPr>
          <p:spPr>
            <a:xfrm>
              <a:off x="7020215" y="126341"/>
              <a:ext cx="117918" cy="5014350"/>
            </a:xfrm>
            <a:custGeom>
              <a:avLst/>
              <a:gdLst>
                <a:gd name="connsiteX0" fmla="*/ -2189 w 117918"/>
                <a:gd name="connsiteY0" fmla="*/ 4891626 h 5014350"/>
                <a:gd name="connsiteX1" fmla="*/ -2189 w 117918"/>
                <a:gd name="connsiteY1" fmla="*/ -483 h 5014350"/>
                <a:gd name="connsiteX2" fmla="*/ 115730 w 117918"/>
                <a:gd name="connsiteY2" fmla="*/ 5013868 h 5014350"/>
                <a:gd name="connsiteX3" fmla="*/ -2189 w 117918"/>
                <a:gd name="connsiteY3" fmla="*/ 4891682 h 50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5014350">
                  <a:moveTo>
                    <a:pt x="-2189" y="4891626"/>
                  </a:moveTo>
                  <a:lnTo>
                    <a:pt x="-2189" y="-483"/>
                  </a:lnTo>
                  <a:lnTo>
                    <a:pt x="115730" y="5013868"/>
                  </a:lnTo>
                  <a:lnTo>
                    <a:pt x="-2189" y="489168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35" name="Freeform: Shape 3434">
              <a:extLst>
                <a:ext uri="{FF2B5EF4-FFF2-40B4-BE49-F238E27FC236}">
                  <a16:creationId xmlns:a16="http://schemas.microsoft.com/office/drawing/2014/main" id="{F7B3BD13-84CA-4A0E-B3C5-9602941C9DFE}"/>
                </a:ext>
              </a:extLst>
            </p:cNvPr>
            <p:cNvSpPr/>
            <p:nvPr/>
          </p:nvSpPr>
          <p:spPr>
            <a:xfrm>
              <a:off x="2005864" y="2807"/>
              <a:ext cx="5132269" cy="5615"/>
            </a:xfrm>
            <a:custGeom>
              <a:avLst/>
              <a:gdLst>
                <a:gd name="connsiteX0" fmla="*/ -2189 w 5132269"/>
                <a:gd name="connsiteY0" fmla="*/ -483 h 5615"/>
                <a:gd name="connsiteX1" fmla="*/ 5130081 w 513226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32269" h="5615">
                  <a:moveTo>
                    <a:pt x="-2189" y="-483"/>
                  </a:moveTo>
                  <a:lnTo>
                    <a:pt x="513008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36" name="Freeform: Shape 3435">
              <a:extLst>
                <a:ext uri="{FF2B5EF4-FFF2-40B4-BE49-F238E27FC236}">
                  <a16:creationId xmlns:a16="http://schemas.microsoft.com/office/drawing/2014/main" id="{42EA67DC-9CFB-4763-BA8C-5CAA93533C1D}"/>
                </a:ext>
              </a:extLst>
            </p:cNvPr>
            <p:cNvSpPr/>
            <p:nvPr/>
          </p:nvSpPr>
          <p:spPr>
            <a:xfrm>
              <a:off x="7138134" y="2807"/>
              <a:ext cx="5615" cy="5137884"/>
            </a:xfrm>
            <a:custGeom>
              <a:avLst/>
              <a:gdLst>
                <a:gd name="connsiteX0" fmla="*/ -2189 w 5615"/>
                <a:gd name="connsiteY0" fmla="*/ -483 h 5137884"/>
                <a:gd name="connsiteX1" fmla="*/ -2189 w 5615"/>
                <a:gd name="connsiteY1" fmla="*/ 5137402 h 513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137884">
                  <a:moveTo>
                    <a:pt x="-2189" y="-483"/>
                  </a:moveTo>
                  <a:lnTo>
                    <a:pt x="-2189" y="5137402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37" name="Freeform: Shape 3436">
              <a:extLst>
                <a:ext uri="{FF2B5EF4-FFF2-40B4-BE49-F238E27FC236}">
                  <a16:creationId xmlns:a16="http://schemas.microsoft.com/office/drawing/2014/main" id="{5F2DFB44-13A1-4C6C-A5B9-A253004DD41B}"/>
                </a:ext>
              </a:extLst>
            </p:cNvPr>
            <p:cNvSpPr/>
            <p:nvPr/>
          </p:nvSpPr>
          <p:spPr>
            <a:xfrm>
              <a:off x="2005864" y="5140692"/>
              <a:ext cx="5132269" cy="5615"/>
            </a:xfrm>
            <a:custGeom>
              <a:avLst/>
              <a:gdLst>
                <a:gd name="connsiteX0" fmla="*/ 5130081 w 5132269"/>
                <a:gd name="connsiteY0" fmla="*/ -483 h 5615"/>
                <a:gd name="connsiteX1" fmla="*/ -2189 w 513226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32269" h="5615">
                  <a:moveTo>
                    <a:pt x="5130081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38" name="Freeform: Shape 3437">
              <a:extLst>
                <a:ext uri="{FF2B5EF4-FFF2-40B4-BE49-F238E27FC236}">
                  <a16:creationId xmlns:a16="http://schemas.microsoft.com/office/drawing/2014/main" id="{2E1A5EE8-F604-479B-8D8B-A54110210644}"/>
                </a:ext>
              </a:extLst>
            </p:cNvPr>
            <p:cNvSpPr/>
            <p:nvPr/>
          </p:nvSpPr>
          <p:spPr>
            <a:xfrm>
              <a:off x="2005864" y="2807"/>
              <a:ext cx="5615" cy="5137884"/>
            </a:xfrm>
            <a:custGeom>
              <a:avLst/>
              <a:gdLst>
                <a:gd name="connsiteX0" fmla="*/ -2189 w 5615"/>
                <a:gd name="connsiteY0" fmla="*/ 5137402 h 5137884"/>
                <a:gd name="connsiteX1" fmla="*/ -2189 w 5615"/>
                <a:gd name="connsiteY1" fmla="*/ -483 h 513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137884">
                  <a:moveTo>
                    <a:pt x="-2189" y="5137402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39" name="Freeform: Shape 3438">
              <a:extLst>
                <a:ext uri="{FF2B5EF4-FFF2-40B4-BE49-F238E27FC236}">
                  <a16:creationId xmlns:a16="http://schemas.microsoft.com/office/drawing/2014/main" id="{5C27FC57-87F3-4D89-B296-D37A3F32872F}"/>
                </a:ext>
              </a:extLst>
            </p:cNvPr>
            <p:cNvSpPr/>
            <p:nvPr/>
          </p:nvSpPr>
          <p:spPr>
            <a:xfrm>
              <a:off x="2252932" y="4893624"/>
              <a:ext cx="2195533" cy="5615"/>
            </a:xfrm>
            <a:custGeom>
              <a:avLst/>
              <a:gdLst>
                <a:gd name="connsiteX0" fmla="*/ 2193344 w 2195533"/>
                <a:gd name="connsiteY0" fmla="*/ -483 h 5615"/>
                <a:gd name="connsiteX1" fmla="*/ -2189 w 2195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95533" h="5615">
                  <a:moveTo>
                    <a:pt x="2193344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40" name="Freeform: Shape 3439">
              <a:extLst>
                <a:ext uri="{FF2B5EF4-FFF2-40B4-BE49-F238E27FC236}">
                  <a16:creationId xmlns:a16="http://schemas.microsoft.com/office/drawing/2014/main" id="{E8595A4E-30FF-4CE5-913C-7C3F108BC898}"/>
                </a:ext>
              </a:extLst>
            </p:cNvPr>
            <p:cNvSpPr/>
            <p:nvPr/>
          </p:nvSpPr>
          <p:spPr>
            <a:xfrm>
              <a:off x="4448465" y="3574058"/>
              <a:ext cx="5615" cy="1319566"/>
            </a:xfrm>
            <a:custGeom>
              <a:avLst/>
              <a:gdLst>
                <a:gd name="connsiteX0" fmla="*/ -2189 w 5615"/>
                <a:gd name="connsiteY0" fmla="*/ -483 h 1319566"/>
                <a:gd name="connsiteX1" fmla="*/ -2189 w 5615"/>
                <a:gd name="connsiteY1" fmla="*/ 1319083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19566">
                  <a:moveTo>
                    <a:pt x="-2189" y="-483"/>
                  </a:moveTo>
                  <a:lnTo>
                    <a:pt x="-2189" y="13190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41" name="Freeform: Shape 3440">
              <a:extLst>
                <a:ext uri="{FF2B5EF4-FFF2-40B4-BE49-F238E27FC236}">
                  <a16:creationId xmlns:a16="http://schemas.microsoft.com/office/drawing/2014/main" id="{AE50FCE5-5B5F-4908-BDDD-72FF43DFB2E8}"/>
                </a:ext>
              </a:extLst>
            </p:cNvPr>
            <p:cNvSpPr/>
            <p:nvPr/>
          </p:nvSpPr>
          <p:spPr>
            <a:xfrm>
              <a:off x="2252932" y="4893624"/>
              <a:ext cx="2195533" cy="5615"/>
            </a:xfrm>
            <a:custGeom>
              <a:avLst/>
              <a:gdLst>
                <a:gd name="connsiteX0" fmla="*/ 2193344 w 2195533"/>
                <a:gd name="connsiteY0" fmla="*/ -483 h 5615"/>
                <a:gd name="connsiteX1" fmla="*/ -2189 w 2195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95533" h="5615">
                  <a:moveTo>
                    <a:pt x="2193344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42" name="Freeform: Shape 3441">
              <a:extLst>
                <a:ext uri="{FF2B5EF4-FFF2-40B4-BE49-F238E27FC236}">
                  <a16:creationId xmlns:a16="http://schemas.microsoft.com/office/drawing/2014/main" id="{0FE0DE23-E232-42E9-ADA5-2F269B5997D4}"/>
                </a:ext>
              </a:extLst>
            </p:cNvPr>
            <p:cNvSpPr/>
            <p:nvPr/>
          </p:nvSpPr>
          <p:spPr>
            <a:xfrm>
              <a:off x="2252932" y="3574058"/>
              <a:ext cx="5615" cy="1319566"/>
            </a:xfrm>
            <a:custGeom>
              <a:avLst/>
              <a:gdLst>
                <a:gd name="connsiteX0" fmla="*/ -2189 w 5615"/>
                <a:gd name="connsiteY0" fmla="*/ 1319083 h 1319566"/>
                <a:gd name="connsiteX1" fmla="*/ -2189 w 5615"/>
                <a:gd name="connsiteY1" fmla="*/ -483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19566">
                  <a:moveTo>
                    <a:pt x="-2189" y="13190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43" name="Freeform: Shape 3442">
              <a:extLst>
                <a:ext uri="{FF2B5EF4-FFF2-40B4-BE49-F238E27FC236}">
                  <a16:creationId xmlns:a16="http://schemas.microsoft.com/office/drawing/2014/main" id="{DAEF30F2-7E7D-47BD-835F-AEBFD1A78A65}"/>
                </a:ext>
              </a:extLst>
            </p:cNvPr>
            <p:cNvSpPr/>
            <p:nvPr/>
          </p:nvSpPr>
          <p:spPr>
            <a:xfrm>
              <a:off x="2370850" y="3697592"/>
              <a:ext cx="1959696" cy="5615"/>
            </a:xfrm>
            <a:custGeom>
              <a:avLst/>
              <a:gdLst>
                <a:gd name="connsiteX0" fmla="*/ -2189 w 1959696"/>
                <a:gd name="connsiteY0" fmla="*/ -483 h 5615"/>
                <a:gd name="connsiteX1" fmla="*/ 1957507 w 19596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9696" h="5615">
                  <a:moveTo>
                    <a:pt x="-2189" y="-483"/>
                  </a:moveTo>
                  <a:lnTo>
                    <a:pt x="195750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44" name="Freeform: Shape 3443">
              <a:extLst>
                <a:ext uri="{FF2B5EF4-FFF2-40B4-BE49-F238E27FC236}">
                  <a16:creationId xmlns:a16="http://schemas.microsoft.com/office/drawing/2014/main" id="{834B0638-28CB-4A6A-8110-F52B88D708BE}"/>
                </a:ext>
              </a:extLst>
            </p:cNvPr>
            <p:cNvSpPr/>
            <p:nvPr/>
          </p:nvSpPr>
          <p:spPr>
            <a:xfrm>
              <a:off x="2370850" y="4770090"/>
              <a:ext cx="1959696" cy="5615"/>
            </a:xfrm>
            <a:custGeom>
              <a:avLst/>
              <a:gdLst>
                <a:gd name="connsiteX0" fmla="*/ -2189 w 1959696"/>
                <a:gd name="connsiteY0" fmla="*/ -483 h 5615"/>
                <a:gd name="connsiteX1" fmla="*/ 1957507 w 19596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9696" h="5615">
                  <a:moveTo>
                    <a:pt x="-2189" y="-483"/>
                  </a:moveTo>
                  <a:lnTo>
                    <a:pt x="195750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45" name="Freeform: Shape 3444">
              <a:extLst>
                <a:ext uri="{FF2B5EF4-FFF2-40B4-BE49-F238E27FC236}">
                  <a16:creationId xmlns:a16="http://schemas.microsoft.com/office/drawing/2014/main" id="{DAAC566D-91C1-4380-ACE0-032D267F5B5F}"/>
                </a:ext>
              </a:extLst>
            </p:cNvPr>
            <p:cNvSpPr/>
            <p:nvPr/>
          </p:nvSpPr>
          <p:spPr>
            <a:xfrm>
              <a:off x="2370850" y="3821126"/>
              <a:ext cx="381831" cy="5615"/>
            </a:xfrm>
            <a:custGeom>
              <a:avLst/>
              <a:gdLst>
                <a:gd name="connsiteX0" fmla="*/ -2189 w 381831"/>
                <a:gd name="connsiteY0" fmla="*/ -483 h 5615"/>
                <a:gd name="connsiteX1" fmla="*/ 379643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-2189" y="-483"/>
                  </a:moveTo>
                  <a:lnTo>
                    <a:pt x="37964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46" name="Freeform: Shape 3445">
              <a:extLst>
                <a:ext uri="{FF2B5EF4-FFF2-40B4-BE49-F238E27FC236}">
                  <a16:creationId xmlns:a16="http://schemas.microsoft.com/office/drawing/2014/main" id="{C33CC292-C07C-43D6-8CCC-A420F24F0E6C}"/>
                </a:ext>
              </a:extLst>
            </p:cNvPr>
            <p:cNvSpPr/>
            <p:nvPr/>
          </p:nvSpPr>
          <p:spPr>
            <a:xfrm>
              <a:off x="2370850" y="4174882"/>
              <a:ext cx="381831" cy="5615"/>
            </a:xfrm>
            <a:custGeom>
              <a:avLst/>
              <a:gdLst>
                <a:gd name="connsiteX0" fmla="*/ -2189 w 381831"/>
                <a:gd name="connsiteY0" fmla="*/ -483 h 5615"/>
                <a:gd name="connsiteX1" fmla="*/ 379643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-2189" y="-483"/>
                  </a:moveTo>
                  <a:lnTo>
                    <a:pt x="37964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47" name="Freeform: Shape 3446">
              <a:extLst>
                <a:ext uri="{FF2B5EF4-FFF2-40B4-BE49-F238E27FC236}">
                  <a16:creationId xmlns:a16="http://schemas.microsoft.com/office/drawing/2014/main" id="{1873AFC7-FA22-48A1-BD51-EC43D362553B}"/>
                </a:ext>
              </a:extLst>
            </p:cNvPr>
            <p:cNvSpPr/>
            <p:nvPr/>
          </p:nvSpPr>
          <p:spPr>
            <a:xfrm>
              <a:off x="2370850" y="4292801"/>
              <a:ext cx="381831" cy="5615"/>
            </a:xfrm>
            <a:custGeom>
              <a:avLst/>
              <a:gdLst>
                <a:gd name="connsiteX0" fmla="*/ -2189 w 381831"/>
                <a:gd name="connsiteY0" fmla="*/ -483 h 5615"/>
                <a:gd name="connsiteX1" fmla="*/ 379643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-2189" y="-483"/>
                  </a:moveTo>
                  <a:lnTo>
                    <a:pt x="37964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48" name="Freeform: Shape 3447">
              <a:extLst>
                <a:ext uri="{FF2B5EF4-FFF2-40B4-BE49-F238E27FC236}">
                  <a16:creationId xmlns:a16="http://schemas.microsoft.com/office/drawing/2014/main" id="{18519067-0DE2-49B4-A982-B8B9FF2EE253}"/>
                </a:ext>
              </a:extLst>
            </p:cNvPr>
            <p:cNvSpPr/>
            <p:nvPr/>
          </p:nvSpPr>
          <p:spPr>
            <a:xfrm>
              <a:off x="2752682" y="3821126"/>
              <a:ext cx="5615" cy="353756"/>
            </a:xfrm>
            <a:custGeom>
              <a:avLst/>
              <a:gdLst>
                <a:gd name="connsiteX0" fmla="*/ -2189 w 5615"/>
                <a:gd name="connsiteY0" fmla="*/ -483 h 353756"/>
                <a:gd name="connsiteX1" fmla="*/ -2189 w 5615"/>
                <a:gd name="connsiteY1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-483"/>
                  </a:moveTo>
                  <a:lnTo>
                    <a:pt x="-2189" y="35327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49" name="Freeform: Shape 3448">
              <a:extLst>
                <a:ext uri="{FF2B5EF4-FFF2-40B4-BE49-F238E27FC236}">
                  <a16:creationId xmlns:a16="http://schemas.microsoft.com/office/drawing/2014/main" id="{447B218F-9B9C-4C1D-9652-B1B19F65CDEB}"/>
                </a:ext>
              </a:extLst>
            </p:cNvPr>
            <p:cNvSpPr/>
            <p:nvPr/>
          </p:nvSpPr>
          <p:spPr>
            <a:xfrm>
              <a:off x="2370850" y="4652172"/>
              <a:ext cx="381831" cy="5615"/>
            </a:xfrm>
            <a:custGeom>
              <a:avLst/>
              <a:gdLst>
                <a:gd name="connsiteX0" fmla="*/ 379643 w 381831"/>
                <a:gd name="connsiteY0" fmla="*/ -483 h 5615"/>
                <a:gd name="connsiteX1" fmla="*/ -2189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379643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50" name="Freeform: Shape 3449">
              <a:extLst>
                <a:ext uri="{FF2B5EF4-FFF2-40B4-BE49-F238E27FC236}">
                  <a16:creationId xmlns:a16="http://schemas.microsoft.com/office/drawing/2014/main" id="{93A33FB2-ED20-482D-BE24-20AAB2D89E1F}"/>
                </a:ext>
              </a:extLst>
            </p:cNvPr>
            <p:cNvSpPr/>
            <p:nvPr/>
          </p:nvSpPr>
          <p:spPr>
            <a:xfrm>
              <a:off x="2752682" y="4292801"/>
              <a:ext cx="5615" cy="359371"/>
            </a:xfrm>
            <a:custGeom>
              <a:avLst/>
              <a:gdLst>
                <a:gd name="connsiteX0" fmla="*/ -2189 w 5615"/>
                <a:gd name="connsiteY0" fmla="*/ -483 h 359371"/>
                <a:gd name="connsiteX1" fmla="*/ -2189 w 5615"/>
                <a:gd name="connsiteY1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-483"/>
                  </a:moveTo>
                  <a:lnTo>
                    <a:pt x="-2189" y="358888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51" name="Freeform: Shape 3450">
              <a:extLst>
                <a:ext uri="{FF2B5EF4-FFF2-40B4-BE49-F238E27FC236}">
                  <a16:creationId xmlns:a16="http://schemas.microsoft.com/office/drawing/2014/main" id="{15ED2B83-7A64-4C4F-BACC-4CF8AE9440D4}"/>
                </a:ext>
              </a:extLst>
            </p:cNvPr>
            <p:cNvSpPr/>
            <p:nvPr/>
          </p:nvSpPr>
          <p:spPr>
            <a:xfrm>
              <a:off x="2876216" y="4292801"/>
              <a:ext cx="5615" cy="359371"/>
            </a:xfrm>
            <a:custGeom>
              <a:avLst/>
              <a:gdLst>
                <a:gd name="connsiteX0" fmla="*/ -2189 w 5615"/>
                <a:gd name="connsiteY0" fmla="*/ -483 h 359371"/>
                <a:gd name="connsiteX1" fmla="*/ -2189 w 5615"/>
                <a:gd name="connsiteY1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-483"/>
                  </a:moveTo>
                  <a:lnTo>
                    <a:pt x="-2189" y="358888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52" name="Freeform: Shape 3451">
              <a:extLst>
                <a:ext uri="{FF2B5EF4-FFF2-40B4-BE49-F238E27FC236}">
                  <a16:creationId xmlns:a16="http://schemas.microsoft.com/office/drawing/2014/main" id="{FE905B68-B27D-4FD9-BCB8-86259482F4CB}"/>
                </a:ext>
              </a:extLst>
            </p:cNvPr>
            <p:cNvSpPr/>
            <p:nvPr/>
          </p:nvSpPr>
          <p:spPr>
            <a:xfrm>
              <a:off x="2370850" y="4652172"/>
              <a:ext cx="5615" cy="117918"/>
            </a:xfrm>
            <a:custGeom>
              <a:avLst/>
              <a:gdLst>
                <a:gd name="connsiteX0" fmla="*/ -2189 w 5615"/>
                <a:gd name="connsiteY0" fmla="*/ 117436 h 117918"/>
                <a:gd name="connsiteX1" fmla="*/ -2189 w 5615"/>
                <a:gd name="connsiteY1" fmla="*/ -483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11743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53" name="Freeform: Shape 3452">
              <a:extLst>
                <a:ext uri="{FF2B5EF4-FFF2-40B4-BE49-F238E27FC236}">
                  <a16:creationId xmlns:a16="http://schemas.microsoft.com/office/drawing/2014/main" id="{18C6DC1A-056D-4892-B406-1349A0EDB4F4}"/>
                </a:ext>
              </a:extLst>
            </p:cNvPr>
            <p:cNvSpPr/>
            <p:nvPr/>
          </p:nvSpPr>
          <p:spPr>
            <a:xfrm>
              <a:off x="2370850" y="4174882"/>
              <a:ext cx="5615" cy="117918"/>
            </a:xfrm>
            <a:custGeom>
              <a:avLst/>
              <a:gdLst>
                <a:gd name="connsiteX0" fmla="*/ -2189 w 5615"/>
                <a:gd name="connsiteY0" fmla="*/ 117436 h 117918"/>
                <a:gd name="connsiteX1" fmla="*/ -2189 w 5615"/>
                <a:gd name="connsiteY1" fmla="*/ -483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11743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54" name="Freeform: Shape 3453">
              <a:extLst>
                <a:ext uri="{FF2B5EF4-FFF2-40B4-BE49-F238E27FC236}">
                  <a16:creationId xmlns:a16="http://schemas.microsoft.com/office/drawing/2014/main" id="{E72C98D0-207A-44CC-B0D9-CAC09987FDCE}"/>
                </a:ext>
              </a:extLst>
            </p:cNvPr>
            <p:cNvSpPr/>
            <p:nvPr/>
          </p:nvSpPr>
          <p:spPr>
            <a:xfrm>
              <a:off x="2876216" y="4652172"/>
              <a:ext cx="381831" cy="5615"/>
            </a:xfrm>
            <a:custGeom>
              <a:avLst/>
              <a:gdLst>
                <a:gd name="connsiteX0" fmla="*/ 379643 w 381831"/>
                <a:gd name="connsiteY0" fmla="*/ -483 h 5615"/>
                <a:gd name="connsiteX1" fmla="*/ -2189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379643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55" name="Freeform: Shape 3454">
              <a:extLst>
                <a:ext uri="{FF2B5EF4-FFF2-40B4-BE49-F238E27FC236}">
                  <a16:creationId xmlns:a16="http://schemas.microsoft.com/office/drawing/2014/main" id="{1632F9A9-2096-4B8E-99EC-EA5E5D827086}"/>
                </a:ext>
              </a:extLst>
            </p:cNvPr>
            <p:cNvSpPr/>
            <p:nvPr/>
          </p:nvSpPr>
          <p:spPr>
            <a:xfrm>
              <a:off x="2876216" y="4292801"/>
              <a:ext cx="381831" cy="5615"/>
            </a:xfrm>
            <a:custGeom>
              <a:avLst/>
              <a:gdLst>
                <a:gd name="connsiteX0" fmla="*/ -2189 w 381831"/>
                <a:gd name="connsiteY0" fmla="*/ -483 h 5615"/>
                <a:gd name="connsiteX1" fmla="*/ 379643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-2189" y="-483"/>
                  </a:moveTo>
                  <a:lnTo>
                    <a:pt x="37964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56" name="Freeform: Shape 3455">
              <a:extLst>
                <a:ext uri="{FF2B5EF4-FFF2-40B4-BE49-F238E27FC236}">
                  <a16:creationId xmlns:a16="http://schemas.microsoft.com/office/drawing/2014/main" id="{3F745D98-332D-4A7D-9BB5-E653BA83DCCD}"/>
                </a:ext>
              </a:extLst>
            </p:cNvPr>
            <p:cNvSpPr/>
            <p:nvPr/>
          </p:nvSpPr>
          <p:spPr>
            <a:xfrm>
              <a:off x="3381582" y="4292801"/>
              <a:ext cx="5615" cy="359371"/>
            </a:xfrm>
            <a:custGeom>
              <a:avLst/>
              <a:gdLst>
                <a:gd name="connsiteX0" fmla="*/ -2189 w 5615"/>
                <a:gd name="connsiteY0" fmla="*/ -483 h 359371"/>
                <a:gd name="connsiteX1" fmla="*/ -2189 w 5615"/>
                <a:gd name="connsiteY1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-483"/>
                  </a:moveTo>
                  <a:lnTo>
                    <a:pt x="-2189" y="358888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57" name="Freeform: Shape 3456">
              <a:extLst>
                <a:ext uri="{FF2B5EF4-FFF2-40B4-BE49-F238E27FC236}">
                  <a16:creationId xmlns:a16="http://schemas.microsoft.com/office/drawing/2014/main" id="{3B3A0695-0C42-4E86-8FC4-352428F64B4E}"/>
                </a:ext>
              </a:extLst>
            </p:cNvPr>
            <p:cNvSpPr/>
            <p:nvPr/>
          </p:nvSpPr>
          <p:spPr>
            <a:xfrm>
              <a:off x="3258048" y="4292801"/>
              <a:ext cx="5615" cy="359371"/>
            </a:xfrm>
            <a:custGeom>
              <a:avLst/>
              <a:gdLst>
                <a:gd name="connsiteX0" fmla="*/ -2189 w 5615"/>
                <a:gd name="connsiteY0" fmla="*/ -483 h 359371"/>
                <a:gd name="connsiteX1" fmla="*/ -2189 w 5615"/>
                <a:gd name="connsiteY1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-483"/>
                  </a:moveTo>
                  <a:lnTo>
                    <a:pt x="-2189" y="358888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58" name="Freeform: Shape 3457">
              <a:extLst>
                <a:ext uri="{FF2B5EF4-FFF2-40B4-BE49-F238E27FC236}">
                  <a16:creationId xmlns:a16="http://schemas.microsoft.com/office/drawing/2014/main" id="{F6677ABD-213B-444B-AD87-9D52CA7F5577}"/>
                </a:ext>
              </a:extLst>
            </p:cNvPr>
            <p:cNvSpPr/>
            <p:nvPr/>
          </p:nvSpPr>
          <p:spPr>
            <a:xfrm>
              <a:off x="2876216" y="4174882"/>
              <a:ext cx="381831" cy="5615"/>
            </a:xfrm>
            <a:custGeom>
              <a:avLst/>
              <a:gdLst>
                <a:gd name="connsiteX0" fmla="*/ -2189 w 381831"/>
                <a:gd name="connsiteY0" fmla="*/ -483 h 5615"/>
                <a:gd name="connsiteX1" fmla="*/ 379643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-2189" y="-483"/>
                  </a:moveTo>
                  <a:lnTo>
                    <a:pt x="37964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59" name="Freeform: Shape 3458">
              <a:extLst>
                <a:ext uri="{FF2B5EF4-FFF2-40B4-BE49-F238E27FC236}">
                  <a16:creationId xmlns:a16="http://schemas.microsoft.com/office/drawing/2014/main" id="{870C3BE2-E641-4D0B-B94F-4311245134CD}"/>
                </a:ext>
              </a:extLst>
            </p:cNvPr>
            <p:cNvSpPr/>
            <p:nvPr/>
          </p:nvSpPr>
          <p:spPr>
            <a:xfrm>
              <a:off x="2876216" y="3821126"/>
              <a:ext cx="381831" cy="5615"/>
            </a:xfrm>
            <a:custGeom>
              <a:avLst/>
              <a:gdLst>
                <a:gd name="connsiteX0" fmla="*/ -2189 w 381831"/>
                <a:gd name="connsiteY0" fmla="*/ -483 h 5615"/>
                <a:gd name="connsiteX1" fmla="*/ 379643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-2189" y="-483"/>
                  </a:moveTo>
                  <a:lnTo>
                    <a:pt x="37964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60" name="Freeform: Shape 3459">
              <a:extLst>
                <a:ext uri="{FF2B5EF4-FFF2-40B4-BE49-F238E27FC236}">
                  <a16:creationId xmlns:a16="http://schemas.microsoft.com/office/drawing/2014/main" id="{EC9CC378-7D6C-4D23-96F6-C5C94B107552}"/>
                </a:ext>
              </a:extLst>
            </p:cNvPr>
            <p:cNvSpPr/>
            <p:nvPr/>
          </p:nvSpPr>
          <p:spPr>
            <a:xfrm>
              <a:off x="3258048" y="3821126"/>
              <a:ext cx="5615" cy="353756"/>
            </a:xfrm>
            <a:custGeom>
              <a:avLst/>
              <a:gdLst>
                <a:gd name="connsiteX0" fmla="*/ -2189 w 5615"/>
                <a:gd name="connsiteY0" fmla="*/ -483 h 353756"/>
                <a:gd name="connsiteX1" fmla="*/ -2189 w 5615"/>
                <a:gd name="connsiteY1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-483"/>
                  </a:moveTo>
                  <a:lnTo>
                    <a:pt x="-2189" y="35327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61" name="Freeform: Shape 3460">
              <a:extLst>
                <a:ext uri="{FF2B5EF4-FFF2-40B4-BE49-F238E27FC236}">
                  <a16:creationId xmlns:a16="http://schemas.microsoft.com/office/drawing/2014/main" id="{02287882-75A4-4CB1-9F49-C603B6386EC8}"/>
                </a:ext>
              </a:extLst>
            </p:cNvPr>
            <p:cNvSpPr/>
            <p:nvPr/>
          </p:nvSpPr>
          <p:spPr>
            <a:xfrm>
              <a:off x="3381582" y="3821126"/>
              <a:ext cx="376216" cy="5615"/>
            </a:xfrm>
            <a:custGeom>
              <a:avLst/>
              <a:gdLst>
                <a:gd name="connsiteX0" fmla="*/ -2189 w 376216"/>
                <a:gd name="connsiteY0" fmla="*/ -483 h 5615"/>
                <a:gd name="connsiteX1" fmla="*/ 374028 w 37621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6216" h="5615">
                  <a:moveTo>
                    <a:pt x="-2189" y="-483"/>
                  </a:moveTo>
                  <a:lnTo>
                    <a:pt x="37402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62" name="Freeform: Shape 3461">
              <a:extLst>
                <a:ext uri="{FF2B5EF4-FFF2-40B4-BE49-F238E27FC236}">
                  <a16:creationId xmlns:a16="http://schemas.microsoft.com/office/drawing/2014/main" id="{01EC0D25-38AA-4020-A1DB-173B2D829629}"/>
                </a:ext>
              </a:extLst>
            </p:cNvPr>
            <p:cNvSpPr/>
            <p:nvPr/>
          </p:nvSpPr>
          <p:spPr>
            <a:xfrm>
              <a:off x="3381582" y="4174882"/>
              <a:ext cx="376216" cy="5615"/>
            </a:xfrm>
            <a:custGeom>
              <a:avLst/>
              <a:gdLst>
                <a:gd name="connsiteX0" fmla="*/ -2189 w 376216"/>
                <a:gd name="connsiteY0" fmla="*/ -483 h 5615"/>
                <a:gd name="connsiteX1" fmla="*/ 374028 w 37621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6216" h="5615">
                  <a:moveTo>
                    <a:pt x="-2189" y="-483"/>
                  </a:moveTo>
                  <a:lnTo>
                    <a:pt x="37402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63" name="Freeform: Shape 3462">
              <a:extLst>
                <a:ext uri="{FF2B5EF4-FFF2-40B4-BE49-F238E27FC236}">
                  <a16:creationId xmlns:a16="http://schemas.microsoft.com/office/drawing/2014/main" id="{5031679A-AD2A-4697-8947-19B615347396}"/>
                </a:ext>
              </a:extLst>
            </p:cNvPr>
            <p:cNvSpPr/>
            <p:nvPr/>
          </p:nvSpPr>
          <p:spPr>
            <a:xfrm>
              <a:off x="3381582" y="4292801"/>
              <a:ext cx="376216" cy="5615"/>
            </a:xfrm>
            <a:custGeom>
              <a:avLst/>
              <a:gdLst>
                <a:gd name="connsiteX0" fmla="*/ -2189 w 376216"/>
                <a:gd name="connsiteY0" fmla="*/ -483 h 5615"/>
                <a:gd name="connsiteX1" fmla="*/ 374028 w 37621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6216" h="5615">
                  <a:moveTo>
                    <a:pt x="-2189" y="-483"/>
                  </a:moveTo>
                  <a:lnTo>
                    <a:pt x="37402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64" name="Freeform: Shape 3463">
              <a:extLst>
                <a:ext uri="{FF2B5EF4-FFF2-40B4-BE49-F238E27FC236}">
                  <a16:creationId xmlns:a16="http://schemas.microsoft.com/office/drawing/2014/main" id="{A2D1B52C-01A5-4524-A11A-102B5F7D9A00}"/>
                </a:ext>
              </a:extLst>
            </p:cNvPr>
            <p:cNvSpPr/>
            <p:nvPr/>
          </p:nvSpPr>
          <p:spPr>
            <a:xfrm>
              <a:off x="3881332" y="3821126"/>
              <a:ext cx="5615" cy="353756"/>
            </a:xfrm>
            <a:custGeom>
              <a:avLst/>
              <a:gdLst>
                <a:gd name="connsiteX0" fmla="*/ -2189 w 5615"/>
                <a:gd name="connsiteY0" fmla="*/ -483 h 353756"/>
                <a:gd name="connsiteX1" fmla="*/ -2189 w 5615"/>
                <a:gd name="connsiteY1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-483"/>
                  </a:moveTo>
                  <a:lnTo>
                    <a:pt x="-2189" y="35327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65" name="Freeform: Shape 3464">
              <a:extLst>
                <a:ext uri="{FF2B5EF4-FFF2-40B4-BE49-F238E27FC236}">
                  <a16:creationId xmlns:a16="http://schemas.microsoft.com/office/drawing/2014/main" id="{0B75D022-4FB3-4432-9C71-5217456E3ABD}"/>
                </a:ext>
              </a:extLst>
            </p:cNvPr>
            <p:cNvSpPr/>
            <p:nvPr/>
          </p:nvSpPr>
          <p:spPr>
            <a:xfrm>
              <a:off x="3381582" y="4652172"/>
              <a:ext cx="376216" cy="5615"/>
            </a:xfrm>
            <a:custGeom>
              <a:avLst/>
              <a:gdLst>
                <a:gd name="connsiteX0" fmla="*/ 374028 w 376216"/>
                <a:gd name="connsiteY0" fmla="*/ -483 h 5615"/>
                <a:gd name="connsiteX1" fmla="*/ -2189 w 37621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6216" h="5615">
                  <a:moveTo>
                    <a:pt x="374028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66" name="Freeform: Shape 3465">
              <a:extLst>
                <a:ext uri="{FF2B5EF4-FFF2-40B4-BE49-F238E27FC236}">
                  <a16:creationId xmlns:a16="http://schemas.microsoft.com/office/drawing/2014/main" id="{C02E4ECA-0DF8-4009-8FEE-FD13A112A238}"/>
                </a:ext>
              </a:extLst>
            </p:cNvPr>
            <p:cNvSpPr/>
            <p:nvPr/>
          </p:nvSpPr>
          <p:spPr>
            <a:xfrm>
              <a:off x="3881332" y="4292801"/>
              <a:ext cx="5615" cy="359371"/>
            </a:xfrm>
            <a:custGeom>
              <a:avLst/>
              <a:gdLst>
                <a:gd name="connsiteX0" fmla="*/ -2189 w 5615"/>
                <a:gd name="connsiteY0" fmla="*/ -483 h 359371"/>
                <a:gd name="connsiteX1" fmla="*/ -2189 w 5615"/>
                <a:gd name="connsiteY1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-483"/>
                  </a:moveTo>
                  <a:lnTo>
                    <a:pt x="-2189" y="358888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67" name="Freeform: Shape 3466">
              <a:extLst>
                <a:ext uri="{FF2B5EF4-FFF2-40B4-BE49-F238E27FC236}">
                  <a16:creationId xmlns:a16="http://schemas.microsoft.com/office/drawing/2014/main" id="{0A6DB1FF-CFB4-4135-B5B3-9767DC294500}"/>
                </a:ext>
              </a:extLst>
            </p:cNvPr>
            <p:cNvSpPr/>
            <p:nvPr/>
          </p:nvSpPr>
          <p:spPr>
            <a:xfrm>
              <a:off x="3757799" y="4292801"/>
              <a:ext cx="5615" cy="359371"/>
            </a:xfrm>
            <a:custGeom>
              <a:avLst/>
              <a:gdLst>
                <a:gd name="connsiteX0" fmla="*/ -2189 w 5615"/>
                <a:gd name="connsiteY0" fmla="*/ -483 h 359371"/>
                <a:gd name="connsiteX1" fmla="*/ -2189 w 5615"/>
                <a:gd name="connsiteY1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-483"/>
                  </a:moveTo>
                  <a:lnTo>
                    <a:pt x="-2189" y="358888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68" name="Freeform: Shape 3467">
              <a:extLst>
                <a:ext uri="{FF2B5EF4-FFF2-40B4-BE49-F238E27FC236}">
                  <a16:creationId xmlns:a16="http://schemas.microsoft.com/office/drawing/2014/main" id="{7AF7A1AE-8C4A-4BF3-A858-EA1604E3E26D}"/>
                </a:ext>
              </a:extLst>
            </p:cNvPr>
            <p:cNvSpPr/>
            <p:nvPr/>
          </p:nvSpPr>
          <p:spPr>
            <a:xfrm>
              <a:off x="3881332" y="4292801"/>
              <a:ext cx="325680" cy="5615"/>
            </a:xfrm>
            <a:custGeom>
              <a:avLst/>
              <a:gdLst>
                <a:gd name="connsiteX0" fmla="*/ -2189 w 325680"/>
                <a:gd name="connsiteY0" fmla="*/ -483 h 5615"/>
                <a:gd name="connsiteX1" fmla="*/ 323491 w 325680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680" h="5615">
                  <a:moveTo>
                    <a:pt x="-2189" y="-483"/>
                  </a:moveTo>
                  <a:lnTo>
                    <a:pt x="32349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69" name="Freeform: Shape 3468">
              <a:extLst>
                <a:ext uri="{FF2B5EF4-FFF2-40B4-BE49-F238E27FC236}">
                  <a16:creationId xmlns:a16="http://schemas.microsoft.com/office/drawing/2014/main" id="{F008F30C-BA33-457E-A49F-2A9FA76A8D57}"/>
                </a:ext>
              </a:extLst>
            </p:cNvPr>
            <p:cNvSpPr/>
            <p:nvPr/>
          </p:nvSpPr>
          <p:spPr>
            <a:xfrm>
              <a:off x="3881332" y="4174882"/>
              <a:ext cx="325680" cy="5615"/>
            </a:xfrm>
            <a:custGeom>
              <a:avLst/>
              <a:gdLst>
                <a:gd name="connsiteX0" fmla="*/ -2189 w 325680"/>
                <a:gd name="connsiteY0" fmla="*/ -483 h 5615"/>
                <a:gd name="connsiteX1" fmla="*/ 323491 w 325680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680" h="5615">
                  <a:moveTo>
                    <a:pt x="-2189" y="-483"/>
                  </a:moveTo>
                  <a:lnTo>
                    <a:pt x="32349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70" name="Freeform: Shape 3469">
              <a:extLst>
                <a:ext uri="{FF2B5EF4-FFF2-40B4-BE49-F238E27FC236}">
                  <a16:creationId xmlns:a16="http://schemas.microsoft.com/office/drawing/2014/main" id="{EECCDF7C-1BFA-48A8-9A3D-D472FDAD06D1}"/>
                </a:ext>
              </a:extLst>
            </p:cNvPr>
            <p:cNvSpPr/>
            <p:nvPr/>
          </p:nvSpPr>
          <p:spPr>
            <a:xfrm>
              <a:off x="3881332" y="3821126"/>
              <a:ext cx="325680" cy="5615"/>
            </a:xfrm>
            <a:custGeom>
              <a:avLst/>
              <a:gdLst>
                <a:gd name="connsiteX0" fmla="*/ -2189 w 325680"/>
                <a:gd name="connsiteY0" fmla="*/ -483 h 5615"/>
                <a:gd name="connsiteX1" fmla="*/ 323491 w 325680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680" h="5615">
                  <a:moveTo>
                    <a:pt x="-2189" y="-483"/>
                  </a:moveTo>
                  <a:lnTo>
                    <a:pt x="32349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71" name="Freeform: Shape 3470">
              <a:extLst>
                <a:ext uri="{FF2B5EF4-FFF2-40B4-BE49-F238E27FC236}">
                  <a16:creationId xmlns:a16="http://schemas.microsoft.com/office/drawing/2014/main" id="{646C5958-493F-443E-BF4B-F4C135A1694A}"/>
                </a:ext>
              </a:extLst>
            </p:cNvPr>
            <p:cNvSpPr/>
            <p:nvPr/>
          </p:nvSpPr>
          <p:spPr>
            <a:xfrm>
              <a:off x="4207013" y="3821126"/>
              <a:ext cx="5615" cy="353756"/>
            </a:xfrm>
            <a:custGeom>
              <a:avLst/>
              <a:gdLst>
                <a:gd name="connsiteX0" fmla="*/ -2189 w 5615"/>
                <a:gd name="connsiteY0" fmla="*/ 353273 h 353756"/>
                <a:gd name="connsiteX1" fmla="*/ -2189 w 5615"/>
                <a:gd name="connsiteY1" fmla="*/ -48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35327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72" name="Freeform: Shape 3471">
              <a:extLst>
                <a:ext uri="{FF2B5EF4-FFF2-40B4-BE49-F238E27FC236}">
                  <a16:creationId xmlns:a16="http://schemas.microsoft.com/office/drawing/2014/main" id="{9863F0FA-8C1E-4661-8C35-78C65D245412}"/>
                </a:ext>
              </a:extLst>
            </p:cNvPr>
            <p:cNvSpPr/>
            <p:nvPr/>
          </p:nvSpPr>
          <p:spPr>
            <a:xfrm>
              <a:off x="3881332" y="4652172"/>
              <a:ext cx="325680" cy="5615"/>
            </a:xfrm>
            <a:custGeom>
              <a:avLst/>
              <a:gdLst>
                <a:gd name="connsiteX0" fmla="*/ 323491 w 325680"/>
                <a:gd name="connsiteY0" fmla="*/ -483 h 5615"/>
                <a:gd name="connsiteX1" fmla="*/ -2189 w 325680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680" h="5615">
                  <a:moveTo>
                    <a:pt x="323491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73" name="Freeform: Shape 3472">
              <a:extLst>
                <a:ext uri="{FF2B5EF4-FFF2-40B4-BE49-F238E27FC236}">
                  <a16:creationId xmlns:a16="http://schemas.microsoft.com/office/drawing/2014/main" id="{47D1DA31-87DA-4F1B-B65F-A3168830BC76}"/>
                </a:ext>
              </a:extLst>
            </p:cNvPr>
            <p:cNvSpPr/>
            <p:nvPr/>
          </p:nvSpPr>
          <p:spPr>
            <a:xfrm>
              <a:off x="4207013" y="4292801"/>
              <a:ext cx="5615" cy="359371"/>
            </a:xfrm>
            <a:custGeom>
              <a:avLst/>
              <a:gdLst>
                <a:gd name="connsiteX0" fmla="*/ -2189 w 5615"/>
                <a:gd name="connsiteY0" fmla="*/ 358888 h 359371"/>
                <a:gd name="connsiteX1" fmla="*/ -2189 w 5615"/>
                <a:gd name="connsiteY1" fmla="*/ -483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358888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74" name="Freeform: Shape 3473">
              <a:extLst>
                <a:ext uri="{FF2B5EF4-FFF2-40B4-BE49-F238E27FC236}">
                  <a16:creationId xmlns:a16="http://schemas.microsoft.com/office/drawing/2014/main" id="{9791B405-C04F-419E-962F-636FCE11F657}"/>
                </a:ext>
              </a:extLst>
            </p:cNvPr>
            <p:cNvSpPr/>
            <p:nvPr/>
          </p:nvSpPr>
          <p:spPr>
            <a:xfrm>
              <a:off x="2370850" y="4770090"/>
              <a:ext cx="1959696" cy="5615"/>
            </a:xfrm>
            <a:custGeom>
              <a:avLst/>
              <a:gdLst>
                <a:gd name="connsiteX0" fmla="*/ 1957507 w 1959696"/>
                <a:gd name="connsiteY0" fmla="*/ -483 h 5615"/>
                <a:gd name="connsiteX1" fmla="*/ -2189 w 19596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9696" h="5615">
                  <a:moveTo>
                    <a:pt x="1957507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75" name="Freeform: Shape 3474">
              <a:extLst>
                <a:ext uri="{FF2B5EF4-FFF2-40B4-BE49-F238E27FC236}">
                  <a16:creationId xmlns:a16="http://schemas.microsoft.com/office/drawing/2014/main" id="{A27EE027-A98B-46ED-9C7C-B9734577F9C6}"/>
                </a:ext>
              </a:extLst>
            </p:cNvPr>
            <p:cNvSpPr/>
            <p:nvPr/>
          </p:nvSpPr>
          <p:spPr>
            <a:xfrm>
              <a:off x="4330546" y="2568942"/>
              <a:ext cx="5615" cy="1005116"/>
            </a:xfrm>
            <a:custGeom>
              <a:avLst/>
              <a:gdLst>
                <a:gd name="connsiteX0" fmla="*/ -2189 w 5615"/>
                <a:gd name="connsiteY0" fmla="*/ -483 h 1005116"/>
                <a:gd name="connsiteX1" fmla="*/ -2189 w 5615"/>
                <a:gd name="connsiteY1" fmla="*/ 1004633 h 100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05116">
                  <a:moveTo>
                    <a:pt x="-2189" y="-483"/>
                  </a:moveTo>
                  <a:lnTo>
                    <a:pt x="-2189" y="100463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76" name="Freeform: Shape 3475">
              <a:extLst>
                <a:ext uri="{FF2B5EF4-FFF2-40B4-BE49-F238E27FC236}">
                  <a16:creationId xmlns:a16="http://schemas.microsoft.com/office/drawing/2014/main" id="{2ADABEDE-168C-4B23-9FD7-247738E771CE}"/>
                </a:ext>
              </a:extLst>
            </p:cNvPr>
            <p:cNvSpPr/>
            <p:nvPr/>
          </p:nvSpPr>
          <p:spPr>
            <a:xfrm>
              <a:off x="4330546" y="3697592"/>
              <a:ext cx="5615" cy="1072498"/>
            </a:xfrm>
            <a:custGeom>
              <a:avLst/>
              <a:gdLst>
                <a:gd name="connsiteX0" fmla="*/ -2189 w 5615"/>
                <a:gd name="connsiteY0" fmla="*/ -483 h 1072498"/>
                <a:gd name="connsiteX1" fmla="*/ -2189 w 5615"/>
                <a:gd name="connsiteY1" fmla="*/ 1072015 h 107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72498">
                  <a:moveTo>
                    <a:pt x="-2189" y="-483"/>
                  </a:moveTo>
                  <a:lnTo>
                    <a:pt x="-2189" y="107201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77" name="Freeform: Shape 3476">
              <a:extLst>
                <a:ext uri="{FF2B5EF4-FFF2-40B4-BE49-F238E27FC236}">
                  <a16:creationId xmlns:a16="http://schemas.microsoft.com/office/drawing/2014/main" id="{36809F02-7BC7-4AD1-B864-88A153A1BF02}"/>
                </a:ext>
              </a:extLst>
            </p:cNvPr>
            <p:cNvSpPr/>
            <p:nvPr/>
          </p:nvSpPr>
          <p:spPr>
            <a:xfrm>
              <a:off x="3757799" y="3821126"/>
              <a:ext cx="5615" cy="353756"/>
            </a:xfrm>
            <a:custGeom>
              <a:avLst/>
              <a:gdLst>
                <a:gd name="connsiteX0" fmla="*/ -2189 w 5615"/>
                <a:gd name="connsiteY0" fmla="*/ -483 h 353756"/>
                <a:gd name="connsiteX1" fmla="*/ -2189 w 5615"/>
                <a:gd name="connsiteY1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-483"/>
                  </a:moveTo>
                  <a:lnTo>
                    <a:pt x="-2189" y="35327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78" name="Freeform: Shape 3477">
              <a:extLst>
                <a:ext uri="{FF2B5EF4-FFF2-40B4-BE49-F238E27FC236}">
                  <a16:creationId xmlns:a16="http://schemas.microsoft.com/office/drawing/2014/main" id="{4A626F6F-146F-43E6-AB1E-7EE7051BF433}"/>
                </a:ext>
              </a:extLst>
            </p:cNvPr>
            <p:cNvSpPr/>
            <p:nvPr/>
          </p:nvSpPr>
          <p:spPr>
            <a:xfrm>
              <a:off x="3381582" y="3821126"/>
              <a:ext cx="5615" cy="353756"/>
            </a:xfrm>
            <a:custGeom>
              <a:avLst/>
              <a:gdLst>
                <a:gd name="connsiteX0" fmla="*/ -2189 w 5615"/>
                <a:gd name="connsiteY0" fmla="*/ -483 h 353756"/>
                <a:gd name="connsiteX1" fmla="*/ -2189 w 5615"/>
                <a:gd name="connsiteY1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-483"/>
                  </a:moveTo>
                  <a:lnTo>
                    <a:pt x="-2189" y="35327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79" name="Freeform: Shape 3478">
              <a:extLst>
                <a:ext uri="{FF2B5EF4-FFF2-40B4-BE49-F238E27FC236}">
                  <a16:creationId xmlns:a16="http://schemas.microsoft.com/office/drawing/2014/main" id="{79EBB76D-7CBD-4B86-94F8-DC3E92D1A6D4}"/>
                </a:ext>
              </a:extLst>
            </p:cNvPr>
            <p:cNvSpPr/>
            <p:nvPr/>
          </p:nvSpPr>
          <p:spPr>
            <a:xfrm>
              <a:off x="3258048" y="3821126"/>
              <a:ext cx="5615" cy="353756"/>
            </a:xfrm>
            <a:custGeom>
              <a:avLst/>
              <a:gdLst>
                <a:gd name="connsiteX0" fmla="*/ -2189 w 5615"/>
                <a:gd name="connsiteY0" fmla="*/ -483 h 353756"/>
                <a:gd name="connsiteX1" fmla="*/ -2189 w 5615"/>
                <a:gd name="connsiteY1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-483"/>
                  </a:moveTo>
                  <a:lnTo>
                    <a:pt x="-2189" y="35327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80" name="Freeform: Shape 3479">
              <a:extLst>
                <a:ext uri="{FF2B5EF4-FFF2-40B4-BE49-F238E27FC236}">
                  <a16:creationId xmlns:a16="http://schemas.microsoft.com/office/drawing/2014/main" id="{F5DA61BB-0C30-4D9F-AC8A-709FA47B0604}"/>
                </a:ext>
              </a:extLst>
            </p:cNvPr>
            <p:cNvSpPr/>
            <p:nvPr/>
          </p:nvSpPr>
          <p:spPr>
            <a:xfrm>
              <a:off x="2370850" y="3697592"/>
              <a:ext cx="5615" cy="123533"/>
            </a:xfrm>
            <a:custGeom>
              <a:avLst/>
              <a:gdLst>
                <a:gd name="connsiteX0" fmla="*/ -2189 w 5615"/>
                <a:gd name="connsiteY0" fmla="*/ 123051 h 123533"/>
                <a:gd name="connsiteX1" fmla="*/ -2189 w 5615"/>
                <a:gd name="connsiteY1" fmla="*/ -483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12305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81" name="Freeform: Shape 3480">
              <a:extLst>
                <a:ext uri="{FF2B5EF4-FFF2-40B4-BE49-F238E27FC236}">
                  <a16:creationId xmlns:a16="http://schemas.microsoft.com/office/drawing/2014/main" id="{D412178E-0393-4FD5-82CF-8DBE4B9CC238}"/>
                </a:ext>
              </a:extLst>
            </p:cNvPr>
            <p:cNvSpPr/>
            <p:nvPr/>
          </p:nvSpPr>
          <p:spPr>
            <a:xfrm>
              <a:off x="2252932" y="3574058"/>
              <a:ext cx="5615" cy="1319566"/>
            </a:xfrm>
            <a:custGeom>
              <a:avLst/>
              <a:gdLst>
                <a:gd name="connsiteX0" fmla="*/ -2189 w 5615"/>
                <a:gd name="connsiteY0" fmla="*/ 1319083 h 1319566"/>
                <a:gd name="connsiteX1" fmla="*/ -2189 w 5615"/>
                <a:gd name="connsiteY1" fmla="*/ -483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19566">
                  <a:moveTo>
                    <a:pt x="-2189" y="13190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82" name="Freeform: Shape 3481">
              <a:extLst>
                <a:ext uri="{FF2B5EF4-FFF2-40B4-BE49-F238E27FC236}">
                  <a16:creationId xmlns:a16="http://schemas.microsoft.com/office/drawing/2014/main" id="{3A66F822-E6C3-4B23-A60C-CA5A5719EB6C}"/>
                </a:ext>
              </a:extLst>
            </p:cNvPr>
            <p:cNvSpPr/>
            <p:nvPr/>
          </p:nvSpPr>
          <p:spPr>
            <a:xfrm>
              <a:off x="2876216" y="3821126"/>
              <a:ext cx="5615" cy="353756"/>
            </a:xfrm>
            <a:custGeom>
              <a:avLst/>
              <a:gdLst>
                <a:gd name="connsiteX0" fmla="*/ -2189 w 5615"/>
                <a:gd name="connsiteY0" fmla="*/ -483 h 353756"/>
                <a:gd name="connsiteX1" fmla="*/ -2189 w 5615"/>
                <a:gd name="connsiteY1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-483"/>
                  </a:moveTo>
                  <a:lnTo>
                    <a:pt x="-2189" y="35327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83" name="Freeform: Shape 3482">
              <a:extLst>
                <a:ext uri="{FF2B5EF4-FFF2-40B4-BE49-F238E27FC236}">
                  <a16:creationId xmlns:a16="http://schemas.microsoft.com/office/drawing/2014/main" id="{1E14E7E1-4B56-4626-8CAC-C8EB32503FDB}"/>
                </a:ext>
              </a:extLst>
            </p:cNvPr>
            <p:cNvSpPr/>
            <p:nvPr/>
          </p:nvSpPr>
          <p:spPr>
            <a:xfrm>
              <a:off x="2370850" y="3332606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84" name="Freeform: Shape 3483">
              <a:extLst>
                <a:ext uri="{FF2B5EF4-FFF2-40B4-BE49-F238E27FC236}">
                  <a16:creationId xmlns:a16="http://schemas.microsoft.com/office/drawing/2014/main" id="{8B986946-48D9-4CE7-ACE6-A9223652B072}"/>
                </a:ext>
              </a:extLst>
            </p:cNvPr>
            <p:cNvSpPr/>
            <p:nvPr/>
          </p:nvSpPr>
          <p:spPr>
            <a:xfrm>
              <a:off x="2999750" y="3332606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85" name="Freeform: Shape 3484">
              <a:extLst>
                <a:ext uri="{FF2B5EF4-FFF2-40B4-BE49-F238E27FC236}">
                  <a16:creationId xmlns:a16="http://schemas.microsoft.com/office/drawing/2014/main" id="{64FFAAF3-C19E-4F96-9F74-57D25ACBF28F}"/>
                </a:ext>
              </a:extLst>
            </p:cNvPr>
            <p:cNvSpPr/>
            <p:nvPr/>
          </p:nvSpPr>
          <p:spPr>
            <a:xfrm>
              <a:off x="2999750" y="2288183"/>
              <a:ext cx="258298" cy="5615"/>
            </a:xfrm>
            <a:custGeom>
              <a:avLst/>
              <a:gdLst>
                <a:gd name="connsiteX0" fmla="*/ 256109 w 258298"/>
                <a:gd name="connsiteY0" fmla="*/ -483 h 5615"/>
                <a:gd name="connsiteX1" fmla="*/ -218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256109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86" name="Freeform: Shape 3485">
              <a:extLst>
                <a:ext uri="{FF2B5EF4-FFF2-40B4-BE49-F238E27FC236}">
                  <a16:creationId xmlns:a16="http://schemas.microsoft.com/office/drawing/2014/main" id="{B74653DC-DCA8-44CF-9CA8-77D596DA3149}"/>
                </a:ext>
              </a:extLst>
            </p:cNvPr>
            <p:cNvSpPr/>
            <p:nvPr/>
          </p:nvSpPr>
          <p:spPr>
            <a:xfrm>
              <a:off x="2370850" y="2288183"/>
              <a:ext cx="505365" cy="5615"/>
            </a:xfrm>
            <a:custGeom>
              <a:avLst/>
              <a:gdLst>
                <a:gd name="connsiteX0" fmla="*/ 503177 w 505365"/>
                <a:gd name="connsiteY0" fmla="*/ -483 h 5615"/>
                <a:gd name="connsiteX1" fmla="*/ -2189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503177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87" name="Freeform: Shape 3486">
              <a:extLst>
                <a:ext uri="{FF2B5EF4-FFF2-40B4-BE49-F238E27FC236}">
                  <a16:creationId xmlns:a16="http://schemas.microsoft.com/office/drawing/2014/main" id="{3D25A44F-2601-4032-94C2-8BCF01B3EC7E}"/>
                </a:ext>
              </a:extLst>
            </p:cNvPr>
            <p:cNvSpPr/>
            <p:nvPr/>
          </p:nvSpPr>
          <p:spPr>
            <a:xfrm>
              <a:off x="2876216" y="3063077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88" name="Freeform: Shape 3487">
              <a:extLst>
                <a:ext uri="{FF2B5EF4-FFF2-40B4-BE49-F238E27FC236}">
                  <a16:creationId xmlns:a16="http://schemas.microsoft.com/office/drawing/2014/main" id="{66003B5D-42D3-474C-B7B9-DF214908E806}"/>
                </a:ext>
              </a:extLst>
            </p:cNvPr>
            <p:cNvSpPr/>
            <p:nvPr/>
          </p:nvSpPr>
          <p:spPr>
            <a:xfrm>
              <a:off x="2370850" y="2939543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89" name="Freeform: Shape 3488">
              <a:extLst>
                <a:ext uri="{FF2B5EF4-FFF2-40B4-BE49-F238E27FC236}">
                  <a16:creationId xmlns:a16="http://schemas.microsoft.com/office/drawing/2014/main" id="{C61E9073-92FA-4DDD-A555-ED5BD569D6CC}"/>
                </a:ext>
              </a:extLst>
            </p:cNvPr>
            <p:cNvSpPr/>
            <p:nvPr/>
          </p:nvSpPr>
          <p:spPr>
            <a:xfrm>
              <a:off x="2999750" y="2939543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90" name="Freeform: Shape 3489">
              <a:extLst>
                <a:ext uri="{FF2B5EF4-FFF2-40B4-BE49-F238E27FC236}">
                  <a16:creationId xmlns:a16="http://schemas.microsoft.com/office/drawing/2014/main" id="{1B8DA9FB-4FA6-4B22-ABF7-E9286C7E0358}"/>
                </a:ext>
              </a:extLst>
            </p:cNvPr>
            <p:cNvSpPr/>
            <p:nvPr/>
          </p:nvSpPr>
          <p:spPr>
            <a:xfrm>
              <a:off x="2999750" y="3063077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91" name="Freeform: Shape 3490">
              <a:extLst>
                <a:ext uri="{FF2B5EF4-FFF2-40B4-BE49-F238E27FC236}">
                  <a16:creationId xmlns:a16="http://schemas.microsoft.com/office/drawing/2014/main" id="{8524E47C-214F-4DEF-AD63-3D9A20C579B7}"/>
                </a:ext>
              </a:extLst>
            </p:cNvPr>
            <p:cNvSpPr/>
            <p:nvPr/>
          </p:nvSpPr>
          <p:spPr>
            <a:xfrm>
              <a:off x="2370850" y="3063077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92" name="Freeform: Shape 3491">
              <a:extLst>
                <a:ext uri="{FF2B5EF4-FFF2-40B4-BE49-F238E27FC236}">
                  <a16:creationId xmlns:a16="http://schemas.microsoft.com/office/drawing/2014/main" id="{D55ABA0C-5ECB-440D-8149-A30357F7583F}"/>
                </a:ext>
              </a:extLst>
            </p:cNvPr>
            <p:cNvSpPr/>
            <p:nvPr/>
          </p:nvSpPr>
          <p:spPr>
            <a:xfrm>
              <a:off x="3258048" y="3063077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93" name="Freeform: Shape 3492">
              <a:extLst>
                <a:ext uri="{FF2B5EF4-FFF2-40B4-BE49-F238E27FC236}">
                  <a16:creationId xmlns:a16="http://schemas.microsoft.com/office/drawing/2014/main" id="{AE810D9A-0A48-4D9B-9655-23C271E03596}"/>
                </a:ext>
              </a:extLst>
            </p:cNvPr>
            <p:cNvSpPr/>
            <p:nvPr/>
          </p:nvSpPr>
          <p:spPr>
            <a:xfrm>
              <a:off x="2370850" y="3063077"/>
              <a:ext cx="5615" cy="269528"/>
            </a:xfrm>
            <a:custGeom>
              <a:avLst/>
              <a:gdLst>
                <a:gd name="connsiteX0" fmla="*/ -2189 w 5615"/>
                <a:gd name="connsiteY0" fmla="*/ 269045 h 269528"/>
                <a:gd name="connsiteX1" fmla="*/ -2189 w 5615"/>
                <a:gd name="connsiteY1" fmla="*/ -483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269045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94" name="Freeform: Shape 3493">
              <a:extLst>
                <a:ext uri="{FF2B5EF4-FFF2-40B4-BE49-F238E27FC236}">
                  <a16:creationId xmlns:a16="http://schemas.microsoft.com/office/drawing/2014/main" id="{C57291DF-1391-4C7E-9FE0-1737C52C2F38}"/>
                </a:ext>
              </a:extLst>
            </p:cNvPr>
            <p:cNvSpPr/>
            <p:nvPr/>
          </p:nvSpPr>
          <p:spPr>
            <a:xfrm>
              <a:off x="2876216" y="267563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95" name="Freeform: Shape 3494">
              <a:extLst>
                <a:ext uri="{FF2B5EF4-FFF2-40B4-BE49-F238E27FC236}">
                  <a16:creationId xmlns:a16="http://schemas.microsoft.com/office/drawing/2014/main" id="{DE4B4776-5418-46AE-AFF6-95DD0BF32884}"/>
                </a:ext>
              </a:extLst>
            </p:cNvPr>
            <p:cNvSpPr/>
            <p:nvPr/>
          </p:nvSpPr>
          <p:spPr>
            <a:xfrm>
              <a:off x="2370850" y="2552096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96" name="Freeform: Shape 3495">
              <a:extLst>
                <a:ext uri="{FF2B5EF4-FFF2-40B4-BE49-F238E27FC236}">
                  <a16:creationId xmlns:a16="http://schemas.microsoft.com/office/drawing/2014/main" id="{B95E147D-7A80-4365-A51F-C98F8EFEE369}"/>
                </a:ext>
              </a:extLst>
            </p:cNvPr>
            <p:cNvSpPr/>
            <p:nvPr/>
          </p:nvSpPr>
          <p:spPr>
            <a:xfrm>
              <a:off x="2999750" y="2552096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97" name="Freeform: Shape 3496">
              <a:extLst>
                <a:ext uri="{FF2B5EF4-FFF2-40B4-BE49-F238E27FC236}">
                  <a16:creationId xmlns:a16="http://schemas.microsoft.com/office/drawing/2014/main" id="{5772F461-206E-436A-B34E-754F60FAD2E7}"/>
                </a:ext>
              </a:extLst>
            </p:cNvPr>
            <p:cNvSpPr/>
            <p:nvPr/>
          </p:nvSpPr>
          <p:spPr>
            <a:xfrm>
              <a:off x="2370850" y="2675630"/>
              <a:ext cx="5615" cy="263913"/>
            </a:xfrm>
            <a:custGeom>
              <a:avLst/>
              <a:gdLst>
                <a:gd name="connsiteX0" fmla="*/ -2189 w 5615"/>
                <a:gd name="connsiteY0" fmla="*/ 263430 h 263913"/>
                <a:gd name="connsiteX1" fmla="*/ -2189 w 5615"/>
                <a:gd name="connsiteY1" fmla="*/ -483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263430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98" name="Freeform: Shape 3497">
              <a:extLst>
                <a:ext uri="{FF2B5EF4-FFF2-40B4-BE49-F238E27FC236}">
                  <a16:creationId xmlns:a16="http://schemas.microsoft.com/office/drawing/2014/main" id="{414C6547-2C87-4D94-A983-40C36F301812}"/>
                </a:ext>
              </a:extLst>
            </p:cNvPr>
            <p:cNvSpPr/>
            <p:nvPr/>
          </p:nvSpPr>
          <p:spPr>
            <a:xfrm>
              <a:off x="2370850" y="2288183"/>
              <a:ext cx="5615" cy="263913"/>
            </a:xfrm>
            <a:custGeom>
              <a:avLst/>
              <a:gdLst>
                <a:gd name="connsiteX0" fmla="*/ -2189 w 5615"/>
                <a:gd name="connsiteY0" fmla="*/ 263430 h 263913"/>
                <a:gd name="connsiteX1" fmla="*/ -2189 w 5615"/>
                <a:gd name="connsiteY1" fmla="*/ -483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263430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99" name="Freeform: Shape 3498">
              <a:extLst>
                <a:ext uri="{FF2B5EF4-FFF2-40B4-BE49-F238E27FC236}">
                  <a16:creationId xmlns:a16="http://schemas.microsoft.com/office/drawing/2014/main" id="{B6AFEE12-7334-40E3-8CC2-D89A598B8850}"/>
                </a:ext>
              </a:extLst>
            </p:cNvPr>
            <p:cNvSpPr/>
            <p:nvPr/>
          </p:nvSpPr>
          <p:spPr>
            <a:xfrm>
              <a:off x="2370850" y="2675630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00" name="Freeform: Shape 3499">
              <a:extLst>
                <a:ext uri="{FF2B5EF4-FFF2-40B4-BE49-F238E27FC236}">
                  <a16:creationId xmlns:a16="http://schemas.microsoft.com/office/drawing/2014/main" id="{329232F6-552C-4989-B10A-834B37BB2DC8}"/>
                </a:ext>
              </a:extLst>
            </p:cNvPr>
            <p:cNvSpPr/>
            <p:nvPr/>
          </p:nvSpPr>
          <p:spPr>
            <a:xfrm>
              <a:off x="2999750" y="2675630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01" name="Freeform: Shape 3500">
              <a:extLst>
                <a:ext uri="{FF2B5EF4-FFF2-40B4-BE49-F238E27FC236}">
                  <a16:creationId xmlns:a16="http://schemas.microsoft.com/office/drawing/2014/main" id="{D4C45BE6-58E0-41E7-AB09-A57FC0F77354}"/>
                </a:ext>
              </a:extLst>
            </p:cNvPr>
            <p:cNvSpPr/>
            <p:nvPr/>
          </p:nvSpPr>
          <p:spPr>
            <a:xfrm>
              <a:off x="2876216" y="2288183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02" name="Freeform: Shape 3501">
              <a:extLst>
                <a:ext uri="{FF2B5EF4-FFF2-40B4-BE49-F238E27FC236}">
                  <a16:creationId xmlns:a16="http://schemas.microsoft.com/office/drawing/2014/main" id="{BDF8C253-10E4-4337-87DF-BC536E694500}"/>
                </a:ext>
              </a:extLst>
            </p:cNvPr>
            <p:cNvSpPr/>
            <p:nvPr/>
          </p:nvSpPr>
          <p:spPr>
            <a:xfrm>
              <a:off x="2999750" y="2288183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03" name="Freeform: Shape 3502">
              <a:extLst>
                <a:ext uri="{FF2B5EF4-FFF2-40B4-BE49-F238E27FC236}">
                  <a16:creationId xmlns:a16="http://schemas.microsoft.com/office/drawing/2014/main" id="{9C933329-C753-4A30-A883-DF2A001B12E9}"/>
                </a:ext>
              </a:extLst>
            </p:cNvPr>
            <p:cNvSpPr/>
            <p:nvPr/>
          </p:nvSpPr>
          <p:spPr>
            <a:xfrm>
              <a:off x="2999750" y="267563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04" name="Freeform: Shape 3503">
              <a:extLst>
                <a:ext uri="{FF2B5EF4-FFF2-40B4-BE49-F238E27FC236}">
                  <a16:creationId xmlns:a16="http://schemas.microsoft.com/office/drawing/2014/main" id="{B66C4B16-D9B8-47BE-A615-35A2F37DE598}"/>
                </a:ext>
              </a:extLst>
            </p:cNvPr>
            <p:cNvSpPr/>
            <p:nvPr/>
          </p:nvSpPr>
          <p:spPr>
            <a:xfrm>
              <a:off x="3258048" y="267563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05" name="Freeform: Shape 3504">
              <a:extLst>
                <a:ext uri="{FF2B5EF4-FFF2-40B4-BE49-F238E27FC236}">
                  <a16:creationId xmlns:a16="http://schemas.microsoft.com/office/drawing/2014/main" id="{DA3A57BA-6AAE-48C6-9F02-88744FCD32F0}"/>
                </a:ext>
              </a:extLst>
            </p:cNvPr>
            <p:cNvSpPr/>
            <p:nvPr/>
          </p:nvSpPr>
          <p:spPr>
            <a:xfrm>
              <a:off x="3258048" y="2288183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06" name="Freeform: Shape 3505">
              <a:extLst>
                <a:ext uri="{FF2B5EF4-FFF2-40B4-BE49-F238E27FC236}">
                  <a16:creationId xmlns:a16="http://schemas.microsoft.com/office/drawing/2014/main" id="{76BD4341-EEBA-4EC4-9E6B-E15F7AF7443B}"/>
                </a:ext>
              </a:extLst>
            </p:cNvPr>
            <p:cNvSpPr/>
            <p:nvPr/>
          </p:nvSpPr>
          <p:spPr>
            <a:xfrm>
              <a:off x="2370850" y="2164649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07" name="Freeform: Shape 3506">
              <a:extLst>
                <a:ext uri="{FF2B5EF4-FFF2-40B4-BE49-F238E27FC236}">
                  <a16:creationId xmlns:a16="http://schemas.microsoft.com/office/drawing/2014/main" id="{ABDDB900-8FDB-48B3-BDBF-4B20208C55F4}"/>
                </a:ext>
              </a:extLst>
            </p:cNvPr>
            <p:cNvSpPr/>
            <p:nvPr/>
          </p:nvSpPr>
          <p:spPr>
            <a:xfrm>
              <a:off x="2999750" y="1120227"/>
              <a:ext cx="258298" cy="5615"/>
            </a:xfrm>
            <a:custGeom>
              <a:avLst/>
              <a:gdLst>
                <a:gd name="connsiteX0" fmla="*/ 256109 w 258298"/>
                <a:gd name="connsiteY0" fmla="*/ -483 h 5615"/>
                <a:gd name="connsiteX1" fmla="*/ -218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256109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08" name="Freeform: Shape 3507">
              <a:extLst>
                <a:ext uri="{FF2B5EF4-FFF2-40B4-BE49-F238E27FC236}">
                  <a16:creationId xmlns:a16="http://schemas.microsoft.com/office/drawing/2014/main" id="{96CD94FE-3206-4E74-8AAA-F3E6FD8B9079}"/>
                </a:ext>
              </a:extLst>
            </p:cNvPr>
            <p:cNvSpPr/>
            <p:nvPr/>
          </p:nvSpPr>
          <p:spPr>
            <a:xfrm>
              <a:off x="2370850" y="1120227"/>
              <a:ext cx="505365" cy="5615"/>
            </a:xfrm>
            <a:custGeom>
              <a:avLst/>
              <a:gdLst>
                <a:gd name="connsiteX0" fmla="*/ 503177 w 505365"/>
                <a:gd name="connsiteY0" fmla="*/ -483 h 5615"/>
                <a:gd name="connsiteX1" fmla="*/ -2189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503177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09" name="Freeform: Shape 3508">
              <a:extLst>
                <a:ext uri="{FF2B5EF4-FFF2-40B4-BE49-F238E27FC236}">
                  <a16:creationId xmlns:a16="http://schemas.microsoft.com/office/drawing/2014/main" id="{87DCF5CF-C2B6-4572-8EFC-F0537FC52739}"/>
                </a:ext>
              </a:extLst>
            </p:cNvPr>
            <p:cNvSpPr/>
            <p:nvPr/>
          </p:nvSpPr>
          <p:spPr>
            <a:xfrm>
              <a:off x="2876216" y="1900736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10" name="Freeform: Shape 3509">
              <a:extLst>
                <a:ext uri="{FF2B5EF4-FFF2-40B4-BE49-F238E27FC236}">
                  <a16:creationId xmlns:a16="http://schemas.microsoft.com/office/drawing/2014/main" id="{DE8DAE23-CACC-4165-8870-7107A6FFC58B}"/>
                </a:ext>
              </a:extLst>
            </p:cNvPr>
            <p:cNvSpPr/>
            <p:nvPr/>
          </p:nvSpPr>
          <p:spPr>
            <a:xfrm>
              <a:off x="2370850" y="1777202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11" name="Freeform: Shape 3510">
              <a:extLst>
                <a:ext uri="{FF2B5EF4-FFF2-40B4-BE49-F238E27FC236}">
                  <a16:creationId xmlns:a16="http://schemas.microsoft.com/office/drawing/2014/main" id="{15959414-57CA-4AC9-9773-52699F60E789}"/>
                </a:ext>
              </a:extLst>
            </p:cNvPr>
            <p:cNvSpPr/>
            <p:nvPr/>
          </p:nvSpPr>
          <p:spPr>
            <a:xfrm>
              <a:off x="2999750" y="1777202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12" name="Freeform: Shape 3511">
              <a:extLst>
                <a:ext uri="{FF2B5EF4-FFF2-40B4-BE49-F238E27FC236}">
                  <a16:creationId xmlns:a16="http://schemas.microsoft.com/office/drawing/2014/main" id="{09B205AC-A956-4CD6-9258-3BB081D7E8D9}"/>
                </a:ext>
              </a:extLst>
            </p:cNvPr>
            <p:cNvSpPr/>
            <p:nvPr/>
          </p:nvSpPr>
          <p:spPr>
            <a:xfrm>
              <a:off x="2999750" y="1900736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13" name="Freeform: Shape 3512">
              <a:extLst>
                <a:ext uri="{FF2B5EF4-FFF2-40B4-BE49-F238E27FC236}">
                  <a16:creationId xmlns:a16="http://schemas.microsoft.com/office/drawing/2014/main" id="{20774CB5-20B2-4065-B8D6-F997F78AD2C7}"/>
                </a:ext>
              </a:extLst>
            </p:cNvPr>
            <p:cNvSpPr/>
            <p:nvPr/>
          </p:nvSpPr>
          <p:spPr>
            <a:xfrm>
              <a:off x="2370850" y="1900736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14" name="Freeform: Shape 3513">
              <a:extLst>
                <a:ext uri="{FF2B5EF4-FFF2-40B4-BE49-F238E27FC236}">
                  <a16:creationId xmlns:a16="http://schemas.microsoft.com/office/drawing/2014/main" id="{B0E6ED68-2683-46F1-AEAA-40272F20259B}"/>
                </a:ext>
              </a:extLst>
            </p:cNvPr>
            <p:cNvSpPr/>
            <p:nvPr/>
          </p:nvSpPr>
          <p:spPr>
            <a:xfrm>
              <a:off x="2999750" y="1900736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15" name="Freeform: Shape 3514">
              <a:extLst>
                <a:ext uri="{FF2B5EF4-FFF2-40B4-BE49-F238E27FC236}">
                  <a16:creationId xmlns:a16="http://schemas.microsoft.com/office/drawing/2014/main" id="{BE072D7F-5A6D-4EC9-A06D-F8C4B05F2B71}"/>
                </a:ext>
              </a:extLst>
            </p:cNvPr>
            <p:cNvSpPr/>
            <p:nvPr/>
          </p:nvSpPr>
          <p:spPr>
            <a:xfrm>
              <a:off x="3258048" y="1900736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16" name="Freeform: Shape 3515">
              <a:extLst>
                <a:ext uri="{FF2B5EF4-FFF2-40B4-BE49-F238E27FC236}">
                  <a16:creationId xmlns:a16="http://schemas.microsoft.com/office/drawing/2014/main" id="{093EAF01-1841-4B76-90A8-7F01BDE93219}"/>
                </a:ext>
              </a:extLst>
            </p:cNvPr>
            <p:cNvSpPr/>
            <p:nvPr/>
          </p:nvSpPr>
          <p:spPr>
            <a:xfrm>
              <a:off x="2370850" y="1900736"/>
              <a:ext cx="5615" cy="263913"/>
            </a:xfrm>
            <a:custGeom>
              <a:avLst/>
              <a:gdLst>
                <a:gd name="connsiteX0" fmla="*/ -2189 w 5615"/>
                <a:gd name="connsiteY0" fmla="*/ 263430 h 263913"/>
                <a:gd name="connsiteX1" fmla="*/ -2189 w 5615"/>
                <a:gd name="connsiteY1" fmla="*/ -483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263430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17" name="Freeform: Shape 3516">
              <a:extLst>
                <a:ext uri="{FF2B5EF4-FFF2-40B4-BE49-F238E27FC236}">
                  <a16:creationId xmlns:a16="http://schemas.microsoft.com/office/drawing/2014/main" id="{53F4801B-A71D-4CA7-AB8A-6A9607BF0F30}"/>
                </a:ext>
              </a:extLst>
            </p:cNvPr>
            <p:cNvSpPr/>
            <p:nvPr/>
          </p:nvSpPr>
          <p:spPr>
            <a:xfrm>
              <a:off x="2876216" y="1507674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18" name="Freeform: Shape 3517">
              <a:extLst>
                <a:ext uri="{FF2B5EF4-FFF2-40B4-BE49-F238E27FC236}">
                  <a16:creationId xmlns:a16="http://schemas.microsoft.com/office/drawing/2014/main" id="{46716A8A-16BD-433B-B9DA-F97783E8C925}"/>
                </a:ext>
              </a:extLst>
            </p:cNvPr>
            <p:cNvSpPr/>
            <p:nvPr/>
          </p:nvSpPr>
          <p:spPr>
            <a:xfrm>
              <a:off x="2370850" y="1389755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19" name="Freeform: Shape 3518">
              <a:extLst>
                <a:ext uri="{FF2B5EF4-FFF2-40B4-BE49-F238E27FC236}">
                  <a16:creationId xmlns:a16="http://schemas.microsoft.com/office/drawing/2014/main" id="{92DAB7F3-DCC3-4A20-A0BD-E219AC63B891}"/>
                </a:ext>
              </a:extLst>
            </p:cNvPr>
            <p:cNvSpPr/>
            <p:nvPr/>
          </p:nvSpPr>
          <p:spPr>
            <a:xfrm>
              <a:off x="2370850" y="1507674"/>
              <a:ext cx="5615" cy="269528"/>
            </a:xfrm>
            <a:custGeom>
              <a:avLst/>
              <a:gdLst>
                <a:gd name="connsiteX0" fmla="*/ -2189 w 5615"/>
                <a:gd name="connsiteY0" fmla="*/ 269045 h 269528"/>
                <a:gd name="connsiteX1" fmla="*/ -2189 w 5615"/>
                <a:gd name="connsiteY1" fmla="*/ -483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269045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20" name="Freeform: Shape 3519">
              <a:extLst>
                <a:ext uri="{FF2B5EF4-FFF2-40B4-BE49-F238E27FC236}">
                  <a16:creationId xmlns:a16="http://schemas.microsoft.com/office/drawing/2014/main" id="{43228FCE-BA4B-434C-9B7C-52659358D8E9}"/>
                </a:ext>
              </a:extLst>
            </p:cNvPr>
            <p:cNvSpPr/>
            <p:nvPr/>
          </p:nvSpPr>
          <p:spPr>
            <a:xfrm>
              <a:off x="2370850" y="1120227"/>
              <a:ext cx="5615" cy="269528"/>
            </a:xfrm>
            <a:custGeom>
              <a:avLst/>
              <a:gdLst>
                <a:gd name="connsiteX0" fmla="*/ -2189 w 5615"/>
                <a:gd name="connsiteY0" fmla="*/ 269045 h 269528"/>
                <a:gd name="connsiteX1" fmla="*/ -2189 w 5615"/>
                <a:gd name="connsiteY1" fmla="*/ -483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269045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21" name="Freeform: Shape 3520">
              <a:extLst>
                <a:ext uri="{FF2B5EF4-FFF2-40B4-BE49-F238E27FC236}">
                  <a16:creationId xmlns:a16="http://schemas.microsoft.com/office/drawing/2014/main" id="{89484651-FF46-4230-ACB8-24ABCED97909}"/>
                </a:ext>
              </a:extLst>
            </p:cNvPr>
            <p:cNvSpPr/>
            <p:nvPr/>
          </p:nvSpPr>
          <p:spPr>
            <a:xfrm>
              <a:off x="2370850" y="1507674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22" name="Freeform: Shape 3521">
              <a:extLst>
                <a:ext uri="{FF2B5EF4-FFF2-40B4-BE49-F238E27FC236}">
                  <a16:creationId xmlns:a16="http://schemas.microsoft.com/office/drawing/2014/main" id="{306753D5-CCB7-485C-AEA5-6AFA2E6EDF5F}"/>
                </a:ext>
              </a:extLst>
            </p:cNvPr>
            <p:cNvSpPr/>
            <p:nvPr/>
          </p:nvSpPr>
          <p:spPr>
            <a:xfrm>
              <a:off x="2999750" y="1507674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23" name="Freeform: Shape 3522">
              <a:extLst>
                <a:ext uri="{FF2B5EF4-FFF2-40B4-BE49-F238E27FC236}">
                  <a16:creationId xmlns:a16="http://schemas.microsoft.com/office/drawing/2014/main" id="{7FFC417C-625D-4731-8982-4C2F193A1F51}"/>
                </a:ext>
              </a:extLst>
            </p:cNvPr>
            <p:cNvSpPr/>
            <p:nvPr/>
          </p:nvSpPr>
          <p:spPr>
            <a:xfrm>
              <a:off x="2876216" y="1120227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24" name="Freeform: Shape 3523">
              <a:extLst>
                <a:ext uri="{FF2B5EF4-FFF2-40B4-BE49-F238E27FC236}">
                  <a16:creationId xmlns:a16="http://schemas.microsoft.com/office/drawing/2014/main" id="{EFA309B9-62B4-406A-9ABF-58B10A10253B}"/>
                </a:ext>
              </a:extLst>
            </p:cNvPr>
            <p:cNvSpPr/>
            <p:nvPr/>
          </p:nvSpPr>
          <p:spPr>
            <a:xfrm>
              <a:off x="2999750" y="1120227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25" name="Freeform: Shape 3524">
              <a:extLst>
                <a:ext uri="{FF2B5EF4-FFF2-40B4-BE49-F238E27FC236}">
                  <a16:creationId xmlns:a16="http://schemas.microsoft.com/office/drawing/2014/main" id="{07A9EECB-E379-457E-896F-39E22EBF96E0}"/>
                </a:ext>
              </a:extLst>
            </p:cNvPr>
            <p:cNvSpPr/>
            <p:nvPr/>
          </p:nvSpPr>
          <p:spPr>
            <a:xfrm>
              <a:off x="2999750" y="1507674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26" name="Freeform: Shape 3525">
              <a:extLst>
                <a:ext uri="{FF2B5EF4-FFF2-40B4-BE49-F238E27FC236}">
                  <a16:creationId xmlns:a16="http://schemas.microsoft.com/office/drawing/2014/main" id="{82F44A0C-18AB-4DC7-8D92-5FCF854A2092}"/>
                </a:ext>
              </a:extLst>
            </p:cNvPr>
            <p:cNvSpPr/>
            <p:nvPr/>
          </p:nvSpPr>
          <p:spPr>
            <a:xfrm>
              <a:off x="3258048" y="1507674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27" name="Freeform: Shape 3526">
              <a:extLst>
                <a:ext uri="{FF2B5EF4-FFF2-40B4-BE49-F238E27FC236}">
                  <a16:creationId xmlns:a16="http://schemas.microsoft.com/office/drawing/2014/main" id="{6BD9CD31-D65B-4E9C-A32F-A19C1353B48B}"/>
                </a:ext>
              </a:extLst>
            </p:cNvPr>
            <p:cNvSpPr/>
            <p:nvPr/>
          </p:nvSpPr>
          <p:spPr>
            <a:xfrm>
              <a:off x="3258048" y="1120227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28" name="Freeform: Shape 3527">
              <a:extLst>
                <a:ext uri="{FF2B5EF4-FFF2-40B4-BE49-F238E27FC236}">
                  <a16:creationId xmlns:a16="http://schemas.microsoft.com/office/drawing/2014/main" id="{9D277F3E-58BE-46A5-8A69-EB40D3CC8924}"/>
                </a:ext>
              </a:extLst>
            </p:cNvPr>
            <p:cNvSpPr/>
            <p:nvPr/>
          </p:nvSpPr>
          <p:spPr>
            <a:xfrm>
              <a:off x="2999750" y="1900736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29" name="Freeform: Shape 3528">
              <a:extLst>
                <a:ext uri="{FF2B5EF4-FFF2-40B4-BE49-F238E27FC236}">
                  <a16:creationId xmlns:a16="http://schemas.microsoft.com/office/drawing/2014/main" id="{91DEF578-5DA7-473E-BEAC-66F59DEC6D1E}"/>
                </a:ext>
              </a:extLst>
            </p:cNvPr>
            <p:cNvSpPr/>
            <p:nvPr/>
          </p:nvSpPr>
          <p:spPr>
            <a:xfrm>
              <a:off x="2876216" y="1900736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30" name="Freeform: Shape 3529">
              <a:extLst>
                <a:ext uri="{FF2B5EF4-FFF2-40B4-BE49-F238E27FC236}">
                  <a16:creationId xmlns:a16="http://schemas.microsoft.com/office/drawing/2014/main" id="{0DE5AC7C-4FD8-4551-8DDD-41D4391D6A2F}"/>
                </a:ext>
              </a:extLst>
            </p:cNvPr>
            <p:cNvSpPr/>
            <p:nvPr/>
          </p:nvSpPr>
          <p:spPr>
            <a:xfrm>
              <a:off x="2370850" y="1900736"/>
              <a:ext cx="5615" cy="263913"/>
            </a:xfrm>
            <a:custGeom>
              <a:avLst/>
              <a:gdLst>
                <a:gd name="connsiteX0" fmla="*/ -2189 w 5615"/>
                <a:gd name="connsiteY0" fmla="*/ 263430 h 263913"/>
                <a:gd name="connsiteX1" fmla="*/ -2189 w 5615"/>
                <a:gd name="connsiteY1" fmla="*/ -483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263430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31" name="Freeform: Shape 3530">
              <a:extLst>
                <a:ext uri="{FF2B5EF4-FFF2-40B4-BE49-F238E27FC236}">
                  <a16:creationId xmlns:a16="http://schemas.microsoft.com/office/drawing/2014/main" id="{FCEC7394-12B3-48C3-B9A2-CD702441ACF8}"/>
                </a:ext>
              </a:extLst>
            </p:cNvPr>
            <p:cNvSpPr/>
            <p:nvPr/>
          </p:nvSpPr>
          <p:spPr>
            <a:xfrm>
              <a:off x="3258048" y="1900736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32" name="Freeform: Shape 3531">
              <a:extLst>
                <a:ext uri="{FF2B5EF4-FFF2-40B4-BE49-F238E27FC236}">
                  <a16:creationId xmlns:a16="http://schemas.microsoft.com/office/drawing/2014/main" id="{090FD96F-0F4C-4A4A-8051-209C43ED80AE}"/>
                </a:ext>
              </a:extLst>
            </p:cNvPr>
            <p:cNvSpPr/>
            <p:nvPr/>
          </p:nvSpPr>
          <p:spPr>
            <a:xfrm>
              <a:off x="2999750" y="1507674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33" name="Freeform: Shape 3532">
              <a:extLst>
                <a:ext uri="{FF2B5EF4-FFF2-40B4-BE49-F238E27FC236}">
                  <a16:creationId xmlns:a16="http://schemas.microsoft.com/office/drawing/2014/main" id="{DD76C6E2-6A39-4E22-B58C-0AEC63A0E9DF}"/>
                </a:ext>
              </a:extLst>
            </p:cNvPr>
            <p:cNvSpPr/>
            <p:nvPr/>
          </p:nvSpPr>
          <p:spPr>
            <a:xfrm>
              <a:off x="2876216" y="1507674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34" name="Freeform: Shape 3533">
              <a:extLst>
                <a:ext uri="{FF2B5EF4-FFF2-40B4-BE49-F238E27FC236}">
                  <a16:creationId xmlns:a16="http://schemas.microsoft.com/office/drawing/2014/main" id="{DA0A4E6F-FFE2-436B-8BCE-518C65098026}"/>
                </a:ext>
              </a:extLst>
            </p:cNvPr>
            <p:cNvSpPr/>
            <p:nvPr/>
          </p:nvSpPr>
          <p:spPr>
            <a:xfrm>
              <a:off x="2370850" y="1507674"/>
              <a:ext cx="5615" cy="269528"/>
            </a:xfrm>
            <a:custGeom>
              <a:avLst/>
              <a:gdLst>
                <a:gd name="connsiteX0" fmla="*/ -2189 w 5615"/>
                <a:gd name="connsiteY0" fmla="*/ 269045 h 269528"/>
                <a:gd name="connsiteX1" fmla="*/ -2189 w 5615"/>
                <a:gd name="connsiteY1" fmla="*/ -483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269045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35" name="Freeform: Shape 3534">
              <a:extLst>
                <a:ext uri="{FF2B5EF4-FFF2-40B4-BE49-F238E27FC236}">
                  <a16:creationId xmlns:a16="http://schemas.microsoft.com/office/drawing/2014/main" id="{91A9CA8A-ECA2-4D7C-94BE-C2187B3ABB1D}"/>
                </a:ext>
              </a:extLst>
            </p:cNvPr>
            <p:cNvSpPr/>
            <p:nvPr/>
          </p:nvSpPr>
          <p:spPr>
            <a:xfrm>
              <a:off x="3258048" y="1507674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36" name="Freeform: Shape 3535">
              <a:extLst>
                <a:ext uri="{FF2B5EF4-FFF2-40B4-BE49-F238E27FC236}">
                  <a16:creationId xmlns:a16="http://schemas.microsoft.com/office/drawing/2014/main" id="{1A989E37-EA53-4AD9-A0AC-24378952FCE8}"/>
                </a:ext>
              </a:extLst>
            </p:cNvPr>
            <p:cNvSpPr/>
            <p:nvPr/>
          </p:nvSpPr>
          <p:spPr>
            <a:xfrm>
              <a:off x="2999750" y="732780"/>
              <a:ext cx="258298" cy="5615"/>
            </a:xfrm>
            <a:custGeom>
              <a:avLst/>
              <a:gdLst>
                <a:gd name="connsiteX0" fmla="*/ 256109 w 258298"/>
                <a:gd name="connsiteY0" fmla="*/ -483 h 5615"/>
                <a:gd name="connsiteX1" fmla="*/ -218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256109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37" name="Freeform: Shape 3536">
              <a:extLst>
                <a:ext uri="{FF2B5EF4-FFF2-40B4-BE49-F238E27FC236}">
                  <a16:creationId xmlns:a16="http://schemas.microsoft.com/office/drawing/2014/main" id="{9CBDA87E-49D5-4EDA-AABD-73D38517C753}"/>
                </a:ext>
              </a:extLst>
            </p:cNvPr>
            <p:cNvSpPr/>
            <p:nvPr/>
          </p:nvSpPr>
          <p:spPr>
            <a:xfrm>
              <a:off x="2370850" y="732780"/>
              <a:ext cx="505365" cy="5615"/>
            </a:xfrm>
            <a:custGeom>
              <a:avLst/>
              <a:gdLst>
                <a:gd name="connsiteX0" fmla="*/ 503177 w 505365"/>
                <a:gd name="connsiteY0" fmla="*/ -483 h 5615"/>
                <a:gd name="connsiteX1" fmla="*/ -2189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503177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38" name="Freeform: Shape 3537">
              <a:extLst>
                <a:ext uri="{FF2B5EF4-FFF2-40B4-BE49-F238E27FC236}">
                  <a16:creationId xmlns:a16="http://schemas.microsoft.com/office/drawing/2014/main" id="{489C2E4A-2691-41F1-B636-1814C3FAD199}"/>
                </a:ext>
              </a:extLst>
            </p:cNvPr>
            <p:cNvSpPr/>
            <p:nvPr/>
          </p:nvSpPr>
          <p:spPr>
            <a:xfrm>
              <a:off x="2370850" y="996693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39" name="Freeform: Shape 3538">
              <a:extLst>
                <a:ext uri="{FF2B5EF4-FFF2-40B4-BE49-F238E27FC236}">
                  <a16:creationId xmlns:a16="http://schemas.microsoft.com/office/drawing/2014/main" id="{1640B1D1-2B3B-456C-B297-22942844DBDA}"/>
                </a:ext>
              </a:extLst>
            </p:cNvPr>
            <p:cNvSpPr/>
            <p:nvPr/>
          </p:nvSpPr>
          <p:spPr>
            <a:xfrm>
              <a:off x="2999750" y="996693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40" name="Freeform: Shape 3539">
              <a:extLst>
                <a:ext uri="{FF2B5EF4-FFF2-40B4-BE49-F238E27FC236}">
                  <a16:creationId xmlns:a16="http://schemas.microsoft.com/office/drawing/2014/main" id="{8CF5CE38-8F1F-462E-A42C-C4ED950B9CC8}"/>
                </a:ext>
              </a:extLst>
            </p:cNvPr>
            <p:cNvSpPr/>
            <p:nvPr/>
          </p:nvSpPr>
          <p:spPr>
            <a:xfrm>
              <a:off x="2370850" y="732780"/>
              <a:ext cx="5615" cy="263913"/>
            </a:xfrm>
            <a:custGeom>
              <a:avLst/>
              <a:gdLst>
                <a:gd name="connsiteX0" fmla="*/ -2189 w 5615"/>
                <a:gd name="connsiteY0" fmla="*/ 263430 h 263913"/>
                <a:gd name="connsiteX1" fmla="*/ -2189 w 5615"/>
                <a:gd name="connsiteY1" fmla="*/ -483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263430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41" name="Freeform: Shape 3540">
              <a:extLst>
                <a:ext uri="{FF2B5EF4-FFF2-40B4-BE49-F238E27FC236}">
                  <a16:creationId xmlns:a16="http://schemas.microsoft.com/office/drawing/2014/main" id="{C7C32717-4275-4AC1-9C42-7DE7E297462E}"/>
                </a:ext>
              </a:extLst>
            </p:cNvPr>
            <p:cNvSpPr/>
            <p:nvPr/>
          </p:nvSpPr>
          <p:spPr>
            <a:xfrm>
              <a:off x="2876216" y="73278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42" name="Freeform: Shape 3541">
              <a:extLst>
                <a:ext uri="{FF2B5EF4-FFF2-40B4-BE49-F238E27FC236}">
                  <a16:creationId xmlns:a16="http://schemas.microsoft.com/office/drawing/2014/main" id="{3B5FF9AF-903B-46B0-B7F1-1772208DD883}"/>
                </a:ext>
              </a:extLst>
            </p:cNvPr>
            <p:cNvSpPr/>
            <p:nvPr/>
          </p:nvSpPr>
          <p:spPr>
            <a:xfrm>
              <a:off x="2999750" y="73278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43" name="Freeform: Shape 3542">
              <a:extLst>
                <a:ext uri="{FF2B5EF4-FFF2-40B4-BE49-F238E27FC236}">
                  <a16:creationId xmlns:a16="http://schemas.microsoft.com/office/drawing/2014/main" id="{B7CE6631-30AA-4C2C-8AAA-1AE8FC231AE0}"/>
                </a:ext>
              </a:extLst>
            </p:cNvPr>
            <p:cNvSpPr/>
            <p:nvPr/>
          </p:nvSpPr>
          <p:spPr>
            <a:xfrm>
              <a:off x="3258048" y="73278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44" name="Freeform: Shape 3543">
              <a:extLst>
                <a:ext uri="{FF2B5EF4-FFF2-40B4-BE49-F238E27FC236}">
                  <a16:creationId xmlns:a16="http://schemas.microsoft.com/office/drawing/2014/main" id="{B38FD994-B817-487F-8C58-615CA647E91F}"/>
                </a:ext>
              </a:extLst>
            </p:cNvPr>
            <p:cNvSpPr/>
            <p:nvPr/>
          </p:nvSpPr>
          <p:spPr>
            <a:xfrm>
              <a:off x="2370850" y="1120227"/>
              <a:ext cx="5615" cy="145994"/>
            </a:xfrm>
            <a:custGeom>
              <a:avLst/>
              <a:gdLst>
                <a:gd name="connsiteX0" fmla="*/ -2189 w 5615"/>
                <a:gd name="connsiteY0" fmla="*/ 145512 h 145994"/>
                <a:gd name="connsiteX1" fmla="*/ -2189 w 5615"/>
                <a:gd name="connsiteY1" fmla="*/ -483 h 14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45994">
                  <a:moveTo>
                    <a:pt x="-2189" y="145512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45" name="Freeform: Shape 3544">
              <a:extLst>
                <a:ext uri="{FF2B5EF4-FFF2-40B4-BE49-F238E27FC236}">
                  <a16:creationId xmlns:a16="http://schemas.microsoft.com/office/drawing/2014/main" id="{EE3FBDDD-2B61-4A29-9075-2118310B3E3C}"/>
                </a:ext>
              </a:extLst>
            </p:cNvPr>
            <p:cNvSpPr/>
            <p:nvPr/>
          </p:nvSpPr>
          <p:spPr>
            <a:xfrm>
              <a:off x="2876216" y="1120227"/>
              <a:ext cx="5615" cy="145994"/>
            </a:xfrm>
            <a:custGeom>
              <a:avLst/>
              <a:gdLst>
                <a:gd name="connsiteX0" fmla="*/ -2189 w 5615"/>
                <a:gd name="connsiteY0" fmla="*/ -483 h 145994"/>
                <a:gd name="connsiteX1" fmla="*/ -2189 w 5615"/>
                <a:gd name="connsiteY1" fmla="*/ 145512 h 14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45994">
                  <a:moveTo>
                    <a:pt x="-2189" y="-483"/>
                  </a:moveTo>
                  <a:lnTo>
                    <a:pt x="-2189" y="145512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46" name="Freeform: Shape 3545">
              <a:extLst>
                <a:ext uri="{FF2B5EF4-FFF2-40B4-BE49-F238E27FC236}">
                  <a16:creationId xmlns:a16="http://schemas.microsoft.com/office/drawing/2014/main" id="{962F5D26-F336-40BC-A3EA-A2C606C89525}"/>
                </a:ext>
              </a:extLst>
            </p:cNvPr>
            <p:cNvSpPr/>
            <p:nvPr/>
          </p:nvSpPr>
          <p:spPr>
            <a:xfrm>
              <a:off x="2999750" y="1120227"/>
              <a:ext cx="5615" cy="145994"/>
            </a:xfrm>
            <a:custGeom>
              <a:avLst/>
              <a:gdLst>
                <a:gd name="connsiteX0" fmla="*/ -2189 w 5615"/>
                <a:gd name="connsiteY0" fmla="*/ -483 h 145994"/>
                <a:gd name="connsiteX1" fmla="*/ -2189 w 5615"/>
                <a:gd name="connsiteY1" fmla="*/ 145512 h 14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45994">
                  <a:moveTo>
                    <a:pt x="-2189" y="-483"/>
                  </a:moveTo>
                  <a:lnTo>
                    <a:pt x="-2189" y="145512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47" name="Freeform: Shape 3546">
              <a:extLst>
                <a:ext uri="{FF2B5EF4-FFF2-40B4-BE49-F238E27FC236}">
                  <a16:creationId xmlns:a16="http://schemas.microsoft.com/office/drawing/2014/main" id="{1946CED4-8670-4B3D-A23E-DBE8A5EAF2EF}"/>
                </a:ext>
              </a:extLst>
            </p:cNvPr>
            <p:cNvSpPr/>
            <p:nvPr/>
          </p:nvSpPr>
          <p:spPr>
            <a:xfrm>
              <a:off x="3258048" y="1120227"/>
              <a:ext cx="5615" cy="145994"/>
            </a:xfrm>
            <a:custGeom>
              <a:avLst/>
              <a:gdLst>
                <a:gd name="connsiteX0" fmla="*/ -2189 w 5615"/>
                <a:gd name="connsiteY0" fmla="*/ -483 h 145994"/>
                <a:gd name="connsiteX1" fmla="*/ -2189 w 5615"/>
                <a:gd name="connsiteY1" fmla="*/ 145512 h 14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45994">
                  <a:moveTo>
                    <a:pt x="-2189" y="-483"/>
                  </a:moveTo>
                  <a:lnTo>
                    <a:pt x="-2189" y="145512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48" name="Freeform: Shape 3547">
              <a:extLst>
                <a:ext uri="{FF2B5EF4-FFF2-40B4-BE49-F238E27FC236}">
                  <a16:creationId xmlns:a16="http://schemas.microsoft.com/office/drawing/2014/main" id="{C026DACA-C764-4923-98D7-D30E642CBF4E}"/>
                </a:ext>
              </a:extLst>
            </p:cNvPr>
            <p:cNvSpPr/>
            <p:nvPr/>
          </p:nvSpPr>
          <p:spPr>
            <a:xfrm>
              <a:off x="2999750" y="73278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49" name="Freeform: Shape 3548">
              <a:extLst>
                <a:ext uri="{FF2B5EF4-FFF2-40B4-BE49-F238E27FC236}">
                  <a16:creationId xmlns:a16="http://schemas.microsoft.com/office/drawing/2014/main" id="{96CB8837-91DE-436A-A0B8-42400649E180}"/>
                </a:ext>
              </a:extLst>
            </p:cNvPr>
            <p:cNvSpPr/>
            <p:nvPr/>
          </p:nvSpPr>
          <p:spPr>
            <a:xfrm>
              <a:off x="2876216" y="73278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50" name="Freeform: Shape 3549">
              <a:extLst>
                <a:ext uri="{FF2B5EF4-FFF2-40B4-BE49-F238E27FC236}">
                  <a16:creationId xmlns:a16="http://schemas.microsoft.com/office/drawing/2014/main" id="{33107D61-F6AE-4206-8E65-53946C4A6A4D}"/>
                </a:ext>
              </a:extLst>
            </p:cNvPr>
            <p:cNvSpPr/>
            <p:nvPr/>
          </p:nvSpPr>
          <p:spPr>
            <a:xfrm>
              <a:off x="2370850" y="732780"/>
              <a:ext cx="5615" cy="263913"/>
            </a:xfrm>
            <a:custGeom>
              <a:avLst/>
              <a:gdLst>
                <a:gd name="connsiteX0" fmla="*/ -2189 w 5615"/>
                <a:gd name="connsiteY0" fmla="*/ 263430 h 263913"/>
                <a:gd name="connsiteX1" fmla="*/ -2189 w 5615"/>
                <a:gd name="connsiteY1" fmla="*/ -483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263430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51" name="Freeform: Shape 3550">
              <a:extLst>
                <a:ext uri="{FF2B5EF4-FFF2-40B4-BE49-F238E27FC236}">
                  <a16:creationId xmlns:a16="http://schemas.microsoft.com/office/drawing/2014/main" id="{BE36F6F4-F951-4433-8C80-9B7FD17D3ABF}"/>
                </a:ext>
              </a:extLst>
            </p:cNvPr>
            <p:cNvSpPr/>
            <p:nvPr/>
          </p:nvSpPr>
          <p:spPr>
            <a:xfrm>
              <a:off x="3258048" y="73278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52" name="Freeform: Shape 3551">
              <a:extLst>
                <a:ext uri="{FF2B5EF4-FFF2-40B4-BE49-F238E27FC236}">
                  <a16:creationId xmlns:a16="http://schemas.microsoft.com/office/drawing/2014/main" id="{CFE73FAB-D4D2-42FA-A4D3-6C079AC0BE89}"/>
                </a:ext>
              </a:extLst>
            </p:cNvPr>
            <p:cNvSpPr/>
            <p:nvPr/>
          </p:nvSpPr>
          <p:spPr>
            <a:xfrm>
              <a:off x="2999750" y="2164649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53" name="Freeform: Shape 3552">
              <a:extLst>
                <a:ext uri="{FF2B5EF4-FFF2-40B4-BE49-F238E27FC236}">
                  <a16:creationId xmlns:a16="http://schemas.microsoft.com/office/drawing/2014/main" id="{C5B3A48A-FD8F-499D-BA58-CD685DE92E60}"/>
                </a:ext>
              </a:extLst>
            </p:cNvPr>
            <p:cNvSpPr/>
            <p:nvPr/>
          </p:nvSpPr>
          <p:spPr>
            <a:xfrm>
              <a:off x="2494384" y="249875"/>
              <a:ext cx="5615" cy="359371"/>
            </a:xfrm>
            <a:custGeom>
              <a:avLst/>
              <a:gdLst>
                <a:gd name="connsiteX0" fmla="*/ -2189 w 5615"/>
                <a:gd name="connsiteY0" fmla="*/ 358888 h 359371"/>
                <a:gd name="connsiteX1" fmla="*/ -2189 w 5615"/>
                <a:gd name="connsiteY1" fmla="*/ -483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358888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54" name="Freeform: Shape 3553">
              <a:extLst>
                <a:ext uri="{FF2B5EF4-FFF2-40B4-BE49-F238E27FC236}">
                  <a16:creationId xmlns:a16="http://schemas.microsoft.com/office/drawing/2014/main" id="{3590EB23-6E13-496D-A61A-63D1E8F191DA}"/>
                </a:ext>
              </a:extLst>
            </p:cNvPr>
            <p:cNvSpPr/>
            <p:nvPr/>
          </p:nvSpPr>
          <p:spPr>
            <a:xfrm>
              <a:off x="3134514" y="249875"/>
              <a:ext cx="5615" cy="359371"/>
            </a:xfrm>
            <a:custGeom>
              <a:avLst/>
              <a:gdLst>
                <a:gd name="connsiteX0" fmla="*/ -2189 w 5615"/>
                <a:gd name="connsiteY0" fmla="*/ -483 h 359371"/>
                <a:gd name="connsiteX1" fmla="*/ -2189 w 5615"/>
                <a:gd name="connsiteY1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-483"/>
                  </a:moveTo>
                  <a:lnTo>
                    <a:pt x="-2189" y="358888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55" name="Freeform: Shape 3554">
              <a:extLst>
                <a:ext uri="{FF2B5EF4-FFF2-40B4-BE49-F238E27FC236}">
                  <a16:creationId xmlns:a16="http://schemas.microsoft.com/office/drawing/2014/main" id="{C089DA9C-4C66-4C51-8A4C-B0862B6E13A0}"/>
                </a:ext>
              </a:extLst>
            </p:cNvPr>
            <p:cNvSpPr/>
            <p:nvPr/>
          </p:nvSpPr>
          <p:spPr>
            <a:xfrm>
              <a:off x="2252932" y="609246"/>
              <a:ext cx="241452" cy="5615"/>
            </a:xfrm>
            <a:custGeom>
              <a:avLst/>
              <a:gdLst>
                <a:gd name="connsiteX0" fmla="*/ 239264 w 241452"/>
                <a:gd name="connsiteY0" fmla="*/ -483 h 5615"/>
                <a:gd name="connsiteX1" fmla="*/ -2189 w 24145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452" h="5615">
                  <a:moveTo>
                    <a:pt x="239264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56" name="Freeform: Shape 3555">
              <a:extLst>
                <a:ext uri="{FF2B5EF4-FFF2-40B4-BE49-F238E27FC236}">
                  <a16:creationId xmlns:a16="http://schemas.microsoft.com/office/drawing/2014/main" id="{1F21D367-6F61-4DCF-9F45-466D8FC7F957}"/>
                </a:ext>
              </a:extLst>
            </p:cNvPr>
            <p:cNvSpPr/>
            <p:nvPr/>
          </p:nvSpPr>
          <p:spPr>
            <a:xfrm>
              <a:off x="3134514" y="609246"/>
              <a:ext cx="247067" cy="5615"/>
            </a:xfrm>
            <a:custGeom>
              <a:avLst/>
              <a:gdLst>
                <a:gd name="connsiteX0" fmla="*/ 244879 w 247067"/>
                <a:gd name="connsiteY0" fmla="*/ -483 h 5615"/>
                <a:gd name="connsiteX1" fmla="*/ -2189 w 247067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7067" h="5615">
                  <a:moveTo>
                    <a:pt x="244879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57" name="Freeform: Shape 3556">
              <a:extLst>
                <a:ext uri="{FF2B5EF4-FFF2-40B4-BE49-F238E27FC236}">
                  <a16:creationId xmlns:a16="http://schemas.microsoft.com/office/drawing/2014/main" id="{A85379BA-5B63-486F-B249-24ED09E7C138}"/>
                </a:ext>
              </a:extLst>
            </p:cNvPr>
            <p:cNvSpPr/>
            <p:nvPr/>
          </p:nvSpPr>
          <p:spPr>
            <a:xfrm>
              <a:off x="2999750" y="1389755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58" name="Freeform: Shape 3557">
              <a:extLst>
                <a:ext uri="{FF2B5EF4-FFF2-40B4-BE49-F238E27FC236}">
                  <a16:creationId xmlns:a16="http://schemas.microsoft.com/office/drawing/2014/main" id="{B931B96E-A926-4D6A-AA81-7E548355E34A}"/>
                </a:ext>
              </a:extLst>
            </p:cNvPr>
            <p:cNvSpPr/>
            <p:nvPr/>
          </p:nvSpPr>
          <p:spPr>
            <a:xfrm>
              <a:off x="3628650" y="1389755"/>
              <a:ext cx="151609" cy="5615"/>
            </a:xfrm>
            <a:custGeom>
              <a:avLst/>
              <a:gdLst>
                <a:gd name="connsiteX0" fmla="*/ -2189 w 151609"/>
                <a:gd name="connsiteY0" fmla="*/ -483 h 5615"/>
                <a:gd name="connsiteX1" fmla="*/ 149421 w 15160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609" h="5615">
                  <a:moveTo>
                    <a:pt x="-2189" y="-483"/>
                  </a:moveTo>
                  <a:lnTo>
                    <a:pt x="14942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59" name="Freeform: Shape 3558">
              <a:extLst>
                <a:ext uri="{FF2B5EF4-FFF2-40B4-BE49-F238E27FC236}">
                  <a16:creationId xmlns:a16="http://schemas.microsoft.com/office/drawing/2014/main" id="{44E9BF5D-0302-4C84-A04A-B350AF0B63C5}"/>
                </a:ext>
              </a:extLst>
            </p:cNvPr>
            <p:cNvSpPr/>
            <p:nvPr/>
          </p:nvSpPr>
          <p:spPr>
            <a:xfrm>
              <a:off x="3903793" y="1389755"/>
              <a:ext cx="151609" cy="5615"/>
            </a:xfrm>
            <a:custGeom>
              <a:avLst/>
              <a:gdLst>
                <a:gd name="connsiteX0" fmla="*/ -2189 w 151609"/>
                <a:gd name="connsiteY0" fmla="*/ -483 h 5615"/>
                <a:gd name="connsiteX1" fmla="*/ 149421 w 15160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609" h="5615">
                  <a:moveTo>
                    <a:pt x="-2189" y="-483"/>
                  </a:moveTo>
                  <a:lnTo>
                    <a:pt x="14942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60" name="Freeform: Shape 3559">
              <a:extLst>
                <a:ext uri="{FF2B5EF4-FFF2-40B4-BE49-F238E27FC236}">
                  <a16:creationId xmlns:a16="http://schemas.microsoft.com/office/drawing/2014/main" id="{B1E5235B-CB10-4E66-8155-55BCA4F8DFCA}"/>
                </a:ext>
              </a:extLst>
            </p:cNvPr>
            <p:cNvSpPr/>
            <p:nvPr/>
          </p:nvSpPr>
          <p:spPr>
            <a:xfrm>
              <a:off x="4178937" y="1389755"/>
              <a:ext cx="151609" cy="5615"/>
            </a:xfrm>
            <a:custGeom>
              <a:avLst/>
              <a:gdLst>
                <a:gd name="connsiteX0" fmla="*/ -2189 w 151609"/>
                <a:gd name="connsiteY0" fmla="*/ -483 h 5615"/>
                <a:gd name="connsiteX1" fmla="*/ 149421 w 15160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609" h="5615">
                  <a:moveTo>
                    <a:pt x="-2189" y="-483"/>
                  </a:moveTo>
                  <a:lnTo>
                    <a:pt x="14942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61" name="Freeform: Shape 3560">
              <a:extLst>
                <a:ext uri="{FF2B5EF4-FFF2-40B4-BE49-F238E27FC236}">
                  <a16:creationId xmlns:a16="http://schemas.microsoft.com/office/drawing/2014/main" id="{B8220497-2A08-4F4B-A17F-A86B7B3B1C70}"/>
                </a:ext>
              </a:extLst>
            </p:cNvPr>
            <p:cNvSpPr/>
            <p:nvPr/>
          </p:nvSpPr>
          <p:spPr>
            <a:xfrm>
              <a:off x="2252932" y="3450524"/>
              <a:ext cx="1375717" cy="5615"/>
            </a:xfrm>
            <a:custGeom>
              <a:avLst/>
              <a:gdLst>
                <a:gd name="connsiteX0" fmla="*/ -2189 w 1375717"/>
                <a:gd name="connsiteY0" fmla="*/ -483 h 5615"/>
                <a:gd name="connsiteX1" fmla="*/ 1373529 w 1375717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717" h="5615">
                  <a:moveTo>
                    <a:pt x="-2189" y="-483"/>
                  </a:moveTo>
                  <a:lnTo>
                    <a:pt x="137352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62" name="Freeform: Shape 3561">
              <a:extLst>
                <a:ext uri="{FF2B5EF4-FFF2-40B4-BE49-F238E27FC236}">
                  <a16:creationId xmlns:a16="http://schemas.microsoft.com/office/drawing/2014/main" id="{686B60C1-4C4B-4BED-A5F7-FC172FD15FC8}"/>
                </a:ext>
              </a:extLst>
            </p:cNvPr>
            <p:cNvSpPr/>
            <p:nvPr/>
          </p:nvSpPr>
          <p:spPr>
            <a:xfrm>
              <a:off x="3628650" y="2568942"/>
              <a:ext cx="5615" cy="881582"/>
            </a:xfrm>
            <a:custGeom>
              <a:avLst/>
              <a:gdLst>
                <a:gd name="connsiteX0" fmla="*/ -2189 w 5615"/>
                <a:gd name="connsiteY0" fmla="*/ 881099 h 881582"/>
                <a:gd name="connsiteX1" fmla="*/ -2189 w 5615"/>
                <a:gd name="connsiteY1" fmla="*/ -483 h 8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881582">
                  <a:moveTo>
                    <a:pt x="-2189" y="881099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63" name="Freeform: Shape 3562">
              <a:extLst>
                <a:ext uri="{FF2B5EF4-FFF2-40B4-BE49-F238E27FC236}">
                  <a16:creationId xmlns:a16="http://schemas.microsoft.com/office/drawing/2014/main" id="{BB592B01-BD39-47C9-8B25-82441840DEAB}"/>
                </a:ext>
              </a:extLst>
            </p:cNvPr>
            <p:cNvSpPr/>
            <p:nvPr userDrawn="1"/>
          </p:nvSpPr>
          <p:spPr>
            <a:xfrm>
              <a:off x="3510731" y="2102882"/>
              <a:ext cx="937734" cy="466059"/>
            </a:xfrm>
            <a:custGeom>
              <a:avLst/>
              <a:gdLst>
                <a:gd name="connsiteX0" fmla="*/ 935545 w 937734"/>
                <a:gd name="connsiteY0" fmla="*/ 465577 h 466059"/>
                <a:gd name="connsiteX1" fmla="*/ 466397 w 937734"/>
                <a:gd name="connsiteY1" fmla="*/ -483 h 466059"/>
                <a:gd name="connsiteX2" fmla="*/ -2189 w 937734"/>
                <a:gd name="connsiteY2" fmla="*/ 465577 h 46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734" h="466059">
                  <a:moveTo>
                    <a:pt x="935545" y="465577"/>
                  </a:moveTo>
                  <a:cubicBezTo>
                    <a:pt x="935377" y="208025"/>
                    <a:pt x="725370" y="-634"/>
                    <a:pt x="466397" y="-483"/>
                  </a:cubicBezTo>
                  <a:cubicBezTo>
                    <a:pt x="207651" y="-331"/>
                    <a:pt x="-2020" y="208244"/>
                    <a:pt x="-2189" y="465577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64" name="Freeform: Shape 3563">
              <a:extLst>
                <a:ext uri="{FF2B5EF4-FFF2-40B4-BE49-F238E27FC236}">
                  <a16:creationId xmlns:a16="http://schemas.microsoft.com/office/drawing/2014/main" id="{74C98A4A-CBAD-4035-9136-3716191F8DC3}"/>
                </a:ext>
              </a:extLst>
            </p:cNvPr>
            <p:cNvSpPr/>
            <p:nvPr/>
          </p:nvSpPr>
          <p:spPr>
            <a:xfrm>
              <a:off x="3510731" y="2568942"/>
              <a:ext cx="5615" cy="763663"/>
            </a:xfrm>
            <a:custGeom>
              <a:avLst/>
              <a:gdLst>
                <a:gd name="connsiteX0" fmla="*/ -2189 w 5615"/>
                <a:gd name="connsiteY0" fmla="*/ -483 h 763663"/>
                <a:gd name="connsiteX1" fmla="*/ -2189 w 5615"/>
                <a:gd name="connsiteY1" fmla="*/ 763181 h 763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63663">
                  <a:moveTo>
                    <a:pt x="-2189" y="-483"/>
                  </a:moveTo>
                  <a:lnTo>
                    <a:pt x="-2189" y="7631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65" name="Freeform: Shape 3564">
              <a:extLst>
                <a:ext uri="{FF2B5EF4-FFF2-40B4-BE49-F238E27FC236}">
                  <a16:creationId xmlns:a16="http://schemas.microsoft.com/office/drawing/2014/main" id="{7351CC75-E7E5-44B1-84D0-4C79F8560195}"/>
                </a:ext>
              </a:extLst>
            </p:cNvPr>
            <p:cNvSpPr/>
            <p:nvPr/>
          </p:nvSpPr>
          <p:spPr>
            <a:xfrm>
              <a:off x="4448465" y="2568942"/>
              <a:ext cx="5615" cy="2324682"/>
            </a:xfrm>
            <a:custGeom>
              <a:avLst/>
              <a:gdLst>
                <a:gd name="connsiteX0" fmla="*/ -2189 w 5615"/>
                <a:gd name="connsiteY0" fmla="*/ 2324199 h 2324682"/>
                <a:gd name="connsiteX1" fmla="*/ -2189 w 5615"/>
                <a:gd name="connsiteY1" fmla="*/ -483 h 232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324682">
                  <a:moveTo>
                    <a:pt x="-2189" y="2324199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66" name="Freeform: Shape 3565">
              <a:extLst>
                <a:ext uri="{FF2B5EF4-FFF2-40B4-BE49-F238E27FC236}">
                  <a16:creationId xmlns:a16="http://schemas.microsoft.com/office/drawing/2014/main" id="{FB36F1EC-3009-4C68-AC65-0289DBC51D38}"/>
                </a:ext>
              </a:extLst>
            </p:cNvPr>
            <p:cNvSpPr/>
            <p:nvPr/>
          </p:nvSpPr>
          <p:spPr>
            <a:xfrm>
              <a:off x="3510731" y="1979349"/>
              <a:ext cx="937734" cy="5615"/>
            </a:xfrm>
            <a:custGeom>
              <a:avLst/>
              <a:gdLst>
                <a:gd name="connsiteX0" fmla="*/ -2189 w 937734"/>
                <a:gd name="connsiteY0" fmla="*/ -483 h 5615"/>
                <a:gd name="connsiteX1" fmla="*/ 935545 w 937734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37734" h="5615">
                  <a:moveTo>
                    <a:pt x="-2189" y="-483"/>
                  </a:moveTo>
                  <a:lnTo>
                    <a:pt x="9355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67" name="Freeform: Shape 3566">
              <a:extLst>
                <a:ext uri="{FF2B5EF4-FFF2-40B4-BE49-F238E27FC236}">
                  <a16:creationId xmlns:a16="http://schemas.microsoft.com/office/drawing/2014/main" id="{597C72CA-23ED-4CE3-B99F-D3B880F00E8E}"/>
                </a:ext>
              </a:extLst>
            </p:cNvPr>
            <p:cNvSpPr/>
            <p:nvPr/>
          </p:nvSpPr>
          <p:spPr>
            <a:xfrm>
              <a:off x="3510731" y="249875"/>
              <a:ext cx="5615" cy="1729473"/>
            </a:xfrm>
            <a:custGeom>
              <a:avLst/>
              <a:gdLst>
                <a:gd name="connsiteX0" fmla="*/ -2189 w 5615"/>
                <a:gd name="connsiteY0" fmla="*/ -483 h 1729473"/>
                <a:gd name="connsiteX1" fmla="*/ -2189 w 5615"/>
                <a:gd name="connsiteY1" fmla="*/ 1728991 h 172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729473">
                  <a:moveTo>
                    <a:pt x="-2189" y="-483"/>
                  </a:moveTo>
                  <a:lnTo>
                    <a:pt x="-2189" y="172899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68" name="Freeform: Shape 3567">
              <a:extLst>
                <a:ext uri="{FF2B5EF4-FFF2-40B4-BE49-F238E27FC236}">
                  <a16:creationId xmlns:a16="http://schemas.microsoft.com/office/drawing/2014/main" id="{70F5AA44-A369-4B70-8A35-AA50641B45A5}"/>
                </a:ext>
              </a:extLst>
            </p:cNvPr>
            <p:cNvSpPr/>
            <p:nvPr/>
          </p:nvSpPr>
          <p:spPr>
            <a:xfrm>
              <a:off x="3628650" y="1389755"/>
              <a:ext cx="5615" cy="466059"/>
            </a:xfrm>
            <a:custGeom>
              <a:avLst/>
              <a:gdLst>
                <a:gd name="connsiteX0" fmla="*/ -2189 w 5615"/>
                <a:gd name="connsiteY0" fmla="*/ 465577 h 466059"/>
                <a:gd name="connsiteX1" fmla="*/ -2189 w 5615"/>
                <a:gd name="connsiteY1" fmla="*/ -483 h 46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66059">
                  <a:moveTo>
                    <a:pt x="-2189" y="465577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69" name="Freeform: Shape 3568">
              <a:extLst>
                <a:ext uri="{FF2B5EF4-FFF2-40B4-BE49-F238E27FC236}">
                  <a16:creationId xmlns:a16="http://schemas.microsoft.com/office/drawing/2014/main" id="{9763A712-090A-4828-9A3F-31BAB410D4C9}"/>
                </a:ext>
              </a:extLst>
            </p:cNvPr>
            <p:cNvSpPr/>
            <p:nvPr/>
          </p:nvSpPr>
          <p:spPr>
            <a:xfrm>
              <a:off x="3780259" y="1389755"/>
              <a:ext cx="5615" cy="466059"/>
            </a:xfrm>
            <a:custGeom>
              <a:avLst/>
              <a:gdLst>
                <a:gd name="connsiteX0" fmla="*/ -2189 w 5615"/>
                <a:gd name="connsiteY0" fmla="*/ 465577 h 466059"/>
                <a:gd name="connsiteX1" fmla="*/ -2189 w 5615"/>
                <a:gd name="connsiteY1" fmla="*/ -483 h 46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66059">
                  <a:moveTo>
                    <a:pt x="-2189" y="465577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70" name="Freeform: Shape 3569">
              <a:extLst>
                <a:ext uri="{FF2B5EF4-FFF2-40B4-BE49-F238E27FC236}">
                  <a16:creationId xmlns:a16="http://schemas.microsoft.com/office/drawing/2014/main" id="{5F110533-DE41-4DFE-A09D-2A66A7908A58}"/>
                </a:ext>
              </a:extLst>
            </p:cNvPr>
            <p:cNvSpPr/>
            <p:nvPr/>
          </p:nvSpPr>
          <p:spPr>
            <a:xfrm>
              <a:off x="3628650" y="1855815"/>
              <a:ext cx="151609" cy="5615"/>
            </a:xfrm>
            <a:custGeom>
              <a:avLst/>
              <a:gdLst>
                <a:gd name="connsiteX0" fmla="*/ -2189 w 151609"/>
                <a:gd name="connsiteY0" fmla="*/ -483 h 5615"/>
                <a:gd name="connsiteX1" fmla="*/ 149421 w 15160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609" h="5615">
                  <a:moveTo>
                    <a:pt x="-2189" y="-483"/>
                  </a:moveTo>
                  <a:lnTo>
                    <a:pt x="14942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71" name="Freeform: Shape 3570">
              <a:extLst>
                <a:ext uri="{FF2B5EF4-FFF2-40B4-BE49-F238E27FC236}">
                  <a16:creationId xmlns:a16="http://schemas.microsoft.com/office/drawing/2014/main" id="{F17D5AE3-51CC-419A-B3B8-28CAEACF500B}"/>
                </a:ext>
              </a:extLst>
            </p:cNvPr>
            <p:cNvSpPr/>
            <p:nvPr/>
          </p:nvSpPr>
          <p:spPr>
            <a:xfrm>
              <a:off x="3903793" y="1389755"/>
              <a:ext cx="5615" cy="466059"/>
            </a:xfrm>
            <a:custGeom>
              <a:avLst/>
              <a:gdLst>
                <a:gd name="connsiteX0" fmla="*/ -2189 w 5615"/>
                <a:gd name="connsiteY0" fmla="*/ 465577 h 466059"/>
                <a:gd name="connsiteX1" fmla="*/ -2189 w 5615"/>
                <a:gd name="connsiteY1" fmla="*/ -483 h 46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66059">
                  <a:moveTo>
                    <a:pt x="-2189" y="465577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72" name="Freeform: Shape 3571">
              <a:extLst>
                <a:ext uri="{FF2B5EF4-FFF2-40B4-BE49-F238E27FC236}">
                  <a16:creationId xmlns:a16="http://schemas.microsoft.com/office/drawing/2014/main" id="{A2CA5D12-6BD3-40FF-8583-ABBE5692E076}"/>
                </a:ext>
              </a:extLst>
            </p:cNvPr>
            <p:cNvSpPr/>
            <p:nvPr/>
          </p:nvSpPr>
          <p:spPr>
            <a:xfrm>
              <a:off x="4055403" y="1389755"/>
              <a:ext cx="5615" cy="466059"/>
            </a:xfrm>
            <a:custGeom>
              <a:avLst/>
              <a:gdLst>
                <a:gd name="connsiteX0" fmla="*/ -2189 w 5615"/>
                <a:gd name="connsiteY0" fmla="*/ 465577 h 466059"/>
                <a:gd name="connsiteX1" fmla="*/ -2189 w 5615"/>
                <a:gd name="connsiteY1" fmla="*/ -483 h 46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66059">
                  <a:moveTo>
                    <a:pt x="-2189" y="465577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73" name="Freeform: Shape 3572">
              <a:extLst>
                <a:ext uri="{FF2B5EF4-FFF2-40B4-BE49-F238E27FC236}">
                  <a16:creationId xmlns:a16="http://schemas.microsoft.com/office/drawing/2014/main" id="{6F79733F-9EED-4CD8-9748-784528CC4133}"/>
                </a:ext>
              </a:extLst>
            </p:cNvPr>
            <p:cNvSpPr/>
            <p:nvPr/>
          </p:nvSpPr>
          <p:spPr>
            <a:xfrm>
              <a:off x="3903793" y="1855815"/>
              <a:ext cx="151609" cy="5615"/>
            </a:xfrm>
            <a:custGeom>
              <a:avLst/>
              <a:gdLst>
                <a:gd name="connsiteX0" fmla="*/ -2189 w 151609"/>
                <a:gd name="connsiteY0" fmla="*/ -483 h 5615"/>
                <a:gd name="connsiteX1" fmla="*/ 149421 w 15160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609" h="5615">
                  <a:moveTo>
                    <a:pt x="-2189" y="-483"/>
                  </a:moveTo>
                  <a:lnTo>
                    <a:pt x="14942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74" name="Freeform: Shape 3573">
              <a:extLst>
                <a:ext uri="{FF2B5EF4-FFF2-40B4-BE49-F238E27FC236}">
                  <a16:creationId xmlns:a16="http://schemas.microsoft.com/office/drawing/2014/main" id="{75A18049-0F94-4043-8CD3-C9B22195592D}"/>
                </a:ext>
              </a:extLst>
            </p:cNvPr>
            <p:cNvSpPr/>
            <p:nvPr/>
          </p:nvSpPr>
          <p:spPr>
            <a:xfrm>
              <a:off x="4178937" y="1389755"/>
              <a:ext cx="5615" cy="466059"/>
            </a:xfrm>
            <a:custGeom>
              <a:avLst/>
              <a:gdLst>
                <a:gd name="connsiteX0" fmla="*/ -2189 w 5615"/>
                <a:gd name="connsiteY0" fmla="*/ 465577 h 466059"/>
                <a:gd name="connsiteX1" fmla="*/ -2189 w 5615"/>
                <a:gd name="connsiteY1" fmla="*/ -483 h 46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66059">
                  <a:moveTo>
                    <a:pt x="-2189" y="465577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75" name="Freeform: Shape 3574">
              <a:extLst>
                <a:ext uri="{FF2B5EF4-FFF2-40B4-BE49-F238E27FC236}">
                  <a16:creationId xmlns:a16="http://schemas.microsoft.com/office/drawing/2014/main" id="{F304DF7B-45C2-4459-9BAF-9AA8BC9B4DE6}"/>
                </a:ext>
              </a:extLst>
            </p:cNvPr>
            <p:cNvSpPr/>
            <p:nvPr/>
          </p:nvSpPr>
          <p:spPr>
            <a:xfrm>
              <a:off x="3628650" y="1266221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76" name="Freeform: Shape 3575">
              <a:extLst>
                <a:ext uri="{FF2B5EF4-FFF2-40B4-BE49-F238E27FC236}">
                  <a16:creationId xmlns:a16="http://schemas.microsoft.com/office/drawing/2014/main" id="{C6488CFA-0086-471E-A3BD-49AD91BAEE67}"/>
                </a:ext>
              </a:extLst>
            </p:cNvPr>
            <p:cNvSpPr/>
            <p:nvPr/>
          </p:nvSpPr>
          <p:spPr>
            <a:xfrm>
              <a:off x="4448465" y="249875"/>
              <a:ext cx="5615" cy="1729473"/>
            </a:xfrm>
            <a:custGeom>
              <a:avLst/>
              <a:gdLst>
                <a:gd name="connsiteX0" fmla="*/ -2189 w 5615"/>
                <a:gd name="connsiteY0" fmla="*/ 1728991 h 1729473"/>
                <a:gd name="connsiteX1" fmla="*/ -2189 w 5615"/>
                <a:gd name="connsiteY1" fmla="*/ -483 h 172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729473">
                  <a:moveTo>
                    <a:pt x="-2189" y="172899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77" name="Freeform: Shape 3576">
              <a:extLst>
                <a:ext uri="{FF2B5EF4-FFF2-40B4-BE49-F238E27FC236}">
                  <a16:creationId xmlns:a16="http://schemas.microsoft.com/office/drawing/2014/main" id="{7F8164D6-4C51-428E-B76A-3B3E2505CCB1}"/>
                </a:ext>
              </a:extLst>
            </p:cNvPr>
            <p:cNvSpPr/>
            <p:nvPr/>
          </p:nvSpPr>
          <p:spPr>
            <a:xfrm>
              <a:off x="4330546" y="1389755"/>
              <a:ext cx="5615" cy="466059"/>
            </a:xfrm>
            <a:custGeom>
              <a:avLst/>
              <a:gdLst>
                <a:gd name="connsiteX0" fmla="*/ -2189 w 5615"/>
                <a:gd name="connsiteY0" fmla="*/ -483 h 466059"/>
                <a:gd name="connsiteX1" fmla="*/ -2189 w 5615"/>
                <a:gd name="connsiteY1" fmla="*/ 465577 h 46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66059">
                  <a:moveTo>
                    <a:pt x="-2189" y="-483"/>
                  </a:moveTo>
                  <a:lnTo>
                    <a:pt x="-2189" y="465577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78" name="Freeform: Shape 3577">
              <a:extLst>
                <a:ext uri="{FF2B5EF4-FFF2-40B4-BE49-F238E27FC236}">
                  <a16:creationId xmlns:a16="http://schemas.microsoft.com/office/drawing/2014/main" id="{24FCC9D2-57C3-4BD0-8998-3AD50A5DE62D}"/>
                </a:ext>
              </a:extLst>
            </p:cNvPr>
            <p:cNvSpPr/>
            <p:nvPr/>
          </p:nvSpPr>
          <p:spPr>
            <a:xfrm>
              <a:off x="3628650" y="1131457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79" name="Freeform: Shape 3578">
              <a:extLst>
                <a:ext uri="{FF2B5EF4-FFF2-40B4-BE49-F238E27FC236}">
                  <a16:creationId xmlns:a16="http://schemas.microsoft.com/office/drawing/2014/main" id="{9882C28E-440D-4C9A-BF94-04A0AB4B36B8}"/>
                </a:ext>
              </a:extLst>
            </p:cNvPr>
            <p:cNvSpPr/>
            <p:nvPr/>
          </p:nvSpPr>
          <p:spPr>
            <a:xfrm>
              <a:off x="3628650" y="1013539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80" name="Freeform: Shape 3579">
              <a:extLst>
                <a:ext uri="{FF2B5EF4-FFF2-40B4-BE49-F238E27FC236}">
                  <a16:creationId xmlns:a16="http://schemas.microsoft.com/office/drawing/2014/main" id="{B16108C1-2340-41C3-837E-87A8D06A95CF}"/>
                </a:ext>
              </a:extLst>
            </p:cNvPr>
            <p:cNvSpPr/>
            <p:nvPr/>
          </p:nvSpPr>
          <p:spPr>
            <a:xfrm>
              <a:off x="3628650" y="626091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81" name="Freeform: Shape 3580">
              <a:extLst>
                <a:ext uri="{FF2B5EF4-FFF2-40B4-BE49-F238E27FC236}">
                  <a16:creationId xmlns:a16="http://schemas.microsoft.com/office/drawing/2014/main" id="{1E338919-426D-472A-830C-DEA14AB6CDE9}"/>
                </a:ext>
              </a:extLst>
            </p:cNvPr>
            <p:cNvSpPr/>
            <p:nvPr/>
          </p:nvSpPr>
          <p:spPr>
            <a:xfrm>
              <a:off x="3628650" y="502558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82" name="Freeform: Shape 3581">
              <a:extLst>
                <a:ext uri="{FF2B5EF4-FFF2-40B4-BE49-F238E27FC236}">
                  <a16:creationId xmlns:a16="http://schemas.microsoft.com/office/drawing/2014/main" id="{753C1FF2-7416-4798-9FBF-9AE134CD4C82}"/>
                </a:ext>
              </a:extLst>
            </p:cNvPr>
            <p:cNvSpPr/>
            <p:nvPr/>
          </p:nvSpPr>
          <p:spPr>
            <a:xfrm>
              <a:off x="4330546" y="1131457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83" name="Freeform: Shape 3582">
              <a:extLst>
                <a:ext uri="{FF2B5EF4-FFF2-40B4-BE49-F238E27FC236}">
                  <a16:creationId xmlns:a16="http://schemas.microsoft.com/office/drawing/2014/main" id="{4F9643F0-4BA4-486A-83B6-3FDEAD053276}"/>
                </a:ext>
              </a:extLst>
            </p:cNvPr>
            <p:cNvSpPr/>
            <p:nvPr/>
          </p:nvSpPr>
          <p:spPr>
            <a:xfrm>
              <a:off x="3628650" y="1131457"/>
              <a:ext cx="5615" cy="134764"/>
            </a:xfrm>
            <a:custGeom>
              <a:avLst/>
              <a:gdLst>
                <a:gd name="connsiteX0" fmla="*/ -2189 w 5615"/>
                <a:gd name="connsiteY0" fmla="*/ 134281 h 134764"/>
                <a:gd name="connsiteX1" fmla="*/ -2189 w 5615"/>
                <a:gd name="connsiteY1" fmla="*/ -483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13428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84" name="Freeform: Shape 3583">
              <a:extLst>
                <a:ext uri="{FF2B5EF4-FFF2-40B4-BE49-F238E27FC236}">
                  <a16:creationId xmlns:a16="http://schemas.microsoft.com/office/drawing/2014/main" id="{6B81479F-2DAF-4210-8638-6F2C7FAA3DCA}"/>
                </a:ext>
              </a:extLst>
            </p:cNvPr>
            <p:cNvSpPr/>
            <p:nvPr/>
          </p:nvSpPr>
          <p:spPr>
            <a:xfrm>
              <a:off x="3628650" y="878774"/>
              <a:ext cx="5615" cy="134764"/>
            </a:xfrm>
            <a:custGeom>
              <a:avLst/>
              <a:gdLst>
                <a:gd name="connsiteX0" fmla="*/ -2189 w 5615"/>
                <a:gd name="connsiteY0" fmla="*/ 134281 h 134764"/>
                <a:gd name="connsiteX1" fmla="*/ -2189 w 5615"/>
                <a:gd name="connsiteY1" fmla="*/ -483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13428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85" name="Freeform: Shape 3584">
              <a:extLst>
                <a:ext uri="{FF2B5EF4-FFF2-40B4-BE49-F238E27FC236}">
                  <a16:creationId xmlns:a16="http://schemas.microsoft.com/office/drawing/2014/main" id="{15556195-DF2B-4E58-8993-4A391134EBA1}"/>
                </a:ext>
              </a:extLst>
            </p:cNvPr>
            <p:cNvSpPr/>
            <p:nvPr/>
          </p:nvSpPr>
          <p:spPr>
            <a:xfrm>
              <a:off x="4330546" y="878774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86" name="Freeform: Shape 3585">
              <a:extLst>
                <a:ext uri="{FF2B5EF4-FFF2-40B4-BE49-F238E27FC236}">
                  <a16:creationId xmlns:a16="http://schemas.microsoft.com/office/drawing/2014/main" id="{AEC7F59A-0584-4C05-8F3E-487C3868091E}"/>
                </a:ext>
              </a:extLst>
            </p:cNvPr>
            <p:cNvSpPr/>
            <p:nvPr/>
          </p:nvSpPr>
          <p:spPr>
            <a:xfrm>
              <a:off x="3628650" y="626091"/>
              <a:ext cx="5615" cy="129149"/>
            </a:xfrm>
            <a:custGeom>
              <a:avLst/>
              <a:gdLst>
                <a:gd name="connsiteX0" fmla="*/ -2189 w 5615"/>
                <a:gd name="connsiteY0" fmla="*/ 128666 h 129149"/>
                <a:gd name="connsiteX1" fmla="*/ -2189 w 5615"/>
                <a:gd name="connsiteY1" fmla="*/ -483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12866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87" name="Freeform: Shape 3586">
              <a:extLst>
                <a:ext uri="{FF2B5EF4-FFF2-40B4-BE49-F238E27FC236}">
                  <a16:creationId xmlns:a16="http://schemas.microsoft.com/office/drawing/2014/main" id="{99332B14-1F6C-4FA1-9E93-240EEBA36BE0}"/>
                </a:ext>
              </a:extLst>
            </p:cNvPr>
            <p:cNvSpPr/>
            <p:nvPr/>
          </p:nvSpPr>
          <p:spPr>
            <a:xfrm>
              <a:off x="3628650" y="367793"/>
              <a:ext cx="5615" cy="134764"/>
            </a:xfrm>
            <a:custGeom>
              <a:avLst/>
              <a:gdLst>
                <a:gd name="connsiteX0" fmla="*/ -2189 w 5615"/>
                <a:gd name="connsiteY0" fmla="*/ 134281 h 134764"/>
                <a:gd name="connsiteX1" fmla="*/ -2189 w 5615"/>
                <a:gd name="connsiteY1" fmla="*/ -483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13428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88" name="Freeform: Shape 3587">
              <a:extLst>
                <a:ext uri="{FF2B5EF4-FFF2-40B4-BE49-F238E27FC236}">
                  <a16:creationId xmlns:a16="http://schemas.microsoft.com/office/drawing/2014/main" id="{2A402B63-F94A-4C01-9E27-5C8CD9F5C1A6}"/>
                </a:ext>
              </a:extLst>
            </p:cNvPr>
            <p:cNvSpPr/>
            <p:nvPr/>
          </p:nvSpPr>
          <p:spPr>
            <a:xfrm>
              <a:off x="4330546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89" name="Freeform: Shape 3588">
              <a:extLst>
                <a:ext uri="{FF2B5EF4-FFF2-40B4-BE49-F238E27FC236}">
                  <a16:creationId xmlns:a16="http://schemas.microsoft.com/office/drawing/2014/main" id="{45C5615D-9B75-4599-9219-D0485C4C0350}"/>
                </a:ext>
              </a:extLst>
            </p:cNvPr>
            <p:cNvSpPr/>
            <p:nvPr/>
          </p:nvSpPr>
          <p:spPr>
            <a:xfrm>
              <a:off x="4330546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90" name="Freeform: Shape 3589">
              <a:extLst>
                <a:ext uri="{FF2B5EF4-FFF2-40B4-BE49-F238E27FC236}">
                  <a16:creationId xmlns:a16="http://schemas.microsoft.com/office/drawing/2014/main" id="{745771E8-B353-4A2D-9C13-410A685D85ED}"/>
                </a:ext>
              </a:extLst>
            </p:cNvPr>
            <p:cNvSpPr/>
            <p:nvPr/>
          </p:nvSpPr>
          <p:spPr>
            <a:xfrm>
              <a:off x="3381582" y="609246"/>
              <a:ext cx="5615" cy="2723359"/>
            </a:xfrm>
            <a:custGeom>
              <a:avLst/>
              <a:gdLst>
                <a:gd name="connsiteX0" fmla="*/ -2189 w 5615"/>
                <a:gd name="connsiteY0" fmla="*/ -483 h 2723359"/>
                <a:gd name="connsiteX1" fmla="*/ -2189 w 5615"/>
                <a:gd name="connsiteY1" fmla="*/ 2722877 h 2723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723359">
                  <a:moveTo>
                    <a:pt x="-2189" y="-483"/>
                  </a:moveTo>
                  <a:lnTo>
                    <a:pt x="-2189" y="2722877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91" name="Freeform: Shape 3590">
              <a:extLst>
                <a:ext uri="{FF2B5EF4-FFF2-40B4-BE49-F238E27FC236}">
                  <a16:creationId xmlns:a16="http://schemas.microsoft.com/office/drawing/2014/main" id="{C2FBFF35-CB59-4510-829A-64E9C7D2ECCB}"/>
                </a:ext>
              </a:extLst>
            </p:cNvPr>
            <p:cNvSpPr/>
            <p:nvPr/>
          </p:nvSpPr>
          <p:spPr>
            <a:xfrm>
              <a:off x="3510731" y="249875"/>
              <a:ext cx="937734" cy="5615"/>
            </a:xfrm>
            <a:custGeom>
              <a:avLst/>
              <a:gdLst>
                <a:gd name="connsiteX0" fmla="*/ -2189 w 937734"/>
                <a:gd name="connsiteY0" fmla="*/ -483 h 5615"/>
                <a:gd name="connsiteX1" fmla="*/ 935545 w 937734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37734" h="5615">
                  <a:moveTo>
                    <a:pt x="-2189" y="-483"/>
                  </a:moveTo>
                  <a:lnTo>
                    <a:pt x="9355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92" name="Freeform: Shape 3591">
              <a:extLst>
                <a:ext uri="{FF2B5EF4-FFF2-40B4-BE49-F238E27FC236}">
                  <a16:creationId xmlns:a16="http://schemas.microsoft.com/office/drawing/2014/main" id="{690121DF-2C9F-4BF9-94CE-B32ACFF2609A}"/>
                </a:ext>
              </a:extLst>
            </p:cNvPr>
            <p:cNvSpPr/>
            <p:nvPr/>
          </p:nvSpPr>
          <p:spPr>
            <a:xfrm>
              <a:off x="4178937" y="1855815"/>
              <a:ext cx="151609" cy="5615"/>
            </a:xfrm>
            <a:custGeom>
              <a:avLst/>
              <a:gdLst>
                <a:gd name="connsiteX0" fmla="*/ -2189 w 151609"/>
                <a:gd name="connsiteY0" fmla="*/ -483 h 5615"/>
                <a:gd name="connsiteX1" fmla="*/ 149421 w 15160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609" h="5615">
                  <a:moveTo>
                    <a:pt x="-2189" y="-483"/>
                  </a:moveTo>
                  <a:lnTo>
                    <a:pt x="14942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93" name="Freeform: Shape 3592">
              <a:extLst>
                <a:ext uri="{FF2B5EF4-FFF2-40B4-BE49-F238E27FC236}">
                  <a16:creationId xmlns:a16="http://schemas.microsoft.com/office/drawing/2014/main" id="{7C1DCC86-FC97-447B-BAAB-F23E4C97B747}"/>
                </a:ext>
              </a:extLst>
            </p:cNvPr>
            <p:cNvSpPr/>
            <p:nvPr/>
          </p:nvSpPr>
          <p:spPr>
            <a:xfrm>
              <a:off x="3628650" y="878774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94" name="Freeform: Shape 3593">
              <a:extLst>
                <a:ext uri="{FF2B5EF4-FFF2-40B4-BE49-F238E27FC236}">
                  <a16:creationId xmlns:a16="http://schemas.microsoft.com/office/drawing/2014/main" id="{5DEFBD0F-F9F7-4ECF-8E10-F56AFF7DB03B}"/>
                </a:ext>
              </a:extLst>
            </p:cNvPr>
            <p:cNvSpPr/>
            <p:nvPr/>
          </p:nvSpPr>
          <p:spPr>
            <a:xfrm>
              <a:off x="3628650" y="755240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95" name="Freeform: Shape 3594">
              <a:extLst>
                <a:ext uri="{FF2B5EF4-FFF2-40B4-BE49-F238E27FC236}">
                  <a16:creationId xmlns:a16="http://schemas.microsoft.com/office/drawing/2014/main" id="{272F1B2E-33F9-468F-9342-CC8C4C7841C9}"/>
                </a:ext>
              </a:extLst>
            </p:cNvPr>
            <p:cNvSpPr/>
            <p:nvPr/>
          </p:nvSpPr>
          <p:spPr>
            <a:xfrm>
              <a:off x="5891565" y="4770090"/>
              <a:ext cx="881582" cy="5615"/>
            </a:xfrm>
            <a:custGeom>
              <a:avLst/>
              <a:gdLst>
                <a:gd name="connsiteX0" fmla="*/ -2189 w 881582"/>
                <a:gd name="connsiteY0" fmla="*/ -483 h 5615"/>
                <a:gd name="connsiteX1" fmla="*/ 879393 w 88158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1582" h="5615">
                  <a:moveTo>
                    <a:pt x="-2189" y="-483"/>
                  </a:moveTo>
                  <a:lnTo>
                    <a:pt x="87939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96" name="Freeform: Shape 3595">
              <a:extLst>
                <a:ext uri="{FF2B5EF4-FFF2-40B4-BE49-F238E27FC236}">
                  <a16:creationId xmlns:a16="http://schemas.microsoft.com/office/drawing/2014/main" id="{AC023F5A-7FFD-4CC3-8721-FE82ACF0A950}"/>
                </a:ext>
              </a:extLst>
            </p:cNvPr>
            <p:cNvSpPr/>
            <p:nvPr/>
          </p:nvSpPr>
          <p:spPr>
            <a:xfrm>
              <a:off x="5768031" y="4893624"/>
              <a:ext cx="1128650" cy="5615"/>
            </a:xfrm>
            <a:custGeom>
              <a:avLst/>
              <a:gdLst>
                <a:gd name="connsiteX0" fmla="*/ 1126461 w 1128650"/>
                <a:gd name="connsiteY0" fmla="*/ -483 h 5615"/>
                <a:gd name="connsiteX1" fmla="*/ -2189 w 1128650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650" h="5615">
                  <a:moveTo>
                    <a:pt x="1126461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97" name="Freeform: Shape 3596">
              <a:extLst>
                <a:ext uri="{FF2B5EF4-FFF2-40B4-BE49-F238E27FC236}">
                  <a16:creationId xmlns:a16="http://schemas.microsoft.com/office/drawing/2014/main" id="{7D8D9553-D6F4-4E2A-8A86-86AFCD925F2D}"/>
                </a:ext>
              </a:extLst>
            </p:cNvPr>
            <p:cNvSpPr/>
            <p:nvPr/>
          </p:nvSpPr>
          <p:spPr>
            <a:xfrm>
              <a:off x="4571999" y="4893624"/>
              <a:ext cx="1072498" cy="5615"/>
            </a:xfrm>
            <a:custGeom>
              <a:avLst/>
              <a:gdLst>
                <a:gd name="connsiteX0" fmla="*/ 1070309 w 1072498"/>
                <a:gd name="connsiteY0" fmla="*/ -483 h 5615"/>
                <a:gd name="connsiteX1" fmla="*/ -2189 w 10724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2498" h="5615">
                  <a:moveTo>
                    <a:pt x="1070309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98" name="Freeform: Shape 3597">
              <a:extLst>
                <a:ext uri="{FF2B5EF4-FFF2-40B4-BE49-F238E27FC236}">
                  <a16:creationId xmlns:a16="http://schemas.microsoft.com/office/drawing/2014/main" id="{DA161ABD-29E9-4DAE-BC30-AF3ED061CBAF}"/>
                </a:ext>
              </a:extLst>
            </p:cNvPr>
            <p:cNvSpPr/>
            <p:nvPr/>
          </p:nvSpPr>
          <p:spPr>
            <a:xfrm>
              <a:off x="5891565" y="4652172"/>
              <a:ext cx="881582" cy="5615"/>
            </a:xfrm>
            <a:custGeom>
              <a:avLst/>
              <a:gdLst>
                <a:gd name="connsiteX0" fmla="*/ -2189 w 881582"/>
                <a:gd name="connsiteY0" fmla="*/ -483 h 5615"/>
                <a:gd name="connsiteX1" fmla="*/ 879393 w 88158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1582" h="5615">
                  <a:moveTo>
                    <a:pt x="-2189" y="-483"/>
                  </a:moveTo>
                  <a:lnTo>
                    <a:pt x="87939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99" name="Freeform: Shape 3598">
              <a:extLst>
                <a:ext uri="{FF2B5EF4-FFF2-40B4-BE49-F238E27FC236}">
                  <a16:creationId xmlns:a16="http://schemas.microsoft.com/office/drawing/2014/main" id="{6999F4D0-A257-4DA6-AEB6-2912CE8A8CB0}"/>
                </a:ext>
              </a:extLst>
            </p:cNvPr>
            <p:cNvSpPr/>
            <p:nvPr/>
          </p:nvSpPr>
          <p:spPr>
            <a:xfrm>
              <a:off x="5891565" y="4652172"/>
              <a:ext cx="5615" cy="117918"/>
            </a:xfrm>
            <a:custGeom>
              <a:avLst/>
              <a:gdLst>
                <a:gd name="connsiteX0" fmla="*/ -2189 w 5615"/>
                <a:gd name="connsiteY0" fmla="*/ -483 h 117918"/>
                <a:gd name="connsiteX1" fmla="*/ -2189 w 5615"/>
                <a:gd name="connsiteY1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-483"/>
                  </a:moveTo>
                  <a:lnTo>
                    <a:pt x="-2189" y="11743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00" name="Freeform: Shape 3599">
              <a:extLst>
                <a:ext uri="{FF2B5EF4-FFF2-40B4-BE49-F238E27FC236}">
                  <a16:creationId xmlns:a16="http://schemas.microsoft.com/office/drawing/2014/main" id="{C7276079-05E6-427F-A662-2FCB93A59EB2}"/>
                </a:ext>
              </a:extLst>
            </p:cNvPr>
            <p:cNvSpPr/>
            <p:nvPr/>
          </p:nvSpPr>
          <p:spPr>
            <a:xfrm>
              <a:off x="6773148" y="4652172"/>
              <a:ext cx="5615" cy="117918"/>
            </a:xfrm>
            <a:custGeom>
              <a:avLst/>
              <a:gdLst>
                <a:gd name="connsiteX0" fmla="*/ -2189 w 5615"/>
                <a:gd name="connsiteY0" fmla="*/ -483 h 117918"/>
                <a:gd name="connsiteX1" fmla="*/ -2189 w 5615"/>
                <a:gd name="connsiteY1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-483"/>
                  </a:moveTo>
                  <a:lnTo>
                    <a:pt x="-2189" y="11743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01" name="Freeform: Shape 3600">
              <a:extLst>
                <a:ext uri="{FF2B5EF4-FFF2-40B4-BE49-F238E27FC236}">
                  <a16:creationId xmlns:a16="http://schemas.microsoft.com/office/drawing/2014/main" id="{31D09D64-F815-4F0D-8D6D-D2356DF81FC2}"/>
                </a:ext>
              </a:extLst>
            </p:cNvPr>
            <p:cNvSpPr/>
            <p:nvPr/>
          </p:nvSpPr>
          <p:spPr>
            <a:xfrm>
              <a:off x="2252932" y="3574058"/>
              <a:ext cx="2077614" cy="5615"/>
            </a:xfrm>
            <a:custGeom>
              <a:avLst/>
              <a:gdLst>
                <a:gd name="connsiteX0" fmla="*/ -2189 w 2077614"/>
                <a:gd name="connsiteY0" fmla="*/ -483 h 5615"/>
                <a:gd name="connsiteX1" fmla="*/ 2075426 w 2077614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77614" h="5615">
                  <a:moveTo>
                    <a:pt x="-2189" y="-483"/>
                  </a:moveTo>
                  <a:lnTo>
                    <a:pt x="2075426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02" name="Freeform: Shape 3601">
              <a:extLst>
                <a:ext uri="{FF2B5EF4-FFF2-40B4-BE49-F238E27FC236}">
                  <a16:creationId xmlns:a16="http://schemas.microsoft.com/office/drawing/2014/main" id="{018BDE2F-3D2D-467A-9531-6CB6879B087C}"/>
                </a:ext>
              </a:extLst>
            </p:cNvPr>
            <p:cNvSpPr/>
            <p:nvPr/>
          </p:nvSpPr>
          <p:spPr>
            <a:xfrm>
              <a:off x="2999750" y="3063077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03" name="Freeform: Shape 3602">
              <a:extLst>
                <a:ext uri="{FF2B5EF4-FFF2-40B4-BE49-F238E27FC236}">
                  <a16:creationId xmlns:a16="http://schemas.microsoft.com/office/drawing/2014/main" id="{C996DF40-6303-40F5-9B11-312241469B88}"/>
                </a:ext>
              </a:extLst>
            </p:cNvPr>
            <p:cNvSpPr/>
            <p:nvPr/>
          </p:nvSpPr>
          <p:spPr>
            <a:xfrm>
              <a:off x="5891565" y="4405104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04" name="Freeform: Shape 3603">
              <a:extLst>
                <a:ext uri="{FF2B5EF4-FFF2-40B4-BE49-F238E27FC236}">
                  <a16:creationId xmlns:a16="http://schemas.microsoft.com/office/drawing/2014/main" id="{B2873E39-C79A-47F5-88CC-189D136638C7}"/>
                </a:ext>
              </a:extLst>
            </p:cNvPr>
            <p:cNvSpPr/>
            <p:nvPr/>
          </p:nvSpPr>
          <p:spPr>
            <a:xfrm>
              <a:off x="6222860" y="4405104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05" name="Freeform: Shape 3604">
              <a:extLst>
                <a:ext uri="{FF2B5EF4-FFF2-40B4-BE49-F238E27FC236}">
                  <a16:creationId xmlns:a16="http://schemas.microsoft.com/office/drawing/2014/main" id="{2E5AE18E-BC61-42F5-894C-FE788E9A2118}"/>
                </a:ext>
              </a:extLst>
            </p:cNvPr>
            <p:cNvSpPr/>
            <p:nvPr/>
          </p:nvSpPr>
          <p:spPr>
            <a:xfrm>
              <a:off x="6559771" y="4405104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06" name="Freeform: Shape 3605">
              <a:extLst>
                <a:ext uri="{FF2B5EF4-FFF2-40B4-BE49-F238E27FC236}">
                  <a16:creationId xmlns:a16="http://schemas.microsoft.com/office/drawing/2014/main" id="{7D9CA3EC-C5EB-4BE3-A401-A7886F8AE965}"/>
                </a:ext>
              </a:extLst>
            </p:cNvPr>
            <p:cNvSpPr/>
            <p:nvPr/>
          </p:nvSpPr>
          <p:spPr>
            <a:xfrm>
              <a:off x="3628650" y="367793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07" name="Freeform: Shape 3606">
              <a:extLst>
                <a:ext uri="{FF2B5EF4-FFF2-40B4-BE49-F238E27FC236}">
                  <a16:creationId xmlns:a16="http://schemas.microsoft.com/office/drawing/2014/main" id="{042A47DE-3AD3-4A92-A60C-9490B0E355C0}"/>
                </a:ext>
              </a:extLst>
            </p:cNvPr>
            <p:cNvSpPr/>
            <p:nvPr/>
          </p:nvSpPr>
          <p:spPr>
            <a:xfrm>
              <a:off x="4695533" y="1855815"/>
              <a:ext cx="825430" cy="5615"/>
            </a:xfrm>
            <a:custGeom>
              <a:avLst/>
              <a:gdLst>
                <a:gd name="connsiteX0" fmla="*/ -2189 w 825430"/>
                <a:gd name="connsiteY0" fmla="*/ -483 h 5615"/>
                <a:gd name="connsiteX1" fmla="*/ 823242 w 825430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430" h="5615">
                  <a:moveTo>
                    <a:pt x="-2189" y="-483"/>
                  </a:moveTo>
                  <a:lnTo>
                    <a:pt x="823242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08" name="Freeform: Shape 3607">
              <a:extLst>
                <a:ext uri="{FF2B5EF4-FFF2-40B4-BE49-F238E27FC236}">
                  <a16:creationId xmlns:a16="http://schemas.microsoft.com/office/drawing/2014/main" id="{CA4C0827-E47D-4FE7-BD9F-078A3DA24F7D}"/>
                </a:ext>
              </a:extLst>
            </p:cNvPr>
            <p:cNvSpPr/>
            <p:nvPr/>
          </p:nvSpPr>
          <p:spPr>
            <a:xfrm>
              <a:off x="4571999" y="1732281"/>
              <a:ext cx="5615" cy="3161343"/>
            </a:xfrm>
            <a:custGeom>
              <a:avLst/>
              <a:gdLst>
                <a:gd name="connsiteX0" fmla="*/ -2189 w 5615"/>
                <a:gd name="connsiteY0" fmla="*/ 3160860 h 3161343"/>
                <a:gd name="connsiteX1" fmla="*/ -2189 w 5615"/>
                <a:gd name="connsiteY1" fmla="*/ -483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161343">
                  <a:moveTo>
                    <a:pt x="-2189" y="3160860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09" name="Freeform: Shape 3608">
              <a:extLst>
                <a:ext uri="{FF2B5EF4-FFF2-40B4-BE49-F238E27FC236}">
                  <a16:creationId xmlns:a16="http://schemas.microsoft.com/office/drawing/2014/main" id="{33738A7D-D196-4FB3-86E7-937D62DF44C0}"/>
                </a:ext>
              </a:extLst>
            </p:cNvPr>
            <p:cNvSpPr/>
            <p:nvPr/>
          </p:nvSpPr>
          <p:spPr>
            <a:xfrm>
              <a:off x="5644497" y="1732281"/>
              <a:ext cx="5615" cy="3161343"/>
            </a:xfrm>
            <a:custGeom>
              <a:avLst/>
              <a:gdLst>
                <a:gd name="connsiteX0" fmla="*/ -2189 w 5615"/>
                <a:gd name="connsiteY0" fmla="*/ -483 h 3161343"/>
                <a:gd name="connsiteX1" fmla="*/ -2189 w 5615"/>
                <a:gd name="connsiteY1" fmla="*/ 3160860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161343">
                  <a:moveTo>
                    <a:pt x="-2189" y="-483"/>
                  </a:moveTo>
                  <a:lnTo>
                    <a:pt x="-2189" y="316086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10" name="Freeform: Shape 3609">
              <a:extLst>
                <a:ext uri="{FF2B5EF4-FFF2-40B4-BE49-F238E27FC236}">
                  <a16:creationId xmlns:a16="http://schemas.microsoft.com/office/drawing/2014/main" id="{6412ADFA-A131-4BC9-8FED-C821D2EB898D}"/>
                </a:ext>
              </a:extLst>
            </p:cNvPr>
            <p:cNvSpPr/>
            <p:nvPr/>
          </p:nvSpPr>
          <p:spPr>
            <a:xfrm>
              <a:off x="4571999" y="249875"/>
              <a:ext cx="5615" cy="1358872"/>
            </a:xfrm>
            <a:custGeom>
              <a:avLst/>
              <a:gdLst>
                <a:gd name="connsiteX0" fmla="*/ -2189 w 5615"/>
                <a:gd name="connsiteY0" fmla="*/ 1358389 h 1358872"/>
                <a:gd name="connsiteX1" fmla="*/ -2189 w 5615"/>
                <a:gd name="connsiteY1" fmla="*/ -483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58872">
                  <a:moveTo>
                    <a:pt x="-2189" y="1358389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11" name="Freeform: Shape 3610">
              <a:extLst>
                <a:ext uri="{FF2B5EF4-FFF2-40B4-BE49-F238E27FC236}">
                  <a16:creationId xmlns:a16="http://schemas.microsoft.com/office/drawing/2014/main" id="{61FC2104-DFE6-4642-9193-93D7090AA135}"/>
                </a:ext>
              </a:extLst>
            </p:cNvPr>
            <p:cNvSpPr/>
            <p:nvPr/>
          </p:nvSpPr>
          <p:spPr>
            <a:xfrm>
              <a:off x="4571999" y="249875"/>
              <a:ext cx="2324682" cy="5615"/>
            </a:xfrm>
            <a:custGeom>
              <a:avLst/>
              <a:gdLst>
                <a:gd name="connsiteX0" fmla="*/ -2189 w 2324682"/>
                <a:gd name="connsiteY0" fmla="*/ -483 h 5615"/>
                <a:gd name="connsiteX1" fmla="*/ 2322494 w 232468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24682" h="5615">
                  <a:moveTo>
                    <a:pt x="-2189" y="-483"/>
                  </a:moveTo>
                  <a:lnTo>
                    <a:pt x="2322494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12" name="Freeform: Shape 3611">
              <a:extLst>
                <a:ext uri="{FF2B5EF4-FFF2-40B4-BE49-F238E27FC236}">
                  <a16:creationId xmlns:a16="http://schemas.microsoft.com/office/drawing/2014/main" id="{B5566CF7-A1B6-4C80-A319-8787087BFC00}"/>
                </a:ext>
              </a:extLst>
            </p:cNvPr>
            <p:cNvSpPr/>
            <p:nvPr/>
          </p:nvSpPr>
          <p:spPr>
            <a:xfrm>
              <a:off x="4571999" y="1732281"/>
              <a:ext cx="1072498" cy="5615"/>
            </a:xfrm>
            <a:custGeom>
              <a:avLst/>
              <a:gdLst>
                <a:gd name="connsiteX0" fmla="*/ -2189 w 1072498"/>
                <a:gd name="connsiteY0" fmla="*/ -483 h 5615"/>
                <a:gd name="connsiteX1" fmla="*/ 1070309 w 10724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2498" h="5615">
                  <a:moveTo>
                    <a:pt x="-2189" y="-483"/>
                  </a:moveTo>
                  <a:lnTo>
                    <a:pt x="10703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13" name="Freeform: Shape 3612">
              <a:extLst>
                <a:ext uri="{FF2B5EF4-FFF2-40B4-BE49-F238E27FC236}">
                  <a16:creationId xmlns:a16="http://schemas.microsoft.com/office/drawing/2014/main" id="{C08EA8E3-9CA9-4252-BD52-0A64AB749F64}"/>
                </a:ext>
              </a:extLst>
            </p:cNvPr>
            <p:cNvSpPr/>
            <p:nvPr/>
          </p:nvSpPr>
          <p:spPr>
            <a:xfrm>
              <a:off x="4571999" y="1608747"/>
              <a:ext cx="1072498" cy="5615"/>
            </a:xfrm>
            <a:custGeom>
              <a:avLst/>
              <a:gdLst>
                <a:gd name="connsiteX0" fmla="*/ -2189 w 1072498"/>
                <a:gd name="connsiteY0" fmla="*/ -483 h 5615"/>
                <a:gd name="connsiteX1" fmla="*/ 1070309 w 10724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2498" h="5615">
                  <a:moveTo>
                    <a:pt x="-2189" y="-483"/>
                  </a:moveTo>
                  <a:lnTo>
                    <a:pt x="10703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14" name="Freeform: Shape 3613">
              <a:extLst>
                <a:ext uri="{FF2B5EF4-FFF2-40B4-BE49-F238E27FC236}">
                  <a16:creationId xmlns:a16="http://schemas.microsoft.com/office/drawing/2014/main" id="{94483B92-EB91-4980-9A69-BA1CC86CE31B}"/>
                </a:ext>
              </a:extLst>
            </p:cNvPr>
            <p:cNvSpPr/>
            <p:nvPr/>
          </p:nvSpPr>
          <p:spPr>
            <a:xfrm>
              <a:off x="6222860" y="112584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15" name="Freeform: Shape 3614">
              <a:extLst>
                <a:ext uri="{FF2B5EF4-FFF2-40B4-BE49-F238E27FC236}">
                  <a16:creationId xmlns:a16="http://schemas.microsoft.com/office/drawing/2014/main" id="{9CDEBDDB-B263-4352-B73A-492242C8F2FC}"/>
                </a:ext>
              </a:extLst>
            </p:cNvPr>
            <p:cNvSpPr/>
            <p:nvPr/>
          </p:nvSpPr>
          <p:spPr>
            <a:xfrm>
              <a:off x="6773148" y="112584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16" name="Freeform: Shape 3615">
              <a:extLst>
                <a:ext uri="{FF2B5EF4-FFF2-40B4-BE49-F238E27FC236}">
                  <a16:creationId xmlns:a16="http://schemas.microsoft.com/office/drawing/2014/main" id="{0F8B80A9-C195-413F-9623-975575567E4F}"/>
                </a:ext>
              </a:extLst>
            </p:cNvPr>
            <p:cNvSpPr/>
            <p:nvPr/>
          </p:nvSpPr>
          <p:spPr>
            <a:xfrm>
              <a:off x="6559771" y="1125842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17" name="Freeform: Shape 3616">
              <a:extLst>
                <a:ext uri="{FF2B5EF4-FFF2-40B4-BE49-F238E27FC236}">
                  <a16:creationId xmlns:a16="http://schemas.microsoft.com/office/drawing/2014/main" id="{3C326B00-0B08-4703-9E75-9201ED80288D}"/>
                </a:ext>
              </a:extLst>
            </p:cNvPr>
            <p:cNvSpPr/>
            <p:nvPr/>
          </p:nvSpPr>
          <p:spPr>
            <a:xfrm>
              <a:off x="6559771" y="149082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18" name="Freeform: Shape 3617">
              <a:extLst>
                <a:ext uri="{FF2B5EF4-FFF2-40B4-BE49-F238E27FC236}">
                  <a16:creationId xmlns:a16="http://schemas.microsoft.com/office/drawing/2014/main" id="{A35FA2E7-5489-47D0-B61A-308FCBE7BD3B}"/>
                </a:ext>
              </a:extLst>
            </p:cNvPr>
            <p:cNvSpPr/>
            <p:nvPr/>
          </p:nvSpPr>
          <p:spPr>
            <a:xfrm>
              <a:off x="3381582" y="3332606"/>
              <a:ext cx="129149" cy="5615"/>
            </a:xfrm>
            <a:custGeom>
              <a:avLst/>
              <a:gdLst>
                <a:gd name="connsiteX0" fmla="*/ -2189 w 129149"/>
                <a:gd name="connsiteY0" fmla="*/ -483 h 5615"/>
                <a:gd name="connsiteX1" fmla="*/ 126960 w 12914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149" h="5615">
                  <a:moveTo>
                    <a:pt x="-2189" y="-483"/>
                  </a:moveTo>
                  <a:lnTo>
                    <a:pt x="12696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19" name="Freeform: Shape 3618">
              <a:extLst>
                <a:ext uri="{FF2B5EF4-FFF2-40B4-BE49-F238E27FC236}">
                  <a16:creationId xmlns:a16="http://schemas.microsoft.com/office/drawing/2014/main" id="{897182E7-9C46-4B28-90BB-4B5B00C8658C}"/>
                </a:ext>
              </a:extLst>
            </p:cNvPr>
            <p:cNvSpPr/>
            <p:nvPr/>
          </p:nvSpPr>
          <p:spPr>
            <a:xfrm>
              <a:off x="5891565" y="3332606"/>
              <a:ext cx="5615" cy="1072498"/>
            </a:xfrm>
            <a:custGeom>
              <a:avLst/>
              <a:gdLst>
                <a:gd name="connsiteX0" fmla="*/ -2189 w 5615"/>
                <a:gd name="connsiteY0" fmla="*/ -483 h 1072498"/>
                <a:gd name="connsiteX1" fmla="*/ -2189 w 5615"/>
                <a:gd name="connsiteY1" fmla="*/ 1072015 h 107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72498">
                  <a:moveTo>
                    <a:pt x="-2189" y="-483"/>
                  </a:moveTo>
                  <a:lnTo>
                    <a:pt x="-2189" y="107201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20" name="Freeform: Shape 3619">
              <a:extLst>
                <a:ext uri="{FF2B5EF4-FFF2-40B4-BE49-F238E27FC236}">
                  <a16:creationId xmlns:a16="http://schemas.microsoft.com/office/drawing/2014/main" id="{DF9DD230-FB5E-4F50-81E0-06665D9D2533}"/>
                </a:ext>
              </a:extLst>
            </p:cNvPr>
            <p:cNvSpPr/>
            <p:nvPr/>
          </p:nvSpPr>
          <p:spPr>
            <a:xfrm>
              <a:off x="6104942" y="3332606"/>
              <a:ext cx="5615" cy="1072498"/>
            </a:xfrm>
            <a:custGeom>
              <a:avLst/>
              <a:gdLst>
                <a:gd name="connsiteX0" fmla="*/ -2189 w 5615"/>
                <a:gd name="connsiteY0" fmla="*/ -483 h 1072498"/>
                <a:gd name="connsiteX1" fmla="*/ -2189 w 5615"/>
                <a:gd name="connsiteY1" fmla="*/ 1072015 h 107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72498">
                  <a:moveTo>
                    <a:pt x="-2189" y="-483"/>
                  </a:moveTo>
                  <a:lnTo>
                    <a:pt x="-2189" y="107201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21" name="Freeform: Shape 3620">
              <a:extLst>
                <a:ext uri="{FF2B5EF4-FFF2-40B4-BE49-F238E27FC236}">
                  <a16:creationId xmlns:a16="http://schemas.microsoft.com/office/drawing/2014/main" id="{8E66E7B6-5B38-41A6-B885-D99E83BA338E}"/>
                </a:ext>
              </a:extLst>
            </p:cNvPr>
            <p:cNvSpPr/>
            <p:nvPr/>
          </p:nvSpPr>
          <p:spPr>
            <a:xfrm>
              <a:off x="6222860" y="3332606"/>
              <a:ext cx="5615" cy="1072498"/>
            </a:xfrm>
            <a:custGeom>
              <a:avLst/>
              <a:gdLst>
                <a:gd name="connsiteX0" fmla="*/ -2189 w 5615"/>
                <a:gd name="connsiteY0" fmla="*/ -483 h 1072498"/>
                <a:gd name="connsiteX1" fmla="*/ -2189 w 5615"/>
                <a:gd name="connsiteY1" fmla="*/ 1072015 h 107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72498">
                  <a:moveTo>
                    <a:pt x="-2189" y="-483"/>
                  </a:moveTo>
                  <a:lnTo>
                    <a:pt x="-2189" y="107201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22" name="Freeform: Shape 3621">
              <a:extLst>
                <a:ext uri="{FF2B5EF4-FFF2-40B4-BE49-F238E27FC236}">
                  <a16:creationId xmlns:a16="http://schemas.microsoft.com/office/drawing/2014/main" id="{9907A459-1766-421C-BEC5-EC78DAEEECD9}"/>
                </a:ext>
              </a:extLst>
            </p:cNvPr>
            <p:cNvSpPr/>
            <p:nvPr/>
          </p:nvSpPr>
          <p:spPr>
            <a:xfrm>
              <a:off x="5891565" y="3332606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23" name="Freeform: Shape 3622">
              <a:extLst>
                <a:ext uri="{FF2B5EF4-FFF2-40B4-BE49-F238E27FC236}">
                  <a16:creationId xmlns:a16="http://schemas.microsoft.com/office/drawing/2014/main" id="{9259E266-0D0A-420A-9018-CC32F52A44E8}"/>
                </a:ext>
              </a:extLst>
            </p:cNvPr>
            <p:cNvSpPr/>
            <p:nvPr/>
          </p:nvSpPr>
          <p:spPr>
            <a:xfrm>
              <a:off x="6436237" y="3332606"/>
              <a:ext cx="5615" cy="1072498"/>
            </a:xfrm>
            <a:custGeom>
              <a:avLst/>
              <a:gdLst>
                <a:gd name="connsiteX0" fmla="*/ -2189 w 5615"/>
                <a:gd name="connsiteY0" fmla="*/ -483 h 1072498"/>
                <a:gd name="connsiteX1" fmla="*/ -2189 w 5615"/>
                <a:gd name="connsiteY1" fmla="*/ 1072015 h 107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72498">
                  <a:moveTo>
                    <a:pt x="-2189" y="-483"/>
                  </a:moveTo>
                  <a:lnTo>
                    <a:pt x="-2189" y="107201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24" name="Freeform: Shape 3623">
              <a:extLst>
                <a:ext uri="{FF2B5EF4-FFF2-40B4-BE49-F238E27FC236}">
                  <a16:creationId xmlns:a16="http://schemas.microsoft.com/office/drawing/2014/main" id="{3FAFA0D6-1969-45F6-9120-5A50AACB9D9A}"/>
                </a:ext>
              </a:extLst>
            </p:cNvPr>
            <p:cNvSpPr/>
            <p:nvPr/>
          </p:nvSpPr>
          <p:spPr>
            <a:xfrm>
              <a:off x="6559771" y="3332606"/>
              <a:ext cx="5615" cy="1072498"/>
            </a:xfrm>
            <a:custGeom>
              <a:avLst/>
              <a:gdLst>
                <a:gd name="connsiteX0" fmla="*/ -2189 w 5615"/>
                <a:gd name="connsiteY0" fmla="*/ -483 h 1072498"/>
                <a:gd name="connsiteX1" fmla="*/ -2189 w 5615"/>
                <a:gd name="connsiteY1" fmla="*/ 1072015 h 107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72498">
                  <a:moveTo>
                    <a:pt x="-2189" y="-483"/>
                  </a:moveTo>
                  <a:lnTo>
                    <a:pt x="-2189" y="107201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25" name="Freeform: Shape 3624">
              <a:extLst>
                <a:ext uri="{FF2B5EF4-FFF2-40B4-BE49-F238E27FC236}">
                  <a16:creationId xmlns:a16="http://schemas.microsoft.com/office/drawing/2014/main" id="{7CEAAD80-E239-4AD7-AD50-2F0D460E4D1E}"/>
                </a:ext>
              </a:extLst>
            </p:cNvPr>
            <p:cNvSpPr/>
            <p:nvPr/>
          </p:nvSpPr>
          <p:spPr>
            <a:xfrm>
              <a:off x="6222860" y="3332606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26" name="Freeform: Shape 3625">
              <a:extLst>
                <a:ext uri="{FF2B5EF4-FFF2-40B4-BE49-F238E27FC236}">
                  <a16:creationId xmlns:a16="http://schemas.microsoft.com/office/drawing/2014/main" id="{3E64D91A-BCF0-49AE-8421-AAFB737E2D96}"/>
                </a:ext>
              </a:extLst>
            </p:cNvPr>
            <p:cNvSpPr/>
            <p:nvPr/>
          </p:nvSpPr>
          <p:spPr>
            <a:xfrm>
              <a:off x="6559771" y="3332606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27" name="Freeform: Shape 3626">
              <a:extLst>
                <a:ext uri="{FF2B5EF4-FFF2-40B4-BE49-F238E27FC236}">
                  <a16:creationId xmlns:a16="http://schemas.microsoft.com/office/drawing/2014/main" id="{6DFB712E-FB36-43AC-9E7C-4DBDB6DDB7F8}"/>
                </a:ext>
              </a:extLst>
            </p:cNvPr>
            <p:cNvSpPr/>
            <p:nvPr/>
          </p:nvSpPr>
          <p:spPr>
            <a:xfrm>
              <a:off x="6773148" y="3332606"/>
              <a:ext cx="5615" cy="1072498"/>
            </a:xfrm>
            <a:custGeom>
              <a:avLst/>
              <a:gdLst>
                <a:gd name="connsiteX0" fmla="*/ -2189 w 5615"/>
                <a:gd name="connsiteY0" fmla="*/ -483 h 1072498"/>
                <a:gd name="connsiteX1" fmla="*/ -2189 w 5615"/>
                <a:gd name="connsiteY1" fmla="*/ 1072015 h 107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72498">
                  <a:moveTo>
                    <a:pt x="-2189" y="-483"/>
                  </a:moveTo>
                  <a:lnTo>
                    <a:pt x="-2189" y="107201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28" name="Freeform: Shape 3627">
              <a:extLst>
                <a:ext uri="{FF2B5EF4-FFF2-40B4-BE49-F238E27FC236}">
                  <a16:creationId xmlns:a16="http://schemas.microsoft.com/office/drawing/2014/main" id="{2C80C0D2-A0CA-4C20-AD60-857A287AE82B}"/>
                </a:ext>
              </a:extLst>
            </p:cNvPr>
            <p:cNvSpPr/>
            <p:nvPr/>
          </p:nvSpPr>
          <p:spPr>
            <a:xfrm>
              <a:off x="6222860" y="272055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29" name="Freeform: Shape 3628">
              <a:extLst>
                <a:ext uri="{FF2B5EF4-FFF2-40B4-BE49-F238E27FC236}">
                  <a16:creationId xmlns:a16="http://schemas.microsoft.com/office/drawing/2014/main" id="{11678787-9F68-4C29-A243-D95572DA207C}"/>
                </a:ext>
              </a:extLst>
            </p:cNvPr>
            <p:cNvSpPr/>
            <p:nvPr/>
          </p:nvSpPr>
          <p:spPr>
            <a:xfrm>
              <a:off x="6773148" y="272055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30" name="Freeform: Shape 3629">
              <a:extLst>
                <a:ext uri="{FF2B5EF4-FFF2-40B4-BE49-F238E27FC236}">
                  <a16:creationId xmlns:a16="http://schemas.microsoft.com/office/drawing/2014/main" id="{52D545C0-C446-4FCD-9917-D7B37DB5C6EB}"/>
                </a:ext>
              </a:extLst>
            </p:cNvPr>
            <p:cNvSpPr/>
            <p:nvPr/>
          </p:nvSpPr>
          <p:spPr>
            <a:xfrm>
              <a:off x="6559771" y="308553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31" name="Freeform: Shape 3630">
              <a:extLst>
                <a:ext uri="{FF2B5EF4-FFF2-40B4-BE49-F238E27FC236}">
                  <a16:creationId xmlns:a16="http://schemas.microsoft.com/office/drawing/2014/main" id="{2B796165-8B8C-4627-88FC-FFDD006E6917}"/>
                </a:ext>
              </a:extLst>
            </p:cNvPr>
            <p:cNvSpPr/>
            <p:nvPr/>
          </p:nvSpPr>
          <p:spPr>
            <a:xfrm>
              <a:off x="6559771" y="272055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32" name="Freeform: Shape 3631">
              <a:extLst>
                <a:ext uri="{FF2B5EF4-FFF2-40B4-BE49-F238E27FC236}">
                  <a16:creationId xmlns:a16="http://schemas.microsoft.com/office/drawing/2014/main" id="{879C082A-5CE6-49DD-8418-B121828F495D}"/>
                </a:ext>
              </a:extLst>
            </p:cNvPr>
            <p:cNvSpPr/>
            <p:nvPr/>
          </p:nvSpPr>
          <p:spPr>
            <a:xfrm>
              <a:off x="6436237" y="272055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33" name="Freeform: Shape 3632">
              <a:extLst>
                <a:ext uri="{FF2B5EF4-FFF2-40B4-BE49-F238E27FC236}">
                  <a16:creationId xmlns:a16="http://schemas.microsoft.com/office/drawing/2014/main" id="{7ACB2B83-2C32-4220-B274-75CA53B22C77}"/>
                </a:ext>
              </a:extLst>
            </p:cNvPr>
            <p:cNvSpPr/>
            <p:nvPr/>
          </p:nvSpPr>
          <p:spPr>
            <a:xfrm>
              <a:off x="5891565" y="2355565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34" name="Freeform: Shape 3633">
              <a:extLst>
                <a:ext uri="{FF2B5EF4-FFF2-40B4-BE49-F238E27FC236}">
                  <a16:creationId xmlns:a16="http://schemas.microsoft.com/office/drawing/2014/main" id="{19A0FC77-8420-49CC-BE79-C1C39C735B28}"/>
                </a:ext>
              </a:extLst>
            </p:cNvPr>
            <p:cNvSpPr/>
            <p:nvPr/>
          </p:nvSpPr>
          <p:spPr>
            <a:xfrm>
              <a:off x="6222860" y="2355565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35" name="Freeform: Shape 3634">
              <a:extLst>
                <a:ext uri="{FF2B5EF4-FFF2-40B4-BE49-F238E27FC236}">
                  <a16:creationId xmlns:a16="http://schemas.microsoft.com/office/drawing/2014/main" id="{2901BFF6-81F1-4F01-9038-4887D56A98DF}"/>
                </a:ext>
              </a:extLst>
            </p:cNvPr>
            <p:cNvSpPr/>
            <p:nvPr/>
          </p:nvSpPr>
          <p:spPr>
            <a:xfrm>
              <a:off x="6559771" y="2355565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36" name="Freeform: Shape 3635">
              <a:extLst>
                <a:ext uri="{FF2B5EF4-FFF2-40B4-BE49-F238E27FC236}">
                  <a16:creationId xmlns:a16="http://schemas.microsoft.com/office/drawing/2014/main" id="{C3426363-DE7C-4E83-8782-847818580A4D}"/>
                </a:ext>
              </a:extLst>
            </p:cNvPr>
            <p:cNvSpPr/>
            <p:nvPr/>
          </p:nvSpPr>
          <p:spPr>
            <a:xfrm>
              <a:off x="6104942" y="2355565"/>
              <a:ext cx="5615" cy="729972"/>
            </a:xfrm>
            <a:custGeom>
              <a:avLst/>
              <a:gdLst>
                <a:gd name="connsiteX0" fmla="*/ -2189 w 5615"/>
                <a:gd name="connsiteY0" fmla="*/ -483 h 729972"/>
                <a:gd name="connsiteX1" fmla="*/ -2189 w 5615"/>
                <a:gd name="connsiteY1" fmla="*/ 729490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29972">
                  <a:moveTo>
                    <a:pt x="-2189" y="-483"/>
                  </a:moveTo>
                  <a:lnTo>
                    <a:pt x="-2189" y="72949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37" name="Freeform: Shape 3636">
              <a:extLst>
                <a:ext uri="{FF2B5EF4-FFF2-40B4-BE49-F238E27FC236}">
                  <a16:creationId xmlns:a16="http://schemas.microsoft.com/office/drawing/2014/main" id="{22C5CD01-3E3D-4933-BC84-D4C20F684673}"/>
                </a:ext>
              </a:extLst>
            </p:cNvPr>
            <p:cNvSpPr/>
            <p:nvPr/>
          </p:nvSpPr>
          <p:spPr>
            <a:xfrm>
              <a:off x="5891565" y="2355565"/>
              <a:ext cx="5615" cy="729972"/>
            </a:xfrm>
            <a:custGeom>
              <a:avLst/>
              <a:gdLst>
                <a:gd name="connsiteX0" fmla="*/ -2189 w 5615"/>
                <a:gd name="connsiteY0" fmla="*/ -483 h 729972"/>
                <a:gd name="connsiteX1" fmla="*/ -2189 w 5615"/>
                <a:gd name="connsiteY1" fmla="*/ 729490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29972">
                  <a:moveTo>
                    <a:pt x="-2189" y="-483"/>
                  </a:moveTo>
                  <a:lnTo>
                    <a:pt x="-2189" y="72949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38" name="Freeform: Shape 3637">
              <a:extLst>
                <a:ext uri="{FF2B5EF4-FFF2-40B4-BE49-F238E27FC236}">
                  <a16:creationId xmlns:a16="http://schemas.microsoft.com/office/drawing/2014/main" id="{B95E113B-1724-4871-8DDB-FC5EA5D8AC35}"/>
                </a:ext>
              </a:extLst>
            </p:cNvPr>
            <p:cNvSpPr/>
            <p:nvPr/>
          </p:nvSpPr>
          <p:spPr>
            <a:xfrm>
              <a:off x="5891565" y="308553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39" name="Freeform: Shape 3638">
              <a:extLst>
                <a:ext uri="{FF2B5EF4-FFF2-40B4-BE49-F238E27FC236}">
                  <a16:creationId xmlns:a16="http://schemas.microsoft.com/office/drawing/2014/main" id="{A43EF5F3-4FA6-478A-84E6-EF64E342EEE7}"/>
                </a:ext>
              </a:extLst>
            </p:cNvPr>
            <p:cNvSpPr/>
            <p:nvPr/>
          </p:nvSpPr>
          <p:spPr>
            <a:xfrm>
              <a:off x="6222860" y="308553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40" name="Freeform: Shape 3639">
              <a:extLst>
                <a:ext uri="{FF2B5EF4-FFF2-40B4-BE49-F238E27FC236}">
                  <a16:creationId xmlns:a16="http://schemas.microsoft.com/office/drawing/2014/main" id="{E51465CD-0605-4A9A-BE5C-DF5467EB6C9F}"/>
                </a:ext>
              </a:extLst>
            </p:cNvPr>
            <p:cNvSpPr/>
            <p:nvPr/>
          </p:nvSpPr>
          <p:spPr>
            <a:xfrm>
              <a:off x="6222860" y="2355565"/>
              <a:ext cx="5615" cy="729972"/>
            </a:xfrm>
            <a:custGeom>
              <a:avLst/>
              <a:gdLst>
                <a:gd name="connsiteX0" fmla="*/ -2189 w 5615"/>
                <a:gd name="connsiteY0" fmla="*/ -483 h 729972"/>
                <a:gd name="connsiteX1" fmla="*/ -2189 w 5615"/>
                <a:gd name="connsiteY1" fmla="*/ 729490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29972">
                  <a:moveTo>
                    <a:pt x="-2189" y="-483"/>
                  </a:moveTo>
                  <a:lnTo>
                    <a:pt x="-2189" y="72949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41" name="Freeform: Shape 3640">
              <a:extLst>
                <a:ext uri="{FF2B5EF4-FFF2-40B4-BE49-F238E27FC236}">
                  <a16:creationId xmlns:a16="http://schemas.microsoft.com/office/drawing/2014/main" id="{C39C48F7-D29F-44B5-89AD-142407090EA6}"/>
                </a:ext>
              </a:extLst>
            </p:cNvPr>
            <p:cNvSpPr/>
            <p:nvPr/>
          </p:nvSpPr>
          <p:spPr>
            <a:xfrm>
              <a:off x="6436237" y="2355565"/>
              <a:ext cx="5615" cy="729972"/>
            </a:xfrm>
            <a:custGeom>
              <a:avLst/>
              <a:gdLst>
                <a:gd name="connsiteX0" fmla="*/ -2189 w 5615"/>
                <a:gd name="connsiteY0" fmla="*/ -483 h 729972"/>
                <a:gd name="connsiteX1" fmla="*/ -2189 w 5615"/>
                <a:gd name="connsiteY1" fmla="*/ 729490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29972">
                  <a:moveTo>
                    <a:pt x="-2189" y="-483"/>
                  </a:moveTo>
                  <a:lnTo>
                    <a:pt x="-2189" y="72949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42" name="Freeform: Shape 3641">
              <a:extLst>
                <a:ext uri="{FF2B5EF4-FFF2-40B4-BE49-F238E27FC236}">
                  <a16:creationId xmlns:a16="http://schemas.microsoft.com/office/drawing/2014/main" id="{54315ACD-B5DD-4B9C-A020-946991DA4CFF}"/>
                </a:ext>
              </a:extLst>
            </p:cNvPr>
            <p:cNvSpPr/>
            <p:nvPr/>
          </p:nvSpPr>
          <p:spPr>
            <a:xfrm>
              <a:off x="6559771" y="2355565"/>
              <a:ext cx="5615" cy="729972"/>
            </a:xfrm>
            <a:custGeom>
              <a:avLst/>
              <a:gdLst>
                <a:gd name="connsiteX0" fmla="*/ -2189 w 5615"/>
                <a:gd name="connsiteY0" fmla="*/ -483 h 729972"/>
                <a:gd name="connsiteX1" fmla="*/ -2189 w 5615"/>
                <a:gd name="connsiteY1" fmla="*/ 729490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29972">
                  <a:moveTo>
                    <a:pt x="-2189" y="-483"/>
                  </a:moveTo>
                  <a:lnTo>
                    <a:pt x="-2189" y="72949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43" name="Freeform: Shape 3642">
              <a:extLst>
                <a:ext uri="{FF2B5EF4-FFF2-40B4-BE49-F238E27FC236}">
                  <a16:creationId xmlns:a16="http://schemas.microsoft.com/office/drawing/2014/main" id="{4A96F52D-A1A4-46FB-B007-A83E96B30AB2}"/>
                </a:ext>
              </a:extLst>
            </p:cNvPr>
            <p:cNvSpPr/>
            <p:nvPr/>
          </p:nvSpPr>
          <p:spPr>
            <a:xfrm>
              <a:off x="6773148" y="2355565"/>
              <a:ext cx="5615" cy="729972"/>
            </a:xfrm>
            <a:custGeom>
              <a:avLst/>
              <a:gdLst>
                <a:gd name="connsiteX0" fmla="*/ -2189 w 5615"/>
                <a:gd name="connsiteY0" fmla="*/ -483 h 729972"/>
                <a:gd name="connsiteX1" fmla="*/ -2189 w 5615"/>
                <a:gd name="connsiteY1" fmla="*/ 729490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29972">
                  <a:moveTo>
                    <a:pt x="-2189" y="-483"/>
                  </a:moveTo>
                  <a:lnTo>
                    <a:pt x="-2189" y="72949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44" name="Freeform: Shape 3643">
              <a:extLst>
                <a:ext uri="{FF2B5EF4-FFF2-40B4-BE49-F238E27FC236}">
                  <a16:creationId xmlns:a16="http://schemas.microsoft.com/office/drawing/2014/main" id="{7E9FD042-2990-41BE-831C-A183AA46E251}"/>
                </a:ext>
              </a:extLst>
            </p:cNvPr>
            <p:cNvSpPr/>
            <p:nvPr/>
          </p:nvSpPr>
          <p:spPr>
            <a:xfrm>
              <a:off x="6104942" y="1732281"/>
              <a:ext cx="5615" cy="376216"/>
            </a:xfrm>
            <a:custGeom>
              <a:avLst/>
              <a:gdLst>
                <a:gd name="connsiteX0" fmla="*/ -2189 w 5615"/>
                <a:gd name="connsiteY0" fmla="*/ -483 h 376216"/>
                <a:gd name="connsiteX1" fmla="*/ -2189 w 5615"/>
                <a:gd name="connsiteY1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76216">
                  <a:moveTo>
                    <a:pt x="-2189" y="-483"/>
                  </a:moveTo>
                  <a:lnTo>
                    <a:pt x="-2189" y="37573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45" name="Freeform: Shape 3644">
              <a:extLst>
                <a:ext uri="{FF2B5EF4-FFF2-40B4-BE49-F238E27FC236}">
                  <a16:creationId xmlns:a16="http://schemas.microsoft.com/office/drawing/2014/main" id="{B580FAFE-3F9C-4AC9-86FA-0D62BA309B08}"/>
                </a:ext>
              </a:extLst>
            </p:cNvPr>
            <p:cNvSpPr/>
            <p:nvPr/>
          </p:nvSpPr>
          <p:spPr>
            <a:xfrm>
              <a:off x="6222860" y="1732281"/>
              <a:ext cx="5615" cy="376216"/>
            </a:xfrm>
            <a:custGeom>
              <a:avLst/>
              <a:gdLst>
                <a:gd name="connsiteX0" fmla="*/ -2189 w 5615"/>
                <a:gd name="connsiteY0" fmla="*/ -483 h 376216"/>
                <a:gd name="connsiteX1" fmla="*/ -2189 w 5615"/>
                <a:gd name="connsiteY1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76216">
                  <a:moveTo>
                    <a:pt x="-2189" y="-483"/>
                  </a:moveTo>
                  <a:lnTo>
                    <a:pt x="-2189" y="37573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46" name="Freeform: Shape 3645">
              <a:extLst>
                <a:ext uri="{FF2B5EF4-FFF2-40B4-BE49-F238E27FC236}">
                  <a16:creationId xmlns:a16="http://schemas.microsoft.com/office/drawing/2014/main" id="{B9F420D2-0917-4B23-BF09-9D069E17C5E5}"/>
                </a:ext>
              </a:extLst>
            </p:cNvPr>
            <p:cNvSpPr/>
            <p:nvPr/>
          </p:nvSpPr>
          <p:spPr>
            <a:xfrm>
              <a:off x="5891565" y="210849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47" name="Freeform: Shape 3646">
              <a:extLst>
                <a:ext uri="{FF2B5EF4-FFF2-40B4-BE49-F238E27FC236}">
                  <a16:creationId xmlns:a16="http://schemas.microsoft.com/office/drawing/2014/main" id="{21789E9D-149B-4D8F-9791-F0B453D466A5}"/>
                </a:ext>
              </a:extLst>
            </p:cNvPr>
            <p:cNvSpPr/>
            <p:nvPr/>
          </p:nvSpPr>
          <p:spPr>
            <a:xfrm>
              <a:off x="6436237" y="1732281"/>
              <a:ext cx="5615" cy="376216"/>
            </a:xfrm>
            <a:custGeom>
              <a:avLst/>
              <a:gdLst>
                <a:gd name="connsiteX0" fmla="*/ -2189 w 5615"/>
                <a:gd name="connsiteY0" fmla="*/ -483 h 376216"/>
                <a:gd name="connsiteX1" fmla="*/ -2189 w 5615"/>
                <a:gd name="connsiteY1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76216">
                  <a:moveTo>
                    <a:pt x="-2189" y="-483"/>
                  </a:moveTo>
                  <a:lnTo>
                    <a:pt x="-2189" y="37573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48" name="Freeform: Shape 3647">
              <a:extLst>
                <a:ext uri="{FF2B5EF4-FFF2-40B4-BE49-F238E27FC236}">
                  <a16:creationId xmlns:a16="http://schemas.microsoft.com/office/drawing/2014/main" id="{07F3BB1D-441C-4BED-B997-CE6F53ED8E49}"/>
                </a:ext>
              </a:extLst>
            </p:cNvPr>
            <p:cNvSpPr/>
            <p:nvPr/>
          </p:nvSpPr>
          <p:spPr>
            <a:xfrm>
              <a:off x="6559771" y="1732281"/>
              <a:ext cx="5615" cy="376216"/>
            </a:xfrm>
            <a:custGeom>
              <a:avLst/>
              <a:gdLst>
                <a:gd name="connsiteX0" fmla="*/ -2189 w 5615"/>
                <a:gd name="connsiteY0" fmla="*/ -483 h 376216"/>
                <a:gd name="connsiteX1" fmla="*/ -2189 w 5615"/>
                <a:gd name="connsiteY1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76216">
                  <a:moveTo>
                    <a:pt x="-2189" y="-483"/>
                  </a:moveTo>
                  <a:lnTo>
                    <a:pt x="-2189" y="37573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49" name="Freeform: Shape 3648">
              <a:extLst>
                <a:ext uri="{FF2B5EF4-FFF2-40B4-BE49-F238E27FC236}">
                  <a16:creationId xmlns:a16="http://schemas.microsoft.com/office/drawing/2014/main" id="{4C9F2725-2B6D-494F-85A6-0F6E74EB9986}"/>
                </a:ext>
              </a:extLst>
            </p:cNvPr>
            <p:cNvSpPr/>
            <p:nvPr/>
          </p:nvSpPr>
          <p:spPr>
            <a:xfrm>
              <a:off x="6222860" y="210849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50" name="Freeform: Shape 3649">
              <a:extLst>
                <a:ext uri="{FF2B5EF4-FFF2-40B4-BE49-F238E27FC236}">
                  <a16:creationId xmlns:a16="http://schemas.microsoft.com/office/drawing/2014/main" id="{E6842807-22B4-4F27-B13B-763A6401CCDD}"/>
                </a:ext>
              </a:extLst>
            </p:cNvPr>
            <p:cNvSpPr/>
            <p:nvPr/>
          </p:nvSpPr>
          <p:spPr>
            <a:xfrm>
              <a:off x="6559771" y="210849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51" name="Freeform: Shape 3650">
              <a:extLst>
                <a:ext uri="{FF2B5EF4-FFF2-40B4-BE49-F238E27FC236}">
                  <a16:creationId xmlns:a16="http://schemas.microsoft.com/office/drawing/2014/main" id="{4BE675A8-34CC-4097-9A3B-C4260BAC29FE}"/>
                </a:ext>
              </a:extLst>
            </p:cNvPr>
            <p:cNvSpPr/>
            <p:nvPr/>
          </p:nvSpPr>
          <p:spPr>
            <a:xfrm>
              <a:off x="6559771" y="1732281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52" name="Freeform: Shape 3651">
              <a:extLst>
                <a:ext uri="{FF2B5EF4-FFF2-40B4-BE49-F238E27FC236}">
                  <a16:creationId xmlns:a16="http://schemas.microsoft.com/office/drawing/2014/main" id="{31438647-2092-49E0-BD55-BF657079B9D2}"/>
                </a:ext>
              </a:extLst>
            </p:cNvPr>
            <p:cNvSpPr/>
            <p:nvPr/>
          </p:nvSpPr>
          <p:spPr>
            <a:xfrm>
              <a:off x="5891565" y="1732281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53" name="Freeform: Shape 3652">
              <a:extLst>
                <a:ext uri="{FF2B5EF4-FFF2-40B4-BE49-F238E27FC236}">
                  <a16:creationId xmlns:a16="http://schemas.microsoft.com/office/drawing/2014/main" id="{17B340A3-B58B-4408-B435-FCA1E233843B}"/>
                </a:ext>
              </a:extLst>
            </p:cNvPr>
            <p:cNvSpPr/>
            <p:nvPr/>
          </p:nvSpPr>
          <p:spPr>
            <a:xfrm>
              <a:off x="6222860" y="1732281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54" name="Freeform: Shape 3653">
              <a:extLst>
                <a:ext uri="{FF2B5EF4-FFF2-40B4-BE49-F238E27FC236}">
                  <a16:creationId xmlns:a16="http://schemas.microsoft.com/office/drawing/2014/main" id="{8CFB8F44-1C35-49A4-A0EC-39A84CE0D91E}"/>
                </a:ext>
              </a:extLst>
            </p:cNvPr>
            <p:cNvSpPr/>
            <p:nvPr/>
          </p:nvSpPr>
          <p:spPr>
            <a:xfrm>
              <a:off x="6773148" y="1732281"/>
              <a:ext cx="5615" cy="376216"/>
            </a:xfrm>
            <a:custGeom>
              <a:avLst/>
              <a:gdLst>
                <a:gd name="connsiteX0" fmla="*/ -2189 w 5615"/>
                <a:gd name="connsiteY0" fmla="*/ -483 h 376216"/>
                <a:gd name="connsiteX1" fmla="*/ -2189 w 5615"/>
                <a:gd name="connsiteY1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76216">
                  <a:moveTo>
                    <a:pt x="-2189" y="-483"/>
                  </a:moveTo>
                  <a:lnTo>
                    <a:pt x="-2189" y="37573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55" name="Freeform: Shape 3654">
              <a:extLst>
                <a:ext uri="{FF2B5EF4-FFF2-40B4-BE49-F238E27FC236}">
                  <a16:creationId xmlns:a16="http://schemas.microsoft.com/office/drawing/2014/main" id="{9CCA0DD3-3066-4AB6-9C65-280D8AAD02F5}"/>
                </a:ext>
              </a:extLst>
            </p:cNvPr>
            <p:cNvSpPr/>
            <p:nvPr/>
          </p:nvSpPr>
          <p:spPr>
            <a:xfrm>
              <a:off x="5891565" y="1732281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56" name="Freeform: Shape 3655">
              <a:extLst>
                <a:ext uri="{FF2B5EF4-FFF2-40B4-BE49-F238E27FC236}">
                  <a16:creationId xmlns:a16="http://schemas.microsoft.com/office/drawing/2014/main" id="{5AFB2CB9-BDDD-44B9-A334-FAC2B1BB1458}"/>
                </a:ext>
              </a:extLst>
            </p:cNvPr>
            <p:cNvSpPr/>
            <p:nvPr/>
          </p:nvSpPr>
          <p:spPr>
            <a:xfrm>
              <a:off x="5520964" y="3450524"/>
              <a:ext cx="5615" cy="1319566"/>
            </a:xfrm>
            <a:custGeom>
              <a:avLst/>
              <a:gdLst>
                <a:gd name="connsiteX0" fmla="*/ -2189 w 5615"/>
                <a:gd name="connsiteY0" fmla="*/ -483 h 1319566"/>
                <a:gd name="connsiteX1" fmla="*/ -2189 w 5615"/>
                <a:gd name="connsiteY1" fmla="*/ 1319083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19566">
                  <a:moveTo>
                    <a:pt x="-2189" y="-483"/>
                  </a:moveTo>
                  <a:lnTo>
                    <a:pt x="-2189" y="13190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57" name="Freeform: Shape 3656">
              <a:extLst>
                <a:ext uri="{FF2B5EF4-FFF2-40B4-BE49-F238E27FC236}">
                  <a16:creationId xmlns:a16="http://schemas.microsoft.com/office/drawing/2014/main" id="{8EB077EF-6178-459E-9E52-CDBC53D19846}"/>
                </a:ext>
              </a:extLst>
            </p:cNvPr>
            <p:cNvSpPr/>
            <p:nvPr/>
          </p:nvSpPr>
          <p:spPr>
            <a:xfrm>
              <a:off x="4819067" y="1979349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58" name="Freeform: Shape 3657">
              <a:extLst>
                <a:ext uri="{FF2B5EF4-FFF2-40B4-BE49-F238E27FC236}">
                  <a16:creationId xmlns:a16="http://schemas.microsoft.com/office/drawing/2014/main" id="{2D55D04B-AE9D-45D7-8691-756D24ADE664}"/>
                </a:ext>
              </a:extLst>
            </p:cNvPr>
            <p:cNvSpPr/>
            <p:nvPr/>
          </p:nvSpPr>
          <p:spPr>
            <a:xfrm>
              <a:off x="5172823" y="1979349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59" name="Freeform: Shape 3658">
              <a:extLst>
                <a:ext uri="{FF2B5EF4-FFF2-40B4-BE49-F238E27FC236}">
                  <a16:creationId xmlns:a16="http://schemas.microsoft.com/office/drawing/2014/main" id="{02C4BAE1-7DD2-41CF-9103-BE73F99F1E41}"/>
                </a:ext>
              </a:extLst>
            </p:cNvPr>
            <p:cNvSpPr/>
            <p:nvPr/>
          </p:nvSpPr>
          <p:spPr>
            <a:xfrm>
              <a:off x="4819067" y="3209072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60" name="Freeform: Shape 3659">
              <a:extLst>
                <a:ext uri="{FF2B5EF4-FFF2-40B4-BE49-F238E27FC236}">
                  <a16:creationId xmlns:a16="http://schemas.microsoft.com/office/drawing/2014/main" id="{415D26C3-5360-48C3-811A-8024C86BAFB6}"/>
                </a:ext>
              </a:extLst>
            </p:cNvPr>
            <p:cNvSpPr/>
            <p:nvPr/>
          </p:nvSpPr>
          <p:spPr>
            <a:xfrm>
              <a:off x="4695533" y="1855815"/>
              <a:ext cx="5615" cy="2914275"/>
            </a:xfrm>
            <a:custGeom>
              <a:avLst/>
              <a:gdLst>
                <a:gd name="connsiteX0" fmla="*/ -2189 w 5615"/>
                <a:gd name="connsiteY0" fmla="*/ 2913793 h 2914275"/>
                <a:gd name="connsiteX1" fmla="*/ -2189 w 5615"/>
                <a:gd name="connsiteY1" fmla="*/ -483 h 2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914275">
                  <a:moveTo>
                    <a:pt x="-2189" y="291379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61" name="Freeform: Shape 3660">
              <a:extLst>
                <a:ext uri="{FF2B5EF4-FFF2-40B4-BE49-F238E27FC236}">
                  <a16:creationId xmlns:a16="http://schemas.microsoft.com/office/drawing/2014/main" id="{34002A3A-CAC2-408D-BC93-581EDA57F724}"/>
                </a:ext>
              </a:extLst>
            </p:cNvPr>
            <p:cNvSpPr/>
            <p:nvPr/>
          </p:nvSpPr>
          <p:spPr>
            <a:xfrm>
              <a:off x="5520964" y="1855815"/>
              <a:ext cx="5615" cy="2914275"/>
            </a:xfrm>
            <a:custGeom>
              <a:avLst/>
              <a:gdLst>
                <a:gd name="connsiteX0" fmla="*/ -2189 w 5615"/>
                <a:gd name="connsiteY0" fmla="*/ -483 h 2914275"/>
                <a:gd name="connsiteX1" fmla="*/ -2189 w 5615"/>
                <a:gd name="connsiteY1" fmla="*/ 2913793 h 2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914275">
                  <a:moveTo>
                    <a:pt x="-2189" y="-483"/>
                  </a:moveTo>
                  <a:lnTo>
                    <a:pt x="-2189" y="291379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62" name="Freeform: Shape 3661">
              <a:extLst>
                <a:ext uri="{FF2B5EF4-FFF2-40B4-BE49-F238E27FC236}">
                  <a16:creationId xmlns:a16="http://schemas.microsoft.com/office/drawing/2014/main" id="{4C7B3CDD-61C5-4D87-82AE-DE72E82986C8}"/>
                </a:ext>
              </a:extLst>
            </p:cNvPr>
            <p:cNvSpPr/>
            <p:nvPr/>
          </p:nvSpPr>
          <p:spPr>
            <a:xfrm>
              <a:off x="5172823" y="3209072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63" name="Freeform: Shape 3662">
              <a:extLst>
                <a:ext uri="{FF2B5EF4-FFF2-40B4-BE49-F238E27FC236}">
                  <a16:creationId xmlns:a16="http://schemas.microsoft.com/office/drawing/2014/main" id="{D30A771C-49CA-482F-A523-B922D85C99C8}"/>
                </a:ext>
              </a:extLst>
            </p:cNvPr>
            <p:cNvSpPr/>
            <p:nvPr/>
          </p:nvSpPr>
          <p:spPr>
            <a:xfrm>
              <a:off x="5172823" y="3450524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64" name="Freeform: Shape 3663">
              <a:extLst>
                <a:ext uri="{FF2B5EF4-FFF2-40B4-BE49-F238E27FC236}">
                  <a16:creationId xmlns:a16="http://schemas.microsoft.com/office/drawing/2014/main" id="{A3595BDE-E844-48AE-A5A8-82FE04A829A7}"/>
                </a:ext>
              </a:extLst>
            </p:cNvPr>
            <p:cNvSpPr/>
            <p:nvPr/>
          </p:nvSpPr>
          <p:spPr>
            <a:xfrm>
              <a:off x="4819067" y="3450524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65" name="Freeform: Shape 3664">
              <a:extLst>
                <a:ext uri="{FF2B5EF4-FFF2-40B4-BE49-F238E27FC236}">
                  <a16:creationId xmlns:a16="http://schemas.microsoft.com/office/drawing/2014/main" id="{20B21A74-CDDE-4464-A6BD-BA3D6ADDA137}"/>
                </a:ext>
              </a:extLst>
            </p:cNvPr>
            <p:cNvSpPr/>
            <p:nvPr/>
          </p:nvSpPr>
          <p:spPr>
            <a:xfrm>
              <a:off x="4695533" y="4770090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66" name="Freeform: Shape 3665">
              <a:extLst>
                <a:ext uri="{FF2B5EF4-FFF2-40B4-BE49-F238E27FC236}">
                  <a16:creationId xmlns:a16="http://schemas.microsoft.com/office/drawing/2014/main" id="{642D9B19-D88F-4E47-99B8-31386507509F}"/>
                </a:ext>
              </a:extLst>
            </p:cNvPr>
            <p:cNvSpPr/>
            <p:nvPr/>
          </p:nvSpPr>
          <p:spPr>
            <a:xfrm>
              <a:off x="5049289" y="4770090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67" name="Freeform: Shape 3666">
              <a:extLst>
                <a:ext uri="{FF2B5EF4-FFF2-40B4-BE49-F238E27FC236}">
                  <a16:creationId xmlns:a16="http://schemas.microsoft.com/office/drawing/2014/main" id="{F15AA83E-AB4E-4F48-9972-8F0E05006219}"/>
                </a:ext>
              </a:extLst>
            </p:cNvPr>
            <p:cNvSpPr/>
            <p:nvPr/>
          </p:nvSpPr>
          <p:spPr>
            <a:xfrm>
              <a:off x="5403045" y="4770090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68" name="Freeform: Shape 3667">
              <a:extLst>
                <a:ext uri="{FF2B5EF4-FFF2-40B4-BE49-F238E27FC236}">
                  <a16:creationId xmlns:a16="http://schemas.microsoft.com/office/drawing/2014/main" id="{F0A25A8E-20A1-441A-8626-5DA72B67DA57}"/>
                </a:ext>
              </a:extLst>
            </p:cNvPr>
            <p:cNvSpPr/>
            <p:nvPr/>
          </p:nvSpPr>
          <p:spPr>
            <a:xfrm>
              <a:off x="4819067" y="4236649"/>
              <a:ext cx="5615" cy="533441"/>
            </a:xfrm>
            <a:custGeom>
              <a:avLst/>
              <a:gdLst>
                <a:gd name="connsiteX0" fmla="*/ -2189 w 5615"/>
                <a:gd name="connsiteY0" fmla="*/ 532959 h 533441"/>
                <a:gd name="connsiteX1" fmla="*/ -2189 w 5615"/>
                <a:gd name="connsiteY1" fmla="*/ -483 h 53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3441">
                  <a:moveTo>
                    <a:pt x="-2189" y="532959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69" name="Freeform: Shape 3668">
              <a:extLst>
                <a:ext uri="{FF2B5EF4-FFF2-40B4-BE49-F238E27FC236}">
                  <a16:creationId xmlns:a16="http://schemas.microsoft.com/office/drawing/2014/main" id="{6C2B9420-1A8E-4D7A-8DB5-1387AAE9C7B7}"/>
                </a:ext>
              </a:extLst>
            </p:cNvPr>
            <p:cNvSpPr/>
            <p:nvPr/>
          </p:nvSpPr>
          <p:spPr>
            <a:xfrm>
              <a:off x="4819067" y="3450524"/>
              <a:ext cx="5615" cy="539056"/>
            </a:xfrm>
            <a:custGeom>
              <a:avLst/>
              <a:gdLst>
                <a:gd name="connsiteX0" fmla="*/ -2189 w 5615"/>
                <a:gd name="connsiteY0" fmla="*/ 538574 h 539056"/>
                <a:gd name="connsiteX1" fmla="*/ -2189 w 5615"/>
                <a:gd name="connsiteY1" fmla="*/ -483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538574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70" name="Freeform: Shape 3669">
              <a:extLst>
                <a:ext uri="{FF2B5EF4-FFF2-40B4-BE49-F238E27FC236}">
                  <a16:creationId xmlns:a16="http://schemas.microsoft.com/office/drawing/2014/main" id="{785CCBBA-3BF8-42F6-A9BF-6CDFD9D5ED0D}"/>
                </a:ext>
              </a:extLst>
            </p:cNvPr>
            <p:cNvSpPr/>
            <p:nvPr/>
          </p:nvSpPr>
          <p:spPr>
            <a:xfrm>
              <a:off x="5049289" y="4236649"/>
              <a:ext cx="5615" cy="533441"/>
            </a:xfrm>
            <a:custGeom>
              <a:avLst/>
              <a:gdLst>
                <a:gd name="connsiteX0" fmla="*/ -2189 w 5615"/>
                <a:gd name="connsiteY0" fmla="*/ -483 h 533441"/>
                <a:gd name="connsiteX1" fmla="*/ -2189 w 5615"/>
                <a:gd name="connsiteY1" fmla="*/ 532959 h 53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3441">
                  <a:moveTo>
                    <a:pt x="-2189" y="-483"/>
                  </a:moveTo>
                  <a:lnTo>
                    <a:pt x="-2189" y="532959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71" name="Freeform: Shape 3670">
              <a:extLst>
                <a:ext uri="{FF2B5EF4-FFF2-40B4-BE49-F238E27FC236}">
                  <a16:creationId xmlns:a16="http://schemas.microsoft.com/office/drawing/2014/main" id="{E8307CE6-B3CD-4EAE-9EA6-7D76158BC09D}"/>
                </a:ext>
              </a:extLst>
            </p:cNvPr>
            <p:cNvSpPr/>
            <p:nvPr/>
          </p:nvSpPr>
          <p:spPr>
            <a:xfrm>
              <a:off x="5049289" y="3450524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72" name="Freeform: Shape 3671">
              <a:extLst>
                <a:ext uri="{FF2B5EF4-FFF2-40B4-BE49-F238E27FC236}">
                  <a16:creationId xmlns:a16="http://schemas.microsoft.com/office/drawing/2014/main" id="{130FE3EF-4BC3-4CD8-88E7-EE1FD035C1D4}"/>
                </a:ext>
              </a:extLst>
            </p:cNvPr>
            <p:cNvSpPr/>
            <p:nvPr/>
          </p:nvSpPr>
          <p:spPr>
            <a:xfrm>
              <a:off x="5172823" y="3450524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73" name="Freeform: Shape 3672">
              <a:extLst>
                <a:ext uri="{FF2B5EF4-FFF2-40B4-BE49-F238E27FC236}">
                  <a16:creationId xmlns:a16="http://schemas.microsoft.com/office/drawing/2014/main" id="{8E1847D3-182B-4F3C-B669-7E4F3940E0A0}"/>
                </a:ext>
              </a:extLst>
            </p:cNvPr>
            <p:cNvSpPr/>
            <p:nvPr/>
          </p:nvSpPr>
          <p:spPr>
            <a:xfrm>
              <a:off x="5172823" y="4236649"/>
              <a:ext cx="5615" cy="533441"/>
            </a:xfrm>
            <a:custGeom>
              <a:avLst/>
              <a:gdLst>
                <a:gd name="connsiteX0" fmla="*/ -2189 w 5615"/>
                <a:gd name="connsiteY0" fmla="*/ -483 h 533441"/>
                <a:gd name="connsiteX1" fmla="*/ -2189 w 5615"/>
                <a:gd name="connsiteY1" fmla="*/ 532959 h 53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3441">
                  <a:moveTo>
                    <a:pt x="-2189" y="-483"/>
                  </a:moveTo>
                  <a:lnTo>
                    <a:pt x="-2189" y="532959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74" name="Freeform: Shape 3673">
              <a:extLst>
                <a:ext uri="{FF2B5EF4-FFF2-40B4-BE49-F238E27FC236}">
                  <a16:creationId xmlns:a16="http://schemas.microsoft.com/office/drawing/2014/main" id="{C2D9F1F0-9FDD-4103-B5BD-A5C0B1832B99}"/>
                </a:ext>
              </a:extLst>
            </p:cNvPr>
            <p:cNvSpPr/>
            <p:nvPr/>
          </p:nvSpPr>
          <p:spPr>
            <a:xfrm>
              <a:off x="4819067" y="4236649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75" name="Freeform: Shape 3674">
              <a:extLst>
                <a:ext uri="{FF2B5EF4-FFF2-40B4-BE49-F238E27FC236}">
                  <a16:creationId xmlns:a16="http://schemas.microsoft.com/office/drawing/2014/main" id="{87A58629-98B7-416F-94EE-A2DE3A4EFB1B}"/>
                </a:ext>
              </a:extLst>
            </p:cNvPr>
            <p:cNvSpPr/>
            <p:nvPr/>
          </p:nvSpPr>
          <p:spPr>
            <a:xfrm>
              <a:off x="5172823" y="4236649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76" name="Freeform: Shape 3675">
              <a:extLst>
                <a:ext uri="{FF2B5EF4-FFF2-40B4-BE49-F238E27FC236}">
                  <a16:creationId xmlns:a16="http://schemas.microsoft.com/office/drawing/2014/main" id="{F3E51F25-2799-4CD8-808E-0FE43A193FFF}"/>
                </a:ext>
              </a:extLst>
            </p:cNvPr>
            <p:cNvSpPr/>
            <p:nvPr/>
          </p:nvSpPr>
          <p:spPr>
            <a:xfrm>
              <a:off x="4819067" y="3989581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77" name="Freeform: Shape 3676">
              <a:extLst>
                <a:ext uri="{FF2B5EF4-FFF2-40B4-BE49-F238E27FC236}">
                  <a16:creationId xmlns:a16="http://schemas.microsoft.com/office/drawing/2014/main" id="{0AF55FE5-B256-4A83-BBDE-ADD084DB6340}"/>
                </a:ext>
              </a:extLst>
            </p:cNvPr>
            <p:cNvSpPr/>
            <p:nvPr/>
          </p:nvSpPr>
          <p:spPr>
            <a:xfrm>
              <a:off x="5172823" y="3989581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78" name="Freeform: Shape 3677">
              <a:extLst>
                <a:ext uri="{FF2B5EF4-FFF2-40B4-BE49-F238E27FC236}">
                  <a16:creationId xmlns:a16="http://schemas.microsoft.com/office/drawing/2014/main" id="{A90BA8D7-7110-4EB8-A1EF-A08A673DB70E}"/>
                </a:ext>
              </a:extLst>
            </p:cNvPr>
            <p:cNvSpPr/>
            <p:nvPr/>
          </p:nvSpPr>
          <p:spPr>
            <a:xfrm>
              <a:off x="5403045" y="3450524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79" name="Freeform: Shape 3678">
              <a:extLst>
                <a:ext uri="{FF2B5EF4-FFF2-40B4-BE49-F238E27FC236}">
                  <a16:creationId xmlns:a16="http://schemas.microsoft.com/office/drawing/2014/main" id="{F43B4018-F31C-4731-B5A9-D2E9C3FAE180}"/>
                </a:ext>
              </a:extLst>
            </p:cNvPr>
            <p:cNvSpPr/>
            <p:nvPr/>
          </p:nvSpPr>
          <p:spPr>
            <a:xfrm>
              <a:off x="5403045" y="4236649"/>
              <a:ext cx="5615" cy="533441"/>
            </a:xfrm>
            <a:custGeom>
              <a:avLst/>
              <a:gdLst>
                <a:gd name="connsiteX0" fmla="*/ -2189 w 5615"/>
                <a:gd name="connsiteY0" fmla="*/ -483 h 533441"/>
                <a:gd name="connsiteX1" fmla="*/ -2189 w 5615"/>
                <a:gd name="connsiteY1" fmla="*/ 532959 h 53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3441">
                  <a:moveTo>
                    <a:pt x="-2189" y="-483"/>
                  </a:moveTo>
                  <a:lnTo>
                    <a:pt x="-2189" y="532959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4877BAD6-53D5-4BB2-A7E7-539EF80EF1B8}"/>
                </a:ext>
              </a:extLst>
            </p:cNvPr>
            <p:cNvSpPr/>
            <p:nvPr/>
          </p:nvSpPr>
          <p:spPr>
            <a:xfrm>
              <a:off x="4819067" y="2428563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0AB4ADC5-A924-477A-A59D-A8E4D55F5264}"/>
                </a:ext>
              </a:extLst>
            </p:cNvPr>
            <p:cNvSpPr/>
            <p:nvPr/>
          </p:nvSpPr>
          <p:spPr>
            <a:xfrm>
              <a:off x="5172823" y="2428563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82" name="Freeform: Shape 3681">
              <a:extLst>
                <a:ext uri="{FF2B5EF4-FFF2-40B4-BE49-F238E27FC236}">
                  <a16:creationId xmlns:a16="http://schemas.microsoft.com/office/drawing/2014/main" id="{A546345C-C25D-471A-B0BD-76079F5E7B57}"/>
                </a:ext>
              </a:extLst>
            </p:cNvPr>
            <p:cNvSpPr/>
            <p:nvPr/>
          </p:nvSpPr>
          <p:spPr>
            <a:xfrm>
              <a:off x="5172823" y="2670015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83" name="Freeform: Shape 3682">
              <a:extLst>
                <a:ext uri="{FF2B5EF4-FFF2-40B4-BE49-F238E27FC236}">
                  <a16:creationId xmlns:a16="http://schemas.microsoft.com/office/drawing/2014/main" id="{3643002B-3D14-48B9-BECF-A6778D26B106}"/>
                </a:ext>
              </a:extLst>
            </p:cNvPr>
            <p:cNvSpPr/>
            <p:nvPr/>
          </p:nvSpPr>
          <p:spPr>
            <a:xfrm>
              <a:off x="4819067" y="2670015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84" name="Freeform: Shape 3683">
              <a:extLst>
                <a:ext uri="{FF2B5EF4-FFF2-40B4-BE49-F238E27FC236}">
                  <a16:creationId xmlns:a16="http://schemas.microsoft.com/office/drawing/2014/main" id="{C3BAF12B-9B37-4B7A-8518-6E9EFFBFFC60}"/>
                </a:ext>
              </a:extLst>
            </p:cNvPr>
            <p:cNvSpPr/>
            <p:nvPr/>
          </p:nvSpPr>
          <p:spPr>
            <a:xfrm>
              <a:off x="4819067" y="2670015"/>
              <a:ext cx="5615" cy="539056"/>
            </a:xfrm>
            <a:custGeom>
              <a:avLst/>
              <a:gdLst>
                <a:gd name="connsiteX0" fmla="*/ -2189 w 5615"/>
                <a:gd name="connsiteY0" fmla="*/ 538574 h 539056"/>
                <a:gd name="connsiteX1" fmla="*/ -2189 w 5615"/>
                <a:gd name="connsiteY1" fmla="*/ -483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538574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85" name="Freeform: Shape 3684">
              <a:extLst>
                <a:ext uri="{FF2B5EF4-FFF2-40B4-BE49-F238E27FC236}">
                  <a16:creationId xmlns:a16="http://schemas.microsoft.com/office/drawing/2014/main" id="{003F797D-35A0-4DAF-AF0D-F15939E64A46}"/>
                </a:ext>
              </a:extLst>
            </p:cNvPr>
            <p:cNvSpPr/>
            <p:nvPr/>
          </p:nvSpPr>
          <p:spPr>
            <a:xfrm>
              <a:off x="5049289" y="2670015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86" name="Freeform: Shape 3685">
              <a:extLst>
                <a:ext uri="{FF2B5EF4-FFF2-40B4-BE49-F238E27FC236}">
                  <a16:creationId xmlns:a16="http://schemas.microsoft.com/office/drawing/2014/main" id="{34A190B5-BA1E-4E50-84A0-00D2C7EE94F6}"/>
                </a:ext>
              </a:extLst>
            </p:cNvPr>
            <p:cNvSpPr/>
            <p:nvPr/>
          </p:nvSpPr>
          <p:spPr>
            <a:xfrm>
              <a:off x="5172823" y="2670015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87" name="Freeform: Shape 3686">
              <a:extLst>
                <a:ext uri="{FF2B5EF4-FFF2-40B4-BE49-F238E27FC236}">
                  <a16:creationId xmlns:a16="http://schemas.microsoft.com/office/drawing/2014/main" id="{E078C764-BFAB-41C2-976E-A3B722F6BB4A}"/>
                </a:ext>
              </a:extLst>
            </p:cNvPr>
            <p:cNvSpPr/>
            <p:nvPr/>
          </p:nvSpPr>
          <p:spPr>
            <a:xfrm>
              <a:off x="4819067" y="3209072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88" name="Freeform: Shape 3687">
              <a:extLst>
                <a:ext uri="{FF2B5EF4-FFF2-40B4-BE49-F238E27FC236}">
                  <a16:creationId xmlns:a16="http://schemas.microsoft.com/office/drawing/2014/main" id="{531F5F78-B728-4DEF-AA34-B775DBBD88C1}"/>
                </a:ext>
              </a:extLst>
            </p:cNvPr>
            <p:cNvSpPr/>
            <p:nvPr/>
          </p:nvSpPr>
          <p:spPr>
            <a:xfrm>
              <a:off x="5172823" y="3209072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89" name="Freeform: Shape 3688">
              <a:extLst>
                <a:ext uri="{FF2B5EF4-FFF2-40B4-BE49-F238E27FC236}">
                  <a16:creationId xmlns:a16="http://schemas.microsoft.com/office/drawing/2014/main" id="{C26D70DA-1349-40DB-9B27-2213CF4EA94D}"/>
                </a:ext>
              </a:extLst>
            </p:cNvPr>
            <p:cNvSpPr/>
            <p:nvPr/>
          </p:nvSpPr>
          <p:spPr>
            <a:xfrm>
              <a:off x="5403045" y="2670015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90" name="Freeform: Shape 3689">
              <a:extLst>
                <a:ext uri="{FF2B5EF4-FFF2-40B4-BE49-F238E27FC236}">
                  <a16:creationId xmlns:a16="http://schemas.microsoft.com/office/drawing/2014/main" id="{1B183B77-EE05-4846-9597-9C32933AF460}"/>
                </a:ext>
              </a:extLst>
            </p:cNvPr>
            <p:cNvSpPr/>
            <p:nvPr/>
          </p:nvSpPr>
          <p:spPr>
            <a:xfrm>
              <a:off x="4819067" y="2670015"/>
              <a:ext cx="5615" cy="539056"/>
            </a:xfrm>
            <a:custGeom>
              <a:avLst/>
              <a:gdLst>
                <a:gd name="connsiteX0" fmla="*/ -2189 w 5615"/>
                <a:gd name="connsiteY0" fmla="*/ 538574 h 539056"/>
                <a:gd name="connsiteX1" fmla="*/ -2189 w 5615"/>
                <a:gd name="connsiteY1" fmla="*/ -483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538574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91" name="Freeform: Shape 3690">
              <a:extLst>
                <a:ext uri="{FF2B5EF4-FFF2-40B4-BE49-F238E27FC236}">
                  <a16:creationId xmlns:a16="http://schemas.microsoft.com/office/drawing/2014/main" id="{F4862FC0-6D3F-46E7-8017-EF95632FB184}"/>
                </a:ext>
              </a:extLst>
            </p:cNvPr>
            <p:cNvSpPr/>
            <p:nvPr/>
          </p:nvSpPr>
          <p:spPr>
            <a:xfrm>
              <a:off x="5049289" y="1979349"/>
              <a:ext cx="5615" cy="449213"/>
            </a:xfrm>
            <a:custGeom>
              <a:avLst/>
              <a:gdLst>
                <a:gd name="connsiteX0" fmla="*/ -2189 w 5615"/>
                <a:gd name="connsiteY0" fmla="*/ -483 h 449213"/>
                <a:gd name="connsiteX1" fmla="*/ -2189 w 5615"/>
                <a:gd name="connsiteY1" fmla="*/ 448731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49213">
                  <a:moveTo>
                    <a:pt x="-2189" y="-483"/>
                  </a:moveTo>
                  <a:lnTo>
                    <a:pt x="-2189" y="44873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92" name="Freeform: Shape 3691">
              <a:extLst>
                <a:ext uri="{FF2B5EF4-FFF2-40B4-BE49-F238E27FC236}">
                  <a16:creationId xmlns:a16="http://schemas.microsoft.com/office/drawing/2014/main" id="{9FD39F99-B874-479F-AF2A-03AAC63658AB}"/>
                </a:ext>
              </a:extLst>
            </p:cNvPr>
            <p:cNvSpPr/>
            <p:nvPr/>
          </p:nvSpPr>
          <p:spPr>
            <a:xfrm>
              <a:off x="5049289" y="2670015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93" name="Freeform: Shape 3692">
              <a:extLst>
                <a:ext uri="{FF2B5EF4-FFF2-40B4-BE49-F238E27FC236}">
                  <a16:creationId xmlns:a16="http://schemas.microsoft.com/office/drawing/2014/main" id="{DEC7A2CC-3565-4C7D-96F2-8350BBDA2B2D}"/>
                </a:ext>
              </a:extLst>
            </p:cNvPr>
            <p:cNvSpPr/>
            <p:nvPr/>
          </p:nvSpPr>
          <p:spPr>
            <a:xfrm>
              <a:off x="5172823" y="1979349"/>
              <a:ext cx="5615" cy="449213"/>
            </a:xfrm>
            <a:custGeom>
              <a:avLst/>
              <a:gdLst>
                <a:gd name="connsiteX0" fmla="*/ -2189 w 5615"/>
                <a:gd name="connsiteY0" fmla="*/ -483 h 449213"/>
                <a:gd name="connsiteX1" fmla="*/ -2189 w 5615"/>
                <a:gd name="connsiteY1" fmla="*/ 448731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49213">
                  <a:moveTo>
                    <a:pt x="-2189" y="-483"/>
                  </a:moveTo>
                  <a:lnTo>
                    <a:pt x="-2189" y="44873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94" name="Freeform: Shape 3693">
              <a:extLst>
                <a:ext uri="{FF2B5EF4-FFF2-40B4-BE49-F238E27FC236}">
                  <a16:creationId xmlns:a16="http://schemas.microsoft.com/office/drawing/2014/main" id="{EABE553C-9317-4958-9E13-3D4F4378D560}"/>
                </a:ext>
              </a:extLst>
            </p:cNvPr>
            <p:cNvSpPr/>
            <p:nvPr/>
          </p:nvSpPr>
          <p:spPr>
            <a:xfrm>
              <a:off x="5172823" y="2670015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95" name="Freeform: Shape 3694">
              <a:extLst>
                <a:ext uri="{FF2B5EF4-FFF2-40B4-BE49-F238E27FC236}">
                  <a16:creationId xmlns:a16="http://schemas.microsoft.com/office/drawing/2014/main" id="{E80D1EE6-B3E9-4272-BC22-513983690505}"/>
                </a:ext>
              </a:extLst>
            </p:cNvPr>
            <p:cNvSpPr/>
            <p:nvPr/>
          </p:nvSpPr>
          <p:spPr>
            <a:xfrm>
              <a:off x="5403045" y="2670015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96" name="Freeform: Shape 3695">
              <a:extLst>
                <a:ext uri="{FF2B5EF4-FFF2-40B4-BE49-F238E27FC236}">
                  <a16:creationId xmlns:a16="http://schemas.microsoft.com/office/drawing/2014/main" id="{9439C70E-4341-4498-A621-98A4AD379BAD}"/>
                </a:ext>
              </a:extLst>
            </p:cNvPr>
            <p:cNvSpPr/>
            <p:nvPr/>
          </p:nvSpPr>
          <p:spPr>
            <a:xfrm>
              <a:off x="4695533" y="367793"/>
              <a:ext cx="5615" cy="134764"/>
            </a:xfrm>
            <a:custGeom>
              <a:avLst/>
              <a:gdLst>
                <a:gd name="connsiteX0" fmla="*/ -2189 w 5615"/>
                <a:gd name="connsiteY0" fmla="*/ 134281 h 134764"/>
                <a:gd name="connsiteX1" fmla="*/ -2189 w 5615"/>
                <a:gd name="connsiteY1" fmla="*/ -483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13428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97" name="Freeform: Shape 3696">
              <a:extLst>
                <a:ext uri="{FF2B5EF4-FFF2-40B4-BE49-F238E27FC236}">
                  <a16:creationId xmlns:a16="http://schemas.microsoft.com/office/drawing/2014/main" id="{CD3FABE2-CB72-404A-AE6D-F941985E5A9C}"/>
                </a:ext>
              </a:extLst>
            </p:cNvPr>
            <p:cNvSpPr/>
            <p:nvPr/>
          </p:nvSpPr>
          <p:spPr>
            <a:xfrm>
              <a:off x="6773148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98" name="Freeform: Shape 3697">
              <a:extLst>
                <a:ext uri="{FF2B5EF4-FFF2-40B4-BE49-F238E27FC236}">
                  <a16:creationId xmlns:a16="http://schemas.microsoft.com/office/drawing/2014/main" id="{12969E39-722B-4E58-B0C4-8A0679363D26}"/>
                </a:ext>
              </a:extLst>
            </p:cNvPr>
            <p:cNvSpPr/>
            <p:nvPr/>
          </p:nvSpPr>
          <p:spPr>
            <a:xfrm>
              <a:off x="6773148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99" name="Freeform: Shape 3698">
              <a:extLst>
                <a:ext uri="{FF2B5EF4-FFF2-40B4-BE49-F238E27FC236}">
                  <a16:creationId xmlns:a16="http://schemas.microsoft.com/office/drawing/2014/main" id="{E8F15592-D234-4116-AE52-7F0EAF924B18}"/>
                </a:ext>
              </a:extLst>
            </p:cNvPr>
            <p:cNvSpPr/>
            <p:nvPr/>
          </p:nvSpPr>
          <p:spPr>
            <a:xfrm>
              <a:off x="5520964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00" name="Freeform: Shape 3699">
              <a:extLst>
                <a:ext uri="{FF2B5EF4-FFF2-40B4-BE49-F238E27FC236}">
                  <a16:creationId xmlns:a16="http://schemas.microsoft.com/office/drawing/2014/main" id="{85B4C71D-DF08-44A2-AAA1-5EB9C72D63A5}"/>
                </a:ext>
              </a:extLst>
            </p:cNvPr>
            <p:cNvSpPr/>
            <p:nvPr/>
          </p:nvSpPr>
          <p:spPr>
            <a:xfrm>
              <a:off x="5644497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01" name="Freeform: Shape 3700">
              <a:extLst>
                <a:ext uri="{FF2B5EF4-FFF2-40B4-BE49-F238E27FC236}">
                  <a16:creationId xmlns:a16="http://schemas.microsoft.com/office/drawing/2014/main" id="{8CED7F04-52D4-4191-A72F-8E7E1A8587A9}"/>
                </a:ext>
              </a:extLst>
            </p:cNvPr>
            <p:cNvSpPr/>
            <p:nvPr/>
          </p:nvSpPr>
          <p:spPr>
            <a:xfrm>
              <a:off x="5644497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02" name="Freeform: Shape 3701">
              <a:extLst>
                <a:ext uri="{FF2B5EF4-FFF2-40B4-BE49-F238E27FC236}">
                  <a16:creationId xmlns:a16="http://schemas.microsoft.com/office/drawing/2014/main" id="{A66F2483-BD94-4101-9940-5B5F9E664A41}"/>
                </a:ext>
              </a:extLst>
            </p:cNvPr>
            <p:cNvSpPr/>
            <p:nvPr/>
          </p:nvSpPr>
          <p:spPr>
            <a:xfrm>
              <a:off x="5644497" y="878774"/>
              <a:ext cx="5615" cy="729978"/>
            </a:xfrm>
            <a:custGeom>
              <a:avLst/>
              <a:gdLst>
                <a:gd name="connsiteX0" fmla="*/ -2189 w 5615"/>
                <a:gd name="connsiteY0" fmla="*/ -483 h 729978"/>
                <a:gd name="connsiteX1" fmla="*/ -2189 w 5615"/>
                <a:gd name="connsiteY1" fmla="*/ 729495 h 729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29978">
                  <a:moveTo>
                    <a:pt x="-2189" y="-483"/>
                  </a:moveTo>
                  <a:lnTo>
                    <a:pt x="-2189" y="72949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03" name="Freeform: Shape 3702">
              <a:extLst>
                <a:ext uri="{FF2B5EF4-FFF2-40B4-BE49-F238E27FC236}">
                  <a16:creationId xmlns:a16="http://schemas.microsoft.com/office/drawing/2014/main" id="{6512A0D8-227C-494D-8EEA-83F37EFD4C8A}"/>
                </a:ext>
              </a:extLst>
            </p:cNvPr>
            <p:cNvSpPr/>
            <p:nvPr/>
          </p:nvSpPr>
          <p:spPr>
            <a:xfrm>
              <a:off x="5891565" y="1732281"/>
              <a:ext cx="5615" cy="376216"/>
            </a:xfrm>
            <a:custGeom>
              <a:avLst/>
              <a:gdLst>
                <a:gd name="connsiteX0" fmla="*/ -2189 w 5615"/>
                <a:gd name="connsiteY0" fmla="*/ -483 h 376216"/>
                <a:gd name="connsiteX1" fmla="*/ -2189 w 5615"/>
                <a:gd name="connsiteY1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76216">
                  <a:moveTo>
                    <a:pt x="-2189" y="-483"/>
                  </a:moveTo>
                  <a:lnTo>
                    <a:pt x="-2189" y="37573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04" name="Freeform: Shape 3703">
              <a:extLst>
                <a:ext uri="{FF2B5EF4-FFF2-40B4-BE49-F238E27FC236}">
                  <a16:creationId xmlns:a16="http://schemas.microsoft.com/office/drawing/2014/main" id="{24AE4963-503C-4F35-A2D4-762444773193}"/>
                </a:ext>
              </a:extLst>
            </p:cNvPr>
            <p:cNvSpPr/>
            <p:nvPr/>
          </p:nvSpPr>
          <p:spPr>
            <a:xfrm>
              <a:off x="6559771" y="112584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05" name="Freeform: Shape 3704">
              <a:extLst>
                <a:ext uri="{FF2B5EF4-FFF2-40B4-BE49-F238E27FC236}">
                  <a16:creationId xmlns:a16="http://schemas.microsoft.com/office/drawing/2014/main" id="{2193FAB6-3491-48C4-A1B1-5292066154C4}"/>
                </a:ext>
              </a:extLst>
            </p:cNvPr>
            <p:cNvSpPr/>
            <p:nvPr/>
          </p:nvSpPr>
          <p:spPr>
            <a:xfrm>
              <a:off x="6436237" y="112584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06" name="Freeform: Shape 3705">
              <a:extLst>
                <a:ext uri="{FF2B5EF4-FFF2-40B4-BE49-F238E27FC236}">
                  <a16:creationId xmlns:a16="http://schemas.microsoft.com/office/drawing/2014/main" id="{4B2E5AE8-3497-4179-8F05-F26BE14D78F1}"/>
                </a:ext>
              </a:extLst>
            </p:cNvPr>
            <p:cNvSpPr/>
            <p:nvPr/>
          </p:nvSpPr>
          <p:spPr>
            <a:xfrm>
              <a:off x="6559771" y="755240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07" name="Freeform: Shape 3706">
              <a:extLst>
                <a:ext uri="{FF2B5EF4-FFF2-40B4-BE49-F238E27FC236}">
                  <a16:creationId xmlns:a16="http://schemas.microsoft.com/office/drawing/2014/main" id="{DD0D5070-BA5E-4E02-90E5-345C8EEE2220}"/>
                </a:ext>
              </a:extLst>
            </p:cNvPr>
            <p:cNvSpPr/>
            <p:nvPr/>
          </p:nvSpPr>
          <p:spPr>
            <a:xfrm>
              <a:off x="6559771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08" name="Freeform: Shape 3707">
              <a:extLst>
                <a:ext uri="{FF2B5EF4-FFF2-40B4-BE49-F238E27FC236}">
                  <a16:creationId xmlns:a16="http://schemas.microsoft.com/office/drawing/2014/main" id="{627878D2-E7C5-4D9F-9D65-245B281AD0F4}"/>
                </a:ext>
              </a:extLst>
            </p:cNvPr>
            <p:cNvSpPr/>
            <p:nvPr/>
          </p:nvSpPr>
          <p:spPr>
            <a:xfrm>
              <a:off x="6559771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09" name="Freeform: Shape 3708">
              <a:extLst>
                <a:ext uri="{FF2B5EF4-FFF2-40B4-BE49-F238E27FC236}">
                  <a16:creationId xmlns:a16="http://schemas.microsoft.com/office/drawing/2014/main" id="{CC78C35A-725E-4EDE-94DA-D7FB7B911850}"/>
                </a:ext>
              </a:extLst>
            </p:cNvPr>
            <p:cNvSpPr/>
            <p:nvPr/>
          </p:nvSpPr>
          <p:spPr>
            <a:xfrm>
              <a:off x="6436237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10" name="Freeform: Shape 3709">
              <a:extLst>
                <a:ext uri="{FF2B5EF4-FFF2-40B4-BE49-F238E27FC236}">
                  <a16:creationId xmlns:a16="http://schemas.microsoft.com/office/drawing/2014/main" id="{ACED2ED5-78F5-4813-A4E1-70530DEAB189}"/>
                </a:ext>
              </a:extLst>
            </p:cNvPr>
            <p:cNvSpPr/>
            <p:nvPr/>
          </p:nvSpPr>
          <p:spPr>
            <a:xfrm>
              <a:off x="6436237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11" name="Freeform: Shape 3710">
              <a:extLst>
                <a:ext uri="{FF2B5EF4-FFF2-40B4-BE49-F238E27FC236}">
                  <a16:creationId xmlns:a16="http://schemas.microsoft.com/office/drawing/2014/main" id="{CDDADBC2-88B7-4C02-A870-4EDCB88F76D6}"/>
                </a:ext>
              </a:extLst>
            </p:cNvPr>
            <p:cNvSpPr/>
            <p:nvPr/>
          </p:nvSpPr>
          <p:spPr>
            <a:xfrm>
              <a:off x="6559771" y="502558"/>
              <a:ext cx="213376" cy="5615"/>
            </a:xfrm>
            <a:custGeom>
              <a:avLst/>
              <a:gdLst>
                <a:gd name="connsiteX0" fmla="*/ 211188 w 213376"/>
                <a:gd name="connsiteY0" fmla="*/ -483 h 5615"/>
                <a:gd name="connsiteX1" fmla="*/ -2189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211188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12" name="Freeform: Shape 3711">
              <a:extLst>
                <a:ext uri="{FF2B5EF4-FFF2-40B4-BE49-F238E27FC236}">
                  <a16:creationId xmlns:a16="http://schemas.microsoft.com/office/drawing/2014/main" id="{6BAF4B9D-6826-4F6E-8E8C-7FD182BD5215}"/>
                </a:ext>
              </a:extLst>
            </p:cNvPr>
            <p:cNvSpPr/>
            <p:nvPr/>
          </p:nvSpPr>
          <p:spPr>
            <a:xfrm>
              <a:off x="6559771" y="367793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13" name="Freeform: Shape 3712">
              <a:extLst>
                <a:ext uri="{FF2B5EF4-FFF2-40B4-BE49-F238E27FC236}">
                  <a16:creationId xmlns:a16="http://schemas.microsoft.com/office/drawing/2014/main" id="{6A4A589A-BB28-413F-8C92-0701F6710AEE}"/>
                </a:ext>
              </a:extLst>
            </p:cNvPr>
            <p:cNvSpPr/>
            <p:nvPr/>
          </p:nvSpPr>
          <p:spPr>
            <a:xfrm>
              <a:off x="6559771" y="626091"/>
              <a:ext cx="213376" cy="5615"/>
            </a:xfrm>
            <a:custGeom>
              <a:avLst/>
              <a:gdLst>
                <a:gd name="connsiteX0" fmla="*/ 211188 w 213376"/>
                <a:gd name="connsiteY0" fmla="*/ -483 h 5615"/>
                <a:gd name="connsiteX1" fmla="*/ -2189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211188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14" name="Freeform: Shape 3713">
              <a:extLst>
                <a:ext uri="{FF2B5EF4-FFF2-40B4-BE49-F238E27FC236}">
                  <a16:creationId xmlns:a16="http://schemas.microsoft.com/office/drawing/2014/main" id="{F3A9205C-9502-4B37-95B2-150EAC5D9898}"/>
                </a:ext>
              </a:extLst>
            </p:cNvPr>
            <p:cNvSpPr/>
            <p:nvPr/>
          </p:nvSpPr>
          <p:spPr>
            <a:xfrm>
              <a:off x="6211630" y="755240"/>
              <a:ext cx="224606" cy="5615"/>
            </a:xfrm>
            <a:custGeom>
              <a:avLst/>
              <a:gdLst>
                <a:gd name="connsiteX0" fmla="*/ -2189 w 224606"/>
                <a:gd name="connsiteY0" fmla="*/ -483 h 5615"/>
                <a:gd name="connsiteX1" fmla="*/ 222418 w 22460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606" h="5615">
                  <a:moveTo>
                    <a:pt x="-2189" y="-483"/>
                  </a:moveTo>
                  <a:lnTo>
                    <a:pt x="22241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15" name="Freeform: Shape 3714">
              <a:extLst>
                <a:ext uri="{FF2B5EF4-FFF2-40B4-BE49-F238E27FC236}">
                  <a16:creationId xmlns:a16="http://schemas.microsoft.com/office/drawing/2014/main" id="{E4F3FB9F-DF95-46D8-9FB6-DDF6D4DF424C}"/>
                </a:ext>
              </a:extLst>
            </p:cNvPr>
            <p:cNvSpPr/>
            <p:nvPr/>
          </p:nvSpPr>
          <p:spPr>
            <a:xfrm>
              <a:off x="6211630" y="626091"/>
              <a:ext cx="224606" cy="5615"/>
            </a:xfrm>
            <a:custGeom>
              <a:avLst/>
              <a:gdLst>
                <a:gd name="connsiteX0" fmla="*/ 222418 w 224606"/>
                <a:gd name="connsiteY0" fmla="*/ -483 h 5615"/>
                <a:gd name="connsiteX1" fmla="*/ -2189 w 22460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606" h="5615">
                  <a:moveTo>
                    <a:pt x="222418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16" name="Freeform: Shape 3715">
              <a:extLst>
                <a:ext uri="{FF2B5EF4-FFF2-40B4-BE49-F238E27FC236}">
                  <a16:creationId xmlns:a16="http://schemas.microsoft.com/office/drawing/2014/main" id="{323ADCEF-37AD-40F1-98B1-C4F9D500A420}"/>
                </a:ext>
              </a:extLst>
            </p:cNvPr>
            <p:cNvSpPr/>
            <p:nvPr/>
          </p:nvSpPr>
          <p:spPr>
            <a:xfrm>
              <a:off x="6104942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17" name="Freeform: Shape 3716">
              <a:extLst>
                <a:ext uri="{FF2B5EF4-FFF2-40B4-BE49-F238E27FC236}">
                  <a16:creationId xmlns:a16="http://schemas.microsoft.com/office/drawing/2014/main" id="{E71CC9E6-2672-48F2-9898-3EE9BC5FE8F4}"/>
                </a:ext>
              </a:extLst>
            </p:cNvPr>
            <p:cNvSpPr/>
            <p:nvPr/>
          </p:nvSpPr>
          <p:spPr>
            <a:xfrm>
              <a:off x="6211630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18" name="Freeform: Shape 3717">
              <a:extLst>
                <a:ext uri="{FF2B5EF4-FFF2-40B4-BE49-F238E27FC236}">
                  <a16:creationId xmlns:a16="http://schemas.microsoft.com/office/drawing/2014/main" id="{F3BF6DAB-A218-4585-A755-7E8614F4DB4D}"/>
                </a:ext>
              </a:extLst>
            </p:cNvPr>
            <p:cNvSpPr/>
            <p:nvPr/>
          </p:nvSpPr>
          <p:spPr>
            <a:xfrm>
              <a:off x="6211630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19" name="Freeform: Shape 3718">
              <a:extLst>
                <a:ext uri="{FF2B5EF4-FFF2-40B4-BE49-F238E27FC236}">
                  <a16:creationId xmlns:a16="http://schemas.microsoft.com/office/drawing/2014/main" id="{5CE9CE2A-0E82-40C2-BC68-F81CD94F1AB3}"/>
                </a:ext>
              </a:extLst>
            </p:cNvPr>
            <p:cNvSpPr/>
            <p:nvPr/>
          </p:nvSpPr>
          <p:spPr>
            <a:xfrm>
              <a:off x="6211630" y="502558"/>
              <a:ext cx="224606" cy="5615"/>
            </a:xfrm>
            <a:custGeom>
              <a:avLst/>
              <a:gdLst>
                <a:gd name="connsiteX0" fmla="*/ 222418 w 224606"/>
                <a:gd name="connsiteY0" fmla="*/ -483 h 5615"/>
                <a:gd name="connsiteX1" fmla="*/ -2189 w 22460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606" h="5615">
                  <a:moveTo>
                    <a:pt x="222418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20" name="Freeform: Shape 3719">
              <a:extLst>
                <a:ext uri="{FF2B5EF4-FFF2-40B4-BE49-F238E27FC236}">
                  <a16:creationId xmlns:a16="http://schemas.microsoft.com/office/drawing/2014/main" id="{B2EC8814-BB39-4787-9F23-CD837605A207}"/>
                </a:ext>
              </a:extLst>
            </p:cNvPr>
            <p:cNvSpPr/>
            <p:nvPr/>
          </p:nvSpPr>
          <p:spPr>
            <a:xfrm>
              <a:off x="6211630" y="367793"/>
              <a:ext cx="224606" cy="5615"/>
            </a:xfrm>
            <a:custGeom>
              <a:avLst/>
              <a:gdLst>
                <a:gd name="connsiteX0" fmla="*/ -2189 w 224606"/>
                <a:gd name="connsiteY0" fmla="*/ -483 h 5615"/>
                <a:gd name="connsiteX1" fmla="*/ 222418 w 22460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606" h="5615">
                  <a:moveTo>
                    <a:pt x="-2189" y="-483"/>
                  </a:moveTo>
                  <a:lnTo>
                    <a:pt x="22241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21" name="Freeform: Shape 3720">
              <a:extLst>
                <a:ext uri="{FF2B5EF4-FFF2-40B4-BE49-F238E27FC236}">
                  <a16:creationId xmlns:a16="http://schemas.microsoft.com/office/drawing/2014/main" id="{2AC2134E-5A6F-41FB-B26E-29302A5F5FDE}"/>
                </a:ext>
              </a:extLst>
            </p:cNvPr>
            <p:cNvSpPr/>
            <p:nvPr/>
          </p:nvSpPr>
          <p:spPr>
            <a:xfrm>
              <a:off x="6104942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22" name="Freeform: Shape 3721">
              <a:extLst>
                <a:ext uri="{FF2B5EF4-FFF2-40B4-BE49-F238E27FC236}">
                  <a16:creationId xmlns:a16="http://schemas.microsoft.com/office/drawing/2014/main" id="{A35969FF-8E98-4296-AA86-2FAF8C51066B}"/>
                </a:ext>
              </a:extLst>
            </p:cNvPr>
            <p:cNvSpPr/>
            <p:nvPr/>
          </p:nvSpPr>
          <p:spPr>
            <a:xfrm>
              <a:off x="5891565" y="755240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23" name="Freeform: Shape 3722">
              <a:extLst>
                <a:ext uri="{FF2B5EF4-FFF2-40B4-BE49-F238E27FC236}">
                  <a16:creationId xmlns:a16="http://schemas.microsoft.com/office/drawing/2014/main" id="{EC85BF66-BD4E-44D7-A8DD-D3407509848F}"/>
                </a:ext>
              </a:extLst>
            </p:cNvPr>
            <p:cNvSpPr/>
            <p:nvPr/>
          </p:nvSpPr>
          <p:spPr>
            <a:xfrm>
              <a:off x="5891565" y="626091"/>
              <a:ext cx="213376" cy="5615"/>
            </a:xfrm>
            <a:custGeom>
              <a:avLst/>
              <a:gdLst>
                <a:gd name="connsiteX0" fmla="*/ 211188 w 213376"/>
                <a:gd name="connsiteY0" fmla="*/ -483 h 5615"/>
                <a:gd name="connsiteX1" fmla="*/ -2189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211188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24" name="Freeform: Shape 3723">
              <a:extLst>
                <a:ext uri="{FF2B5EF4-FFF2-40B4-BE49-F238E27FC236}">
                  <a16:creationId xmlns:a16="http://schemas.microsoft.com/office/drawing/2014/main" id="{5A4BD93D-6BEF-461D-9A44-63DD49742F4F}"/>
                </a:ext>
              </a:extLst>
            </p:cNvPr>
            <p:cNvSpPr/>
            <p:nvPr/>
          </p:nvSpPr>
          <p:spPr>
            <a:xfrm>
              <a:off x="5644497" y="626091"/>
              <a:ext cx="123533" cy="5615"/>
            </a:xfrm>
            <a:custGeom>
              <a:avLst/>
              <a:gdLst>
                <a:gd name="connsiteX0" fmla="*/ 121345 w 123533"/>
                <a:gd name="connsiteY0" fmla="*/ -483 h 5615"/>
                <a:gd name="connsiteX1" fmla="*/ -2189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121345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25" name="Freeform: Shape 3724">
              <a:extLst>
                <a:ext uri="{FF2B5EF4-FFF2-40B4-BE49-F238E27FC236}">
                  <a16:creationId xmlns:a16="http://schemas.microsoft.com/office/drawing/2014/main" id="{F8A42E40-B351-4FCB-BB00-1E0D92F27755}"/>
                </a:ext>
              </a:extLst>
            </p:cNvPr>
            <p:cNvSpPr/>
            <p:nvPr/>
          </p:nvSpPr>
          <p:spPr>
            <a:xfrm>
              <a:off x="5891565" y="755240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26" name="Freeform: Shape 3725">
              <a:extLst>
                <a:ext uri="{FF2B5EF4-FFF2-40B4-BE49-F238E27FC236}">
                  <a16:creationId xmlns:a16="http://schemas.microsoft.com/office/drawing/2014/main" id="{77A33511-E76B-44C9-8479-D27374607E7B}"/>
                </a:ext>
              </a:extLst>
            </p:cNvPr>
            <p:cNvSpPr/>
            <p:nvPr/>
          </p:nvSpPr>
          <p:spPr>
            <a:xfrm>
              <a:off x="5891565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27" name="Freeform: Shape 3726">
              <a:extLst>
                <a:ext uri="{FF2B5EF4-FFF2-40B4-BE49-F238E27FC236}">
                  <a16:creationId xmlns:a16="http://schemas.microsoft.com/office/drawing/2014/main" id="{6F77F31A-7ABA-4531-80BC-74269A74A30B}"/>
                </a:ext>
              </a:extLst>
            </p:cNvPr>
            <p:cNvSpPr/>
            <p:nvPr/>
          </p:nvSpPr>
          <p:spPr>
            <a:xfrm>
              <a:off x="5891565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28" name="Freeform: Shape 3727">
              <a:extLst>
                <a:ext uri="{FF2B5EF4-FFF2-40B4-BE49-F238E27FC236}">
                  <a16:creationId xmlns:a16="http://schemas.microsoft.com/office/drawing/2014/main" id="{FF211F3B-9A1D-409B-BFBC-5CF36DAA2C1D}"/>
                </a:ext>
              </a:extLst>
            </p:cNvPr>
            <p:cNvSpPr/>
            <p:nvPr/>
          </p:nvSpPr>
          <p:spPr>
            <a:xfrm>
              <a:off x="5768031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29" name="Freeform: Shape 3728">
              <a:extLst>
                <a:ext uri="{FF2B5EF4-FFF2-40B4-BE49-F238E27FC236}">
                  <a16:creationId xmlns:a16="http://schemas.microsoft.com/office/drawing/2014/main" id="{8B2C40D1-A089-4534-8346-38D80F0981A1}"/>
                </a:ext>
              </a:extLst>
            </p:cNvPr>
            <p:cNvSpPr/>
            <p:nvPr/>
          </p:nvSpPr>
          <p:spPr>
            <a:xfrm>
              <a:off x="5768031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30" name="Freeform: Shape 3729">
              <a:extLst>
                <a:ext uri="{FF2B5EF4-FFF2-40B4-BE49-F238E27FC236}">
                  <a16:creationId xmlns:a16="http://schemas.microsoft.com/office/drawing/2014/main" id="{F22CAEBE-1D90-4AF8-964E-D00059B8AFDF}"/>
                </a:ext>
              </a:extLst>
            </p:cNvPr>
            <p:cNvSpPr/>
            <p:nvPr/>
          </p:nvSpPr>
          <p:spPr>
            <a:xfrm>
              <a:off x="5891565" y="502558"/>
              <a:ext cx="213376" cy="5615"/>
            </a:xfrm>
            <a:custGeom>
              <a:avLst/>
              <a:gdLst>
                <a:gd name="connsiteX0" fmla="*/ 211188 w 213376"/>
                <a:gd name="connsiteY0" fmla="*/ -483 h 5615"/>
                <a:gd name="connsiteX1" fmla="*/ -2189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211188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31" name="Freeform: Shape 3730">
              <a:extLst>
                <a:ext uri="{FF2B5EF4-FFF2-40B4-BE49-F238E27FC236}">
                  <a16:creationId xmlns:a16="http://schemas.microsoft.com/office/drawing/2014/main" id="{8D7DE543-5B8D-4B69-819D-0BC3D233A3C2}"/>
                </a:ext>
              </a:extLst>
            </p:cNvPr>
            <p:cNvSpPr/>
            <p:nvPr/>
          </p:nvSpPr>
          <p:spPr>
            <a:xfrm>
              <a:off x="5644497" y="502558"/>
              <a:ext cx="123533" cy="5615"/>
            </a:xfrm>
            <a:custGeom>
              <a:avLst/>
              <a:gdLst>
                <a:gd name="connsiteX0" fmla="*/ 121345 w 123533"/>
                <a:gd name="connsiteY0" fmla="*/ -483 h 5615"/>
                <a:gd name="connsiteX1" fmla="*/ -2189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121345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32" name="Freeform: Shape 3731">
              <a:extLst>
                <a:ext uri="{FF2B5EF4-FFF2-40B4-BE49-F238E27FC236}">
                  <a16:creationId xmlns:a16="http://schemas.microsoft.com/office/drawing/2014/main" id="{CB5FED2E-67D4-46AC-AE7A-7DF8ED4BD227}"/>
                </a:ext>
              </a:extLst>
            </p:cNvPr>
            <p:cNvSpPr/>
            <p:nvPr/>
          </p:nvSpPr>
          <p:spPr>
            <a:xfrm>
              <a:off x="5644497" y="367793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33" name="Freeform: Shape 3732">
              <a:extLst>
                <a:ext uri="{FF2B5EF4-FFF2-40B4-BE49-F238E27FC236}">
                  <a16:creationId xmlns:a16="http://schemas.microsoft.com/office/drawing/2014/main" id="{E50381E0-F620-463E-9CA5-31B849D9B804}"/>
                </a:ext>
              </a:extLst>
            </p:cNvPr>
            <p:cNvSpPr/>
            <p:nvPr/>
          </p:nvSpPr>
          <p:spPr>
            <a:xfrm>
              <a:off x="5891565" y="367793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34" name="Freeform: Shape 3733">
              <a:extLst>
                <a:ext uri="{FF2B5EF4-FFF2-40B4-BE49-F238E27FC236}">
                  <a16:creationId xmlns:a16="http://schemas.microsoft.com/office/drawing/2014/main" id="{E99EB7EB-D5A3-4BDD-B8BD-3FEB98511870}"/>
                </a:ext>
              </a:extLst>
            </p:cNvPr>
            <p:cNvSpPr/>
            <p:nvPr/>
          </p:nvSpPr>
          <p:spPr>
            <a:xfrm>
              <a:off x="4819067" y="367793"/>
              <a:ext cx="5615" cy="134764"/>
            </a:xfrm>
            <a:custGeom>
              <a:avLst/>
              <a:gdLst>
                <a:gd name="connsiteX0" fmla="*/ -2189 w 5615"/>
                <a:gd name="connsiteY0" fmla="*/ 134281 h 134764"/>
                <a:gd name="connsiteX1" fmla="*/ -2189 w 5615"/>
                <a:gd name="connsiteY1" fmla="*/ -483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13428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35" name="Freeform: Shape 3734">
              <a:extLst>
                <a:ext uri="{FF2B5EF4-FFF2-40B4-BE49-F238E27FC236}">
                  <a16:creationId xmlns:a16="http://schemas.microsoft.com/office/drawing/2014/main" id="{EFCD8C05-440E-479E-8CAC-AEC58533536B}"/>
                </a:ext>
              </a:extLst>
            </p:cNvPr>
            <p:cNvSpPr/>
            <p:nvPr/>
          </p:nvSpPr>
          <p:spPr>
            <a:xfrm>
              <a:off x="4936985" y="367793"/>
              <a:ext cx="5615" cy="134764"/>
            </a:xfrm>
            <a:custGeom>
              <a:avLst/>
              <a:gdLst>
                <a:gd name="connsiteX0" fmla="*/ -2189 w 5615"/>
                <a:gd name="connsiteY0" fmla="*/ 134281 h 134764"/>
                <a:gd name="connsiteX1" fmla="*/ -2189 w 5615"/>
                <a:gd name="connsiteY1" fmla="*/ -483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13428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36" name="Freeform: Shape 3735">
              <a:extLst>
                <a:ext uri="{FF2B5EF4-FFF2-40B4-BE49-F238E27FC236}">
                  <a16:creationId xmlns:a16="http://schemas.microsoft.com/office/drawing/2014/main" id="{0D7A0D40-E9F5-4AEF-861D-59DF73B23F57}"/>
                </a:ext>
              </a:extLst>
            </p:cNvPr>
            <p:cNvSpPr/>
            <p:nvPr/>
          </p:nvSpPr>
          <p:spPr>
            <a:xfrm>
              <a:off x="4695533" y="502558"/>
              <a:ext cx="123533" cy="5615"/>
            </a:xfrm>
            <a:custGeom>
              <a:avLst/>
              <a:gdLst>
                <a:gd name="connsiteX0" fmla="*/ 121345 w 123533"/>
                <a:gd name="connsiteY0" fmla="*/ -483 h 5615"/>
                <a:gd name="connsiteX1" fmla="*/ -2189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121345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37" name="Freeform: Shape 3736">
              <a:extLst>
                <a:ext uri="{FF2B5EF4-FFF2-40B4-BE49-F238E27FC236}">
                  <a16:creationId xmlns:a16="http://schemas.microsoft.com/office/drawing/2014/main" id="{F753B32E-93F0-4F43-8978-7A03527A3195}"/>
                </a:ext>
              </a:extLst>
            </p:cNvPr>
            <p:cNvSpPr/>
            <p:nvPr/>
          </p:nvSpPr>
          <p:spPr>
            <a:xfrm>
              <a:off x="4695533" y="367793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38" name="Freeform: Shape 3737">
              <a:extLst>
                <a:ext uri="{FF2B5EF4-FFF2-40B4-BE49-F238E27FC236}">
                  <a16:creationId xmlns:a16="http://schemas.microsoft.com/office/drawing/2014/main" id="{52CC2444-EF9E-4B01-961D-480E4D7402C2}"/>
                </a:ext>
              </a:extLst>
            </p:cNvPr>
            <p:cNvSpPr/>
            <p:nvPr/>
          </p:nvSpPr>
          <p:spPr>
            <a:xfrm>
              <a:off x="5403045" y="502558"/>
              <a:ext cx="117918" cy="5615"/>
            </a:xfrm>
            <a:custGeom>
              <a:avLst/>
              <a:gdLst>
                <a:gd name="connsiteX0" fmla="*/ 115730 w 117918"/>
                <a:gd name="connsiteY0" fmla="*/ -483 h 5615"/>
                <a:gd name="connsiteX1" fmla="*/ -2189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115730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39" name="Freeform: Shape 3738">
              <a:extLst>
                <a:ext uri="{FF2B5EF4-FFF2-40B4-BE49-F238E27FC236}">
                  <a16:creationId xmlns:a16="http://schemas.microsoft.com/office/drawing/2014/main" id="{3C7EEBA5-4555-4164-9827-1A742C0CE546}"/>
                </a:ext>
              </a:extLst>
            </p:cNvPr>
            <p:cNvSpPr/>
            <p:nvPr/>
          </p:nvSpPr>
          <p:spPr>
            <a:xfrm>
              <a:off x="4936985" y="502558"/>
              <a:ext cx="342525" cy="5615"/>
            </a:xfrm>
            <a:custGeom>
              <a:avLst/>
              <a:gdLst>
                <a:gd name="connsiteX0" fmla="*/ 340337 w 342525"/>
                <a:gd name="connsiteY0" fmla="*/ -483 h 5615"/>
                <a:gd name="connsiteX1" fmla="*/ -2189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340337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40" name="Freeform: Shape 3739">
              <a:extLst>
                <a:ext uri="{FF2B5EF4-FFF2-40B4-BE49-F238E27FC236}">
                  <a16:creationId xmlns:a16="http://schemas.microsoft.com/office/drawing/2014/main" id="{BFB4C519-BE73-4E9D-BB2A-339F2496B8EA}"/>
                </a:ext>
              </a:extLst>
            </p:cNvPr>
            <p:cNvSpPr/>
            <p:nvPr/>
          </p:nvSpPr>
          <p:spPr>
            <a:xfrm>
              <a:off x="4936985" y="367793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41" name="Freeform: Shape 3740">
              <a:extLst>
                <a:ext uri="{FF2B5EF4-FFF2-40B4-BE49-F238E27FC236}">
                  <a16:creationId xmlns:a16="http://schemas.microsoft.com/office/drawing/2014/main" id="{0CE4F014-0BD3-42B8-8F0D-3CA3AE7B420B}"/>
                </a:ext>
              </a:extLst>
            </p:cNvPr>
            <p:cNvSpPr/>
            <p:nvPr/>
          </p:nvSpPr>
          <p:spPr>
            <a:xfrm>
              <a:off x="5403045" y="367793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42" name="Freeform: Shape 3741">
              <a:extLst>
                <a:ext uri="{FF2B5EF4-FFF2-40B4-BE49-F238E27FC236}">
                  <a16:creationId xmlns:a16="http://schemas.microsoft.com/office/drawing/2014/main" id="{344394D5-62F8-41AC-ACF2-BC96E23B0E23}"/>
                </a:ext>
              </a:extLst>
            </p:cNvPr>
            <p:cNvSpPr/>
            <p:nvPr/>
          </p:nvSpPr>
          <p:spPr>
            <a:xfrm>
              <a:off x="5279511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43" name="Freeform: Shape 3742">
              <a:extLst>
                <a:ext uri="{FF2B5EF4-FFF2-40B4-BE49-F238E27FC236}">
                  <a16:creationId xmlns:a16="http://schemas.microsoft.com/office/drawing/2014/main" id="{27CA0BB2-E44D-49A4-BE8F-C45079204001}"/>
                </a:ext>
              </a:extLst>
            </p:cNvPr>
            <p:cNvSpPr/>
            <p:nvPr/>
          </p:nvSpPr>
          <p:spPr>
            <a:xfrm>
              <a:off x="5403045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44" name="Freeform: Shape 3743">
              <a:extLst>
                <a:ext uri="{FF2B5EF4-FFF2-40B4-BE49-F238E27FC236}">
                  <a16:creationId xmlns:a16="http://schemas.microsoft.com/office/drawing/2014/main" id="{31168DDD-E76A-42BD-A39E-4F9629D4711D}"/>
                </a:ext>
              </a:extLst>
            </p:cNvPr>
            <p:cNvSpPr/>
            <p:nvPr/>
          </p:nvSpPr>
          <p:spPr>
            <a:xfrm>
              <a:off x="4695533" y="755240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45" name="Freeform: Shape 3744">
              <a:extLst>
                <a:ext uri="{FF2B5EF4-FFF2-40B4-BE49-F238E27FC236}">
                  <a16:creationId xmlns:a16="http://schemas.microsoft.com/office/drawing/2014/main" id="{76BB5CDD-7B57-4208-AB37-47177B8F10AB}"/>
                </a:ext>
              </a:extLst>
            </p:cNvPr>
            <p:cNvSpPr/>
            <p:nvPr/>
          </p:nvSpPr>
          <p:spPr>
            <a:xfrm>
              <a:off x="4695533" y="626091"/>
              <a:ext cx="123533" cy="5615"/>
            </a:xfrm>
            <a:custGeom>
              <a:avLst/>
              <a:gdLst>
                <a:gd name="connsiteX0" fmla="*/ 121345 w 123533"/>
                <a:gd name="connsiteY0" fmla="*/ -483 h 5615"/>
                <a:gd name="connsiteX1" fmla="*/ -2189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121345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46" name="Freeform: Shape 3745">
              <a:extLst>
                <a:ext uri="{FF2B5EF4-FFF2-40B4-BE49-F238E27FC236}">
                  <a16:creationId xmlns:a16="http://schemas.microsoft.com/office/drawing/2014/main" id="{D2C38219-5853-4CCA-A422-27D5CCAE4ECE}"/>
                </a:ext>
              </a:extLst>
            </p:cNvPr>
            <p:cNvSpPr/>
            <p:nvPr/>
          </p:nvSpPr>
          <p:spPr>
            <a:xfrm>
              <a:off x="4695533" y="626091"/>
              <a:ext cx="5615" cy="129149"/>
            </a:xfrm>
            <a:custGeom>
              <a:avLst/>
              <a:gdLst>
                <a:gd name="connsiteX0" fmla="*/ -2189 w 5615"/>
                <a:gd name="connsiteY0" fmla="*/ 128666 h 129149"/>
                <a:gd name="connsiteX1" fmla="*/ -2189 w 5615"/>
                <a:gd name="connsiteY1" fmla="*/ -483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12866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47" name="Freeform: Shape 3746">
              <a:extLst>
                <a:ext uri="{FF2B5EF4-FFF2-40B4-BE49-F238E27FC236}">
                  <a16:creationId xmlns:a16="http://schemas.microsoft.com/office/drawing/2014/main" id="{ADDB573D-19CF-4C77-9D60-9E60858447DE}"/>
                </a:ext>
              </a:extLst>
            </p:cNvPr>
            <p:cNvSpPr/>
            <p:nvPr/>
          </p:nvSpPr>
          <p:spPr>
            <a:xfrm>
              <a:off x="4819067" y="626091"/>
              <a:ext cx="5615" cy="129149"/>
            </a:xfrm>
            <a:custGeom>
              <a:avLst/>
              <a:gdLst>
                <a:gd name="connsiteX0" fmla="*/ -2189 w 5615"/>
                <a:gd name="connsiteY0" fmla="*/ 128666 h 129149"/>
                <a:gd name="connsiteX1" fmla="*/ -2189 w 5615"/>
                <a:gd name="connsiteY1" fmla="*/ -483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12866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48" name="Freeform: Shape 3747">
              <a:extLst>
                <a:ext uri="{FF2B5EF4-FFF2-40B4-BE49-F238E27FC236}">
                  <a16:creationId xmlns:a16="http://schemas.microsoft.com/office/drawing/2014/main" id="{74528F00-D27D-424E-B304-7456F5A55D48}"/>
                </a:ext>
              </a:extLst>
            </p:cNvPr>
            <p:cNvSpPr/>
            <p:nvPr/>
          </p:nvSpPr>
          <p:spPr>
            <a:xfrm>
              <a:off x="4936985" y="626091"/>
              <a:ext cx="5615" cy="129149"/>
            </a:xfrm>
            <a:custGeom>
              <a:avLst/>
              <a:gdLst>
                <a:gd name="connsiteX0" fmla="*/ -2189 w 5615"/>
                <a:gd name="connsiteY0" fmla="*/ 128666 h 129149"/>
                <a:gd name="connsiteX1" fmla="*/ -2189 w 5615"/>
                <a:gd name="connsiteY1" fmla="*/ -483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12866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49" name="Freeform: Shape 3748">
              <a:extLst>
                <a:ext uri="{FF2B5EF4-FFF2-40B4-BE49-F238E27FC236}">
                  <a16:creationId xmlns:a16="http://schemas.microsoft.com/office/drawing/2014/main" id="{EAC19D52-2C90-443E-BF8F-3B14E4C4163B}"/>
                </a:ext>
              </a:extLst>
            </p:cNvPr>
            <p:cNvSpPr/>
            <p:nvPr/>
          </p:nvSpPr>
          <p:spPr>
            <a:xfrm>
              <a:off x="5279511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50" name="Freeform: Shape 3749">
              <a:extLst>
                <a:ext uri="{FF2B5EF4-FFF2-40B4-BE49-F238E27FC236}">
                  <a16:creationId xmlns:a16="http://schemas.microsoft.com/office/drawing/2014/main" id="{DC46DF9C-9800-422A-AF70-F1344DE82F11}"/>
                </a:ext>
              </a:extLst>
            </p:cNvPr>
            <p:cNvSpPr/>
            <p:nvPr/>
          </p:nvSpPr>
          <p:spPr>
            <a:xfrm>
              <a:off x="4936985" y="755240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51" name="Freeform: Shape 3750">
              <a:extLst>
                <a:ext uri="{FF2B5EF4-FFF2-40B4-BE49-F238E27FC236}">
                  <a16:creationId xmlns:a16="http://schemas.microsoft.com/office/drawing/2014/main" id="{6ACE9562-FD85-475A-A40B-C09B2E77F06F}"/>
                </a:ext>
              </a:extLst>
            </p:cNvPr>
            <p:cNvSpPr/>
            <p:nvPr/>
          </p:nvSpPr>
          <p:spPr>
            <a:xfrm>
              <a:off x="5403045" y="626091"/>
              <a:ext cx="117918" cy="5615"/>
            </a:xfrm>
            <a:custGeom>
              <a:avLst/>
              <a:gdLst>
                <a:gd name="connsiteX0" fmla="*/ 115730 w 117918"/>
                <a:gd name="connsiteY0" fmla="*/ -483 h 5615"/>
                <a:gd name="connsiteX1" fmla="*/ -2189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115730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52" name="Freeform: Shape 3751">
              <a:extLst>
                <a:ext uri="{FF2B5EF4-FFF2-40B4-BE49-F238E27FC236}">
                  <a16:creationId xmlns:a16="http://schemas.microsoft.com/office/drawing/2014/main" id="{B9F60A04-5C95-4F53-8C31-FA9344B13DCE}"/>
                </a:ext>
              </a:extLst>
            </p:cNvPr>
            <p:cNvSpPr/>
            <p:nvPr/>
          </p:nvSpPr>
          <p:spPr>
            <a:xfrm>
              <a:off x="4936985" y="626091"/>
              <a:ext cx="342525" cy="5615"/>
            </a:xfrm>
            <a:custGeom>
              <a:avLst/>
              <a:gdLst>
                <a:gd name="connsiteX0" fmla="*/ 340337 w 342525"/>
                <a:gd name="connsiteY0" fmla="*/ -483 h 5615"/>
                <a:gd name="connsiteX1" fmla="*/ -2189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340337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53" name="Freeform: Shape 3752">
              <a:extLst>
                <a:ext uri="{FF2B5EF4-FFF2-40B4-BE49-F238E27FC236}">
                  <a16:creationId xmlns:a16="http://schemas.microsoft.com/office/drawing/2014/main" id="{7BEE0757-4B2F-46A7-AA40-9CD91EF973B5}"/>
                </a:ext>
              </a:extLst>
            </p:cNvPr>
            <p:cNvSpPr/>
            <p:nvPr/>
          </p:nvSpPr>
          <p:spPr>
            <a:xfrm>
              <a:off x="5403045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54" name="Freeform: Shape 3753">
              <a:extLst>
                <a:ext uri="{FF2B5EF4-FFF2-40B4-BE49-F238E27FC236}">
                  <a16:creationId xmlns:a16="http://schemas.microsoft.com/office/drawing/2014/main" id="{F5FF2346-DE25-40FC-A445-F38F5E132675}"/>
                </a:ext>
              </a:extLst>
            </p:cNvPr>
            <p:cNvSpPr/>
            <p:nvPr/>
          </p:nvSpPr>
          <p:spPr>
            <a:xfrm>
              <a:off x="5520964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55" name="Freeform: Shape 3754">
              <a:extLst>
                <a:ext uri="{FF2B5EF4-FFF2-40B4-BE49-F238E27FC236}">
                  <a16:creationId xmlns:a16="http://schemas.microsoft.com/office/drawing/2014/main" id="{940D9EF9-6467-4726-8A42-DC082DC99991}"/>
                </a:ext>
              </a:extLst>
            </p:cNvPr>
            <p:cNvSpPr/>
            <p:nvPr/>
          </p:nvSpPr>
          <p:spPr>
            <a:xfrm>
              <a:off x="5403045" y="755240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56" name="Freeform: Shape 3755">
              <a:extLst>
                <a:ext uri="{FF2B5EF4-FFF2-40B4-BE49-F238E27FC236}">
                  <a16:creationId xmlns:a16="http://schemas.microsoft.com/office/drawing/2014/main" id="{BC0E69AE-085F-4DED-81ED-549179158C1C}"/>
                </a:ext>
              </a:extLst>
            </p:cNvPr>
            <p:cNvSpPr/>
            <p:nvPr/>
          </p:nvSpPr>
          <p:spPr>
            <a:xfrm>
              <a:off x="5644497" y="755240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57" name="Freeform: Shape 3756">
              <a:extLst>
                <a:ext uri="{FF2B5EF4-FFF2-40B4-BE49-F238E27FC236}">
                  <a16:creationId xmlns:a16="http://schemas.microsoft.com/office/drawing/2014/main" id="{5B176B8D-42D6-4EC3-A76D-A38363BB94C3}"/>
                </a:ext>
              </a:extLst>
            </p:cNvPr>
            <p:cNvSpPr/>
            <p:nvPr/>
          </p:nvSpPr>
          <p:spPr>
            <a:xfrm>
              <a:off x="4819067" y="1979349"/>
              <a:ext cx="5615" cy="449213"/>
            </a:xfrm>
            <a:custGeom>
              <a:avLst/>
              <a:gdLst>
                <a:gd name="connsiteX0" fmla="*/ -2189 w 5615"/>
                <a:gd name="connsiteY0" fmla="*/ 448731 h 449213"/>
                <a:gd name="connsiteX1" fmla="*/ -2189 w 5615"/>
                <a:gd name="connsiteY1" fmla="*/ -483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49213">
                  <a:moveTo>
                    <a:pt x="-2189" y="44873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58" name="Freeform: Shape 3757">
              <a:extLst>
                <a:ext uri="{FF2B5EF4-FFF2-40B4-BE49-F238E27FC236}">
                  <a16:creationId xmlns:a16="http://schemas.microsoft.com/office/drawing/2014/main" id="{EAA0151E-D864-4A0A-8785-61DDD91E1517}"/>
                </a:ext>
              </a:extLst>
            </p:cNvPr>
            <p:cNvSpPr/>
            <p:nvPr/>
          </p:nvSpPr>
          <p:spPr>
            <a:xfrm>
              <a:off x="4695533" y="1002308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59" name="Freeform: Shape 3758">
              <a:extLst>
                <a:ext uri="{FF2B5EF4-FFF2-40B4-BE49-F238E27FC236}">
                  <a16:creationId xmlns:a16="http://schemas.microsoft.com/office/drawing/2014/main" id="{CE40FD4A-7497-4412-8F70-BFB2DE678EA6}"/>
                </a:ext>
              </a:extLst>
            </p:cNvPr>
            <p:cNvSpPr/>
            <p:nvPr/>
          </p:nvSpPr>
          <p:spPr>
            <a:xfrm>
              <a:off x="4695533" y="878774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60" name="Freeform: Shape 3759">
              <a:extLst>
                <a:ext uri="{FF2B5EF4-FFF2-40B4-BE49-F238E27FC236}">
                  <a16:creationId xmlns:a16="http://schemas.microsoft.com/office/drawing/2014/main" id="{11718F0D-F3BD-4828-A6A8-9D3EB05ADBFA}"/>
                </a:ext>
              </a:extLst>
            </p:cNvPr>
            <p:cNvSpPr/>
            <p:nvPr/>
          </p:nvSpPr>
          <p:spPr>
            <a:xfrm>
              <a:off x="4819067" y="878774"/>
              <a:ext cx="5615" cy="123533"/>
            </a:xfrm>
            <a:custGeom>
              <a:avLst/>
              <a:gdLst>
                <a:gd name="connsiteX0" fmla="*/ -2189 w 5615"/>
                <a:gd name="connsiteY0" fmla="*/ 123051 h 123533"/>
                <a:gd name="connsiteX1" fmla="*/ -2189 w 5615"/>
                <a:gd name="connsiteY1" fmla="*/ -483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12305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61" name="Freeform: Shape 3760">
              <a:extLst>
                <a:ext uri="{FF2B5EF4-FFF2-40B4-BE49-F238E27FC236}">
                  <a16:creationId xmlns:a16="http://schemas.microsoft.com/office/drawing/2014/main" id="{C7C98F47-D294-4E4B-8F2D-422C110146B9}"/>
                </a:ext>
              </a:extLst>
            </p:cNvPr>
            <p:cNvSpPr/>
            <p:nvPr/>
          </p:nvSpPr>
          <p:spPr>
            <a:xfrm>
              <a:off x="4695533" y="878774"/>
              <a:ext cx="5615" cy="123533"/>
            </a:xfrm>
            <a:custGeom>
              <a:avLst/>
              <a:gdLst>
                <a:gd name="connsiteX0" fmla="*/ -2189 w 5615"/>
                <a:gd name="connsiteY0" fmla="*/ 123051 h 123533"/>
                <a:gd name="connsiteX1" fmla="*/ -2189 w 5615"/>
                <a:gd name="connsiteY1" fmla="*/ -483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12305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62" name="Freeform: Shape 3761">
              <a:extLst>
                <a:ext uri="{FF2B5EF4-FFF2-40B4-BE49-F238E27FC236}">
                  <a16:creationId xmlns:a16="http://schemas.microsoft.com/office/drawing/2014/main" id="{3D59C7A1-DE23-4E7A-A2D3-FB067C2C1BCD}"/>
                </a:ext>
              </a:extLst>
            </p:cNvPr>
            <p:cNvSpPr/>
            <p:nvPr/>
          </p:nvSpPr>
          <p:spPr>
            <a:xfrm>
              <a:off x="4936985" y="878774"/>
              <a:ext cx="5615" cy="123533"/>
            </a:xfrm>
            <a:custGeom>
              <a:avLst/>
              <a:gdLst>
                <a:gd name="connsiteX0" fmla="*/ -2189 w 5615"/>
                <a:gd name="connsiteY0" fmla="*/ 123051 h 123533"/>
                <a:gd name="connsiteX1" fmla="*/ -2189 w 5615"/>
                <a:gd name="connsiteY1" fmla="*/ -483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12305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63" name="Freeform: Shape 3762">
              <a:extLst>
                <a:ext uri="{FF2B5EF4-FFF2-40B4-BE49-F238E27FC236}">
                  <a16:creationId xmlns:a16="http://schemas.microsoft.com/office/drawing/2014/main" id="{8CD2F2D8-2AD8-46CD-B34A-B6E2F0FF7327}"/>
                </a:ext>
              </a:extLst>
            </p:cNvPr>
            <p:cNvSpPr/>
            <p:nvPr/>
          </p:nvSpPr>
          <p:spPr>
            <a:xfrm>
              <a:off x="5279511" y="878774"/>
              <a:ext cx="5615" cy="123533"/>
            </a:xfrm>
            <a:custGeom>
              <a:avLst/>
              <a:gdLst>
                <a:gd name="connsiteX0" fmla="*/ -2189 w 5615"/>
                <a:gd name="connsiteY0" fmla="*/ -483 h 123533"/>
                <a:gd name="connsiteX1" fmla="*/ -2189 w 5615"/>
                <a:gd name="connsiteY1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-483"/>
                  </a:moveTo>
                  <a:lnTo>
                    <a:pt x="-2189" y="12305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64" name="Freeform: Shape 3763">
              <a:extLst>
                <a:ext uri="{FF2B5EF4-FFF2-40B4-BE49-F238E27FC236}">
                  <a16:creationId xmlns:a16="http://schemas.microsoft.com/office/drawing/2014/main" id="{9165E2C9-675D-4CD2-82F5-9D58FB1439C5}"/>
                </a:ext>
              </a:extLst>
            </p:cNvPr>
            <p:cNvSpPr/>
            <p:nvPr/>
          </p:nvSpPr>
          <p:spPr>
            <a:xfrm>
              <a:off x="4936985" y="1002308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65" name="Freeform: Shape 3764">
              <a:extLst>
                <a:ext uri="{FF2B5EF4-FFF2-40B4-BE49-F238E27FC236}">
                  <a16:creationId xmlns:a16="http://schemas.microsoft.com/office/drawing/2014/main" id="{5543E5CE-28D8-48D7-BD29-49C333B86C1A}"/>
                </a:ext>
              </a:extLst>
            </p:cNvPr>
            <p:cNvSpPr/>
            <p:nvPr/>
          </p:nvSpPr>
          <p:spPr>
            <a:xfrm>
              <a:off x="4936985" y="878774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66" name="Freeform: Shape 3765">
              <a:extLst>
                <a:ext uri="{FF2B5EF4-FFF2-40B4-BE49-F238E27FC236}">
                  <a16:creationId xmlns:a16="http://schemas.microsoft.com/office/drawing/2014/main" id="{1087D7BD-636D-48C7-A4B7-1C0FBEA0E0B8}"/>
                </a:ext>
              </a:extLst>
            </p:cNvPr>
            <p:cNvSpPr/>
            <p:nvPr/>
          </p:nvSpPr>
          <p:spPr>
            <a:xfrm>
              <a:off x="5403045" y="878774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67" name="Freeform: Shape 3766">
              <a:extLst>
                <a:ext uri="{FF2B5EF4-FFF2-40B4-BE49-F238E27FC236}">
                  <a16:creationId xmlns:a16="http://schemas.microsoft.com/office/drawing/2014/main" id="{8823B69A-8C82-4882-B16F-B34DD0635DB0}"/>
                </a:ext>
              </a:extLst>
            </p:cNvPr>
            <p:cNvSpPr/>
            <p:nvPr/>
          </p:nvSpPr>
          <p:spPr>
            <a:xfrm>
              <a:off x="5644497" y="878774"/>
              <a:ext cx="1252183" cy="5615"/>
            </a:xfrm>
            <a:custGeom>
              <a:avLst/>
              <a:gdLst>
                <a:gd name="connsiteX0" fmla="*/ -2189 w 1252183"/>
                <a:gd name="connsiteY0" fmla="*/ -483 h 5615"/>
                <a:gd name="connsiteX1" fmla="*/ 1249995 w 125218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52183" h="5615">
                  <a:moveTo>
                    <a:pt x="-2189" y="-483"/>
                  </a:moveTo>
                  <a:lnTo>
                    <a:pt x="124999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68" name="Freeform: Shape 3767">
              <a:extLst>
                <a:ext uri="{FF2B5EF4-FFF2-40B4-BE49-F238E27FC236}">
                  <a16:creationId xmlns:a16="http://schemas.microsoft.com/office/drawing/2014/main" id="{F719C568-4163-47AD-9EE3-9ED5023F668F}"/>
                </a:ext>
              </a:extLst>
            </p:cNvPr>
            <p:cNvSpPr/>
            <p:nvPr/>
          </p:nvSpPr>
          <p:spPr>
            <a:xfrm>
              <a:off x="5403045" y="1002308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69" name="Freeform: Shape 3768">
              <a:extLst>
                <a:ext uri="{FF2B5EF4-FFF2-40B4-BE49-F238E27FC236}">
                  <a16:creationId xmlns:a16="http://schemas.microsoft.com/office/drawing/2014/main" id="{C5031D9C-40E8-4EA5-83F5-F7CAB0FEECF9}"/>
                </a:ext>
              </a:extLst>
            </p:cNvPr>
            <p:cNvSpPr/>
            <p:nvPr/>
          </p:nvSpPr>
          <p:spPr>
            <a:xfrm>
              <a:off x="5520964" y="878774"/>
              <a:ext cx="5615" cy="123533"/>
            </a:xfrm>
            <a:custGeom>
              <a:avLst/>
              <a:gdLst>
                <a:gd name="connsiteX0" fmla="*/ -2189 w 5615"/>
                <a:gd name="connsiteY0" fmla="*/ -483 h 123533"/>
                <a:gd name="connsiteX1" fmla="*/ -2189 w 5615"/>
                <a:gd name="connsiteY1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-483"/>
                  </a:moveTo>
                  <a:lnTo>
                    <a:pt x="-2189" y="12305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70" name="Freeform: Shape 3769">
              <a:extLst>
                <a:ext uri="{FF2B5EF4-FFF2-40B4-BE49-F238E27FC236}">
                  <a16:creationId xmlns:a16="http://schemas.microsoft.com/office/drawing/2014/main" id="{F412F8F9-58D2-473D-9453-68817ED5E970}"/>
                </a:ext>
              </a:extLst>
            </p:cNvPr>
            <p:cNvSpPr/>
            <p:nvPr/>
          </p:nvSpPr>
          <p:spPr>
            <a:xfrm>
              <a:off x="5403045" y="878774"/>
              <a:ext cx="5615" cy="123533"/>
            </a:xfrm>
            <a:custGeom>
              <a:avLst/>
              <a:gdLst>
                <a:gd name="connsiteX0" fmla="*/ -2189 w 5615"/>
                <a:gd name="connsiteY0" fmla="*/ -483 h 123533"/>
                <a:gd name="connsiteX1" fmla="*/ -2189 w 5615"/>
                <a:gd name="connsiteY1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-483"/>
                  </a:moveTo>
                  <a:lnTo>
                    <a:pt x="-2189" y="12305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71" name="Freeform: Shape 3770">
              <a:extLst>
                <a:ext uri="{FF2B5EF4-FFF2-40B4-BE49-F238E27FC236}">
                  <a16:creationId xmlns:a16="http://schemas.microsoft.com/office/drawing/2014/main" id="{D9594346-DEE7-4E00-B58D-1603FB40FF9C}"/>
                </a:ext>
              </a:extLst>
            </p:cNvPr>
            <p:cNvSpPr/>
            <p:nvPr/>
          </p:nvSpPr>
          <p:spPr>
            <a:xfrm>
              <a:off x="4695533" y="1125842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72" name="Freeform: Shape 3771">
              <a:extLst>
                <a:ext uri="{FF2B5EF4-FFF2-40B4-BE49-F238E27FC236}">
                  <a16:creationId xmlns:a16="http://schemas.microsoft.com/office/drawing/2014/main" id="{05CD9597-4AFE-4BE9-BDDB-79D1D9DBBC40}"/>
                </a:ext>
              </a:extLst>
            </p:cNvPr>
            <p:cNvSpPr/>
            <p:nvPr/>
          </p:nvSpPr>
          <p:spPr>
            <a:xfrm>
              <a:off x="4936985" y="1125842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73" name="Freeform: Shape 3772">
              <a:extLst>
                <a:ext uri="{FF2B5EF4-FFF2-40B4-BE49-F238E27FC236}">
                  <a16:creationId xmlns:a16="http://schemas.microsoft.com/office/drawing/2014/main" id="{11B8CB97-7860-4A4A-A2B8-BDB1EAF8EF85}"/>
                </a:ext>
              </a:extLst>
            </p:cNvPr>
            <p:cNvSpPr/>
            <p:nvPr/>
          </p:nvSpPr>
          <p:spPr>
            <a:xfrm>
              <a:off x="5403045" y="1490828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74" name="Freeform: Shape 3773">
              <a:extLst>
                <a:ext uri="{FF2B5EF4-FFF2-40B4-BE49-F238E27FC236}">
                  <a16:creationId xmlns:a16="http://schemas.microsoft.com/office/drawing/2014/main" id="{3812B0FF-630F-4B5F-846E-E893E9318B4C}"/>
                </a:ext>
              </a:extLst>
            </p:cNvPr>
            <p:cNvSpPr/>
            <p:nvPr/>
          </p:nvSpPr>
          <p:spPr>
            <a:xfrm>
              <a:off x="6104942" y="1002308"/>
              <a:ext cx="791739" cy="5615"/>
            </a:xfrm>
            <a:custGeom>
              <a:avLst/>
              <a:gdLst>
                <a:gd name="connsiteX0" fmla="*/ -2189 w 791739"/>
                <a:gd name="connsiteY0" fmla="*/ -483 h 5615"/>
                <a:gd name="connsiteX1" fmla="*/ 789551 w 79173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1739" h="5615">
                  <a:moveTo>
                    <a:pt x="-2189" y="-483"/>
                  </a:moveTo>
                  <a:lnTo>
                    <a:pt x="78955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75" name="Freeform: Shape 3774">
              <a:extLst>
                <a:ext uri="{FF2B5EF4-FFF2-40B4-BE49-F238E27FC236}">
                  <a16:creationId xmlns:a16="http://schemas.microsoft.com/office/drawing/2014/main" id="{D57E1C6F-207E-430F-A8EF-AAEDD81FB224}"/>
                </a:ext>
              </a:extLst>
            </p:cNvPr>
            <p:cNvSpPr/>
            <p:nvPr/>
          </p:nvSpPr>
          <p:spPr>
            <a:xfrm>
              <a:off x="6222860" y="1125842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76" name="Freeform: Shape 3775">
              <a:extLst>
                <a:ext uri="{FF2B5EF4-FFF2-40B4-BE49-F238E27FC236}">
                  <a16:creationId xmlns:a16="http://schemas.microsoft.com/office/drawing/2014/main" id="{06A66B72-64F4-4BA0-B134-B51C465F9182}"/>
                </a:ext>
              </a:extLst>
            </p:cNvPr>
            <p:cNvSpPr/>
            <p:nvPr/>
          </p:nvSpPr>
          <p:spPr>
            <a:xfrm>
              <a:off x="5403045" y="1125842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77" name="Freeform: Shape 3776">
              <a:extLst>
                <a:ext uri="{FF2B5EF4-FFF2-40B4-BE49-F238E27FC236}">
                  <a16:creationId xmlns:a16="http://schemas.microsoft.com/office/drawing/2014/main" id="{C3C2D461-DB09-4F59-9987-1E5B3B843478}"/>
                </a:ext>
              </a:extLst>
            </p:cNvPr>
            <p:cNvSpPr/>
            <p:nvPr/>
          </p:nvSpPr>
          <p:spPr>
            <a:xfrm>
              <a:off x="4695533" y="1490828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78" name="Freeform: Shape 3777">
              <a:extLst>
                <a:ext uri="{FF2B5EF4-FFF2-40B4-BE49-F238E27FC236}">
                  <a16:creationId xmlns:a16="http://schemas.microsoft.com/office/drawing/2014/main" id="{3C0545C2-3368-4473-A5EA-C74DB735EED2}"/>
                </a:ext>
              </a:extLst>
            </p:cNvPr>
            <p:cNvSpPr/>
            <p:nvPr/>
          </p:nvSpPr>
          <p:spPr>
            <a:xfrm>
              <a:off x="4936985" y="1490828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79" name="Freeform: Shape 3778">
              <a:extLst>
                <a:ext uri="{FF2B5EF4-FFF2-40B4-BE49-F238E27FC236}">
                  <a16:creationId xmlns:a16="http://schemas.microsoft.com/office/drawing/2014/main" id="{0D3D8CC0-D2D5-4F9F-B2AF-5C57FE0F6241}"/>
                </a:ext>
              </a:extLst>
            </p:cNvPr>
            <p:cNvSpPr/>
            <p:nvPr/>
          </p:nvSpPr>
          <p:spPr>
            <a:xfrm>
              <a:off x="4695533" y="1367295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80" name="Freeform: Shape 3779">
              <a:extLst>
                <a:ext uri="{FF2B5EF4-FFF2-40B4-BE49-F238E27FC236}">
                  <a16:creationId xmlns:a16="http://schemas.microsoft.com/office/drawing/2014/main" id="{915EC5B0-D4F0-43F7-BDED-3EE12ED754D0}"/>
                </a:ext>
              </a:extLst>
            </p:cNvPr>
            <p:cNvSpPr/>
            <p:nvPr/>
          </p:nvSpPr>
          <p:spPr>
            <a:xfrm>
              <a:off x="4819067" y="1367295"/>
              <a:ext cx="5615" cy="123533"/>
            </a:xfrm>
            <a:custGeom>
              <a:avLst/>
              <a:gdLst>
                <a:gd name="connsiteX0" fmla="*/ -2189 w 5615"/>
                <a:gd name="connsiteY0" fmla="*/ 123051 h 123533"/>
                <a:gd name="connsiteX1" fmla="*/ -2189 w 5615"/>
                <a:gd name="connsiteY1" fmla="*/ -483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12305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81" name="Freeform: Shape 3780">
              <a:extLst>
                <a:ext uri="{FF2B5EF4-FFF2-40B4-BE49-F238E27FC236}">
                  <a16:creationId xmlns:a16="http://schemas.microsoft.com/office/drawing/2014/main" id="{69B31FDE-3E25-4DDC-AB33-1252C054AFB6}"/>
                </a:ext>
              </a:extLst>
            </p:cNvPr>
            <p:cNvSpPr/>
            <p:nvPr/>
          </p:nvSpPr>
          <p:spPr>
            <a:xfrm>
              <a:off x="4819067" y="1125842"/>
              <a:ext cx="5615" cy="117918"/>
            </a:xfrm>
            <a:custGeom>
              <a:avLst/>
              <a:gdLst>
                <a:gd name="connsiteX0" fmla="*/ -2189 w 5615"/>
                <a:gd name="connsiteY0" fmla="*/ 117436 h 117918"/>
                <a:gd name="connsiteX1" fmla="*/ -2189 w 5615"/>
                <a:gd name="connsiteY1" fmla="*/ -483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11743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82" name="Freeform: Shape 3781">
              <a:extLst>
                <a:ext uri="{FF2B5EF4-FFF2-40B4-BE49-F238E27FC236}">
                  <a16:creationId xmlns:a16="http://schemas.microsoft.com/office/drawing/2014/main" id="{4D6572A8-A685-4010-AD03-1328B59F7C36}"/>
                </a:ext>
              </a:extLst>
            </p:cNvPr>
            <p:cNvSpPr/>
            <p:nvPr/>
          </p:nvSpPr>
          <p:spPr>
            <a:xfrm>
              <a:off x="4695533" y="1367295"/>
              <a:ext cx="5615" cy="123533"/>
            </a:xfrm>
            <a:custGeom>
              <a:avLst/>
              <a:gdLst>
                <a:gd name="connsiteX0" fmla="*/ -2189 w 5615"/>
                <a:gd name="connsiteY0" fmla="*/ 123051 h 123533"/>
                <a:gd name="connsiteX1" fmla="*/ -2189 w 5615"/>
                <a:gd name="connsiteY1" fmla="*/ -483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12305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83" name="Freeform: Shape 3782">
              <a:extLst>
                <a:ext uri="{FF2B5EF4-FFF2-40B4-BE49-F238E27FC236}">
                  <a16:creationId xmlns:a16="http://schemas.microsoft.com/office/drawing/2014/main" id="{C74655B6-C7A9-4A06-AD40-7FE93D3E1715}"/>
                </a:ext>
              </a:extLst>
            </p:cNvPr>
            <p:cNvSpPr/>
            <p:nvPr/>
          </p:nvSpPr>
          <p:spPr>
            <a:xfrm>
              <a:off x="4695533" y="1125842"/>
              <a:ext cx="5615" cy="117918"/>
            </a:xfrm>
            <a:custGeom>
              <a:avLst/>
              <a:gdLst>
                <a:gd name="connsiteX0" fmla="*/ -2189 w 5615"/>
                <a:gd name="connsiteY0" fmla="*/ 117436 h 117918"/>
                <a:gd name="connsiteX1" fmla="*/ -2189 w 5615"/>
                <a:gd name="connsiteY1" fmla="*/ -483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11743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84" name="Freeform: Shape 3783">
              <a:extLst>
                <a:ext uri="{FF2B5EF4-FFF2-40B4-BE49-F238E27FC236}">
                  <a16:creationId xmlns:a16="http://schemas.microsoft.com/office/drawing/2014/main" id="{3B2BB275-0664-4BC6-B2F5-2A2F5EA17FAA}"/>
                </a:ext>
              </a:extLst>
            </p:cNvPr>
            <p:cNvSpPr/>
            <p:nvPr/>
          </p:nvSpPr>
          <p:spPr>
            <a:xfrm>
              <a:off x="4695533" y="1243761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85" name="Freeform: Shape 3784">
              <a:extLst>
                <a:ext uri="{FF2B5EF4-FFF2-40B4-BE49-F238E27FC236}">
                  <a16:creationId xmlns:a16="http://schemas.microsoft.com/office/drawing/2014/main" id="{5439B269-A40B-46E3-9046-69DC32594571}"/>
                </a:ext>
              </a:extLst>
            </p:cNvPr>
            <p:cNvSpPr/>
            <p:nvPr/>
          </p:nvSpPr>
          <p:spPr>
            <a:xfrm>
              <a:off x="4936985" y="1367295"/>
              <a:ext cx="5615" cy="123533"/>
            </a:xfrm>
            <a:custGeom>
              <a:avLst/>
              <a:gdLst>
                <a:gd name="connsiteX0" fmla="*/ -2189 w 5615"/>
                <a:gd name="connsiteY0" fmla="*/ 123051 h 123533"/>
                <a:gd name="connsiteX1" fmla="*/ -2189 w 5615"/>
                <a:gd name="connsiteY1" fmla="*/ -483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12305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86" name="Freeform: Shape 3785">
              <a:extLst>
                <a:ext uri="{FF2B5EF4-FFF2-40B4-BE49-F238E27FC236}">
                  <a16:creationId xmlns:a16="http://schemas.microsoft.com/office/drawing/2014/main" id="{912A2239-C481-40B9-B727-07293710323F}"/>
                </a:ext>
              </a:extLst>
            </p:cNvPr>
            <p:cNvSpPr/>
            <p:nvPr/>
          </p:nvSpPr>
          <p:spPr>
            <a:xfrm>
              <a:off x="4936985" y="1125842"/>
              <a:ext cx="5615" cy="117918"/>
            </a:xfrm>
            <a:custGeom>
              <a:avLst/>
              <a:gdLst>
                <a:gd name="connsiteX0" fmla="*/ -2189 w 5615"/>
                <a:gd name="connsiteY0" fmla="*/ 117436 h 117918"/>
                <a:gd name="connsiteX1" fmla="*/ -2189 w 5615"/>
                <a:gd name="connsiteY1" fmla="*/ -483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11743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87" name="Freeform: Shape 3786">
              <a:extLst>
                <a:ext uri="{FF2B5EF4-FFF2-40B4-BE49-F238E27FC236}">
                  <a16:creationId xmlns:a16="http://schemas.microsoft.com/office/drawing/2014/main" id="{6A675852-3466-4E98-BFC0-8784A818B4A6}"/>
                </a:ext>
              </a:extLst>
            </p:cNvPr>
            <p:cNvSpPr/>
            <p:nvPr/>
          </p:nvSpPr>
          <p:spPr>
            <a:xfrm>
              <a:off x="5279511" y="1125842"/>
              <a:ext cx="5615" cy="117918"/>
            </a:xfrm>
            <a:custGeom>
              <a:avLst/>
              <a:gdLst>
                <a:gd name="connsiteX0" fmla="*/ -2189 w 5615"/>
                <a:gd name="connsiteY0" fmla="*/ -483 h 117918"/>
                <a:gd name="connsiteX1" fmla="*/ -2189 w 5615"/>
                <a:gd name="connsiteY1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-483"/>
                  </a:moveTo>
                  <a:lnTo>
                    <a:pt x="-2189" y="11743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88" name="Freeform: Shape 3787">
              <a:extLst>
                <a:ext uri="{FF2B5EF4-FFF2-40B4-BE49-F238E27FC236}">
                  <a16:creationId xmlns:a16="http://schemas.microsoft.com/office/drawing/2014/main" id="{8818DD71-F5A9-479D-9A61-255EFD3D873A}"/>
                </a:ext>
              </a:extLst>
            </p:cNvPr>
            <p:cNvSpPr/>
            <p:nvPr/>
          </p:nvSpPr>
          <p:spPr>
            <a:xfrm>
              <a:off x="5279511" y="1367295"/>
              <a:ext cx="5615" cy="123533"/>
            </a:xfrm>
            <a:custGeom>
              <a:avLst/>
              <a:gdLst>
                <a:gd name="connsiteX0" fmla="*/ -2189 w 5615"/>
                <a:gd name="connsiteY0" fmla="*/ -483 h 123533"/>
                <a:gd name="connsiteX1" fmla="*/ -2189 w 5615"/>
                <a:gd name="connsiteY1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-483"/>
                  </a:moveTo>
                  <a:lnTo>
                    <a:pt x="-2189" y="12305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89" name="Freeform: Shape 3788">
              <a:extLst>
                <a:ext uri="{FF2B5EF4-FFF2-40B4-BE49-F238E27FC236}">
                  <a16:creationId xmlns:a16="http://schemas.microsoft.com/office/drawing/2014/main" id="{D5724CAA-1A55-44BC-8908-D9FE58082E7F}"/>
                </a:ext>
              </a:extLst>
            </p:cNvPr>
            <p:cNvSpPr/>
            <p:nvPr/>
          </p:nvSpPr>
          <p:spPr>
            <a:xfrm>
              <a:off x="4936985" y="1243761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90" name="Freeform: Shape 3789">
              <a:extLst>
                <a:ext uri="{FF2B5EF4-FFF2-40B4-BE49-F238E27FC236}">
                  <a16:creationId xmlns:a16="http://schemas.microsoft.com/office/drawing/2014/main" id="{4199F962-C208-45CC-A1A5-E808DB3C11C1}"/>
                </a:ext>
              </a:extLst>
            </p:cNvPr>
            <p:cNvSpPr/>
            <p:nvPr/>
          </p:nvSpPr>
          <p:spPr>
            <a:xfrm>
              <a:off x="5403045" y="1243761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91" name="Freeform: Shape 3790">
              <a:extLst>
                <a:ext uri="{FF2B5EF4-FFF2-40B4-BE49-F238E27FC236}">
                  <a16:creationId xmlns:a16="http://schemas.microsoft.com/office/drawing/2014/main" id="{23097F87-06AC-48E9-83FE-29AA69362BB0}"/>
                </a:ext>
              </a:extLst>
            </p:cNvPr>
            <p:cNvSpPr/>
            <p:nvPr/>
          </p:nvSpPr>
          <p:spPr>
            <a:xfrm>
              <a:off x="5403045" y="1125842"/>
              <a:ext cx="5615" cy="117918"/>
            </a:xfrm>
            <a:custGeom>
              <a:avLst/>
              <a:gdLst>
                <a:gd name="connsiteX0" fmla="*/ -2189 w 5615"/>
                <a:gd name="connsiteY0" fmla="*/ -483 h 117918"/>
                <a:gd name="connsiteX1" fmla="*/ -2189 w 5615"/>
                <a:gd name="connsiteY1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-483"/>
                  </a:moveTo>
                  <a:lnTo>
                    <a:pt x="-2189" y="11743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92" name="Freeform: Shape 3791">
              <a:extLst>
                <a:ext uri="{FF2B5EF4-FFF2-40B4-BE49-F238E27FC236}">
                  <a16:creationId xmlns:a16="http://schemas.microsoft.com/office/drawing/2014/main" id="{87A2E679-5FC1-4B95-9613-1A593B155D7C}"/>
                </a:ext>
              </a:extLst>
            </p:cNvPr>
            <p:cNvSpPr/>
            <p:nvPr/>
          </p:nvSpPr>
          <p:spPr>
            <a:xfrm>
              <a:off x="5403045" y="1367295"/>
              <a:ext cx="5615" cy="123533"/>
            </a:xfrm>
            <a:custGeom>
              <a:avLst/>
              <a:gdLst>
                <a:gd name="connsiteX0" fmla="*/ -2189 w 5615"/>
                <a:gd name="connsiteY0" fmla="*/ -483 h 123533"/>
                <a:gd name="connsiteX1" fmla="*/ -2189 w 5615"/>
                <a:gd name="connsiteY1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-483"/>
                  </a:moveTo>
                  <a:lnTo>
                    <a:pt x="-2189" y="12305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93" name="Freeform: Shape 3792">
              <a:extLst>
                <a:ext uri="{FF2B5EF4-FFF2-40B4-BE49-F238E27FC236}">
                  <a16:creationId xmlns:a16="http://schemas.microsoft.com/office/drawing/2014/main" id="{02B0FDB0-AE5F-4E50-A356-D4767DFAD475}"/>
                </a:ext>
              </a:extLst>
            </p:cNvPr>
            <p:cNvSpPr/>
            <p:nvPr/>
          </p:nvSpPr>
          <p:spPr>
            <a:xfrm>
              <a:off x="4936985" y="1367295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94" name="Freeform: Shape 3793">
              <a:extLst>
                <a:ext uri="{FF2B5EF4-FFF2-40B4-BE49-F238E27FC236}">
                  <a16:creationId xmlns:a16="http://schemas.microsoft.com/office/drawing/2014/main" id="{6402A774-DAF5-421E-94CE-08CB932E41AA}"/>
                </a:ext>
              </a:extLst>
            </p:cNvPr>
            <p:cNvSpPr/>
            <p:nvPr/>
          </p:nvSpPr>
          <p:spPr>
            <a:xfrm>
              <a:off x="5403045" y="1367295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95" name="Freeform: Shape 3794">
              <a:extLst>
                <a:ext uri="{FF2B5EF4-FFF2-40B4-BE49-F238E27FC236}">
                  <a16:creationId xmlns:a16="http://schemas.microsoft.com/office/drawing/2014/main" id="{ABEB2471-DE90-4C4B-99B7-E305D76FD402}"/>
                </a:ext>
              </a:extLst>
            </p:cNvPr>
            <p:cNvSpPr/>
            <p:nvPr/>
          </p:nvSpPr>
          <p:spPr>
            <a:xfrm>
              <a:off x="5520964" y="1125842"/>
              <a:ext cx="5615" cy="117918"/>
            </a:xfrm>
            <a:custGeom>
              <a:avLst/>
              <a:gdLst>
                <a:gd name="connsiteX0" fmla="*/ -2189 w 5615"/>
                <a:gd name="connsiteY0" fmla="*/ -483 h 117918"/>
                <a:gd name="connsiteX1" fmla="*/ -2189 w 5615"/>
                <a:gd name="connsiteY1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-483"/>
                  </a:moveTo>
                  <a:lnTo>
                    <a:pt x="-2189" y="11743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96" name="Freeform: Shape 3795">
              <a:extLst>
                <a:ext uri="{FF2B5EF4-FFF2-40B4-BE49-F238E27FC236}">
                  <a16:creationId xmlns:a16="http://schemas.microsoft.com/office/drawing/2014/main" id="{0C74BFC6-4089-4A10-A8F3-2AFCED90DACF}"/>
                </a:ext>
              </a:extLst>
            </p:cNvPr>
            <p:cNvSpPr/>
            <p:nvPr/>
          </p:nvSpPr>
          <p:spPr>
            <a:xfrm>
              <a:off x="5520964" y="1367295"/>
              <a:ext cx="5615" cy="123533"/>
            </a:xfrm>
            <a:custGeom>
              <a:avLst/>
              <a:gdLst>
                <a:gd name="connsiteX0" fmla="*/ -2189 w 5615"/>
                <a:gd name="connsiteY0" fmla="*/ -483 h 123533"/>
                <a:gd name="connsiteX1" fmla="*/ -2189 w 5615"/>
                <a:gd name="connsiteY1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-483"/>
                  </a:moveTo>
                  <a:lnTo>
                    <a:pt x="-2189" y="12305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97" name="Freeform: Shape 3796">
              <a:extLst>
                <a:ext uri="{FF2B5EF4-FFF2-40B4-BE49-F238E27FC236}">
                  <a16:creationId xmlns:a16="http://schemas.microsoft.com/office/drawing/2014/main" id="{BEADF8FE-5573-4AC5-8D82-F6B0B19B6C93}"/>
                </a:ext>
              </a:extLst>
            </p:cNvPr>
            <p:cNvSpPr/>
            <p:nvPr/>
          </p:nvSpPr>
          <p:spPr>
            <a:xfrm>
              <a:off x="5768031" y="1490828"/>
              <a:ext cx="5615" cy="3402795"/>
            </a:xfrm>
            <a:custGeom>
              <a:avLst/>
              <a:gdLst>
                <a:gd name="connsiteX0" fmla="*/ -2189 w 5615"/>
                <a:gd name="connsiteY0" fmla="*/ -483 h 3402795"/>
                <a:gd name="connsiteX1" fmla="*/ -2189 w 5615"/>
                <a:gd name="connsiteY1" fmla="*/ 3402313 h 340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402795">
                  <a:moveTo>
                    <a:pt x="-2189" y="-483"/>
                  </a:moveTo>
                  <a:lnTo>
                    <a:pt x="-2189" y="340231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98" name="Freeform: Shape 3797">
              <a:extLst>
                <a:ext uri="{FF2B5EF4-FFF2-40B4-BE49-F238E27FC236}">
                  <a16:creationId xmlns:a16="http://schemas.microsoft.com/office/drawing/2014/main" id="{9CDE7AD0-659B-43F7-B541-3EB1A96670AC}"/>
                </a:ext>
              </a:extLst>
            </p:cNvPr>
            <p:cNvSpPr/>
            <p:nvPr/>
          </p:nvSpPr>
          <p:spPr>
            <a:xfrm>
              <a:off x="6104942" y="1002308"/>
              <a:ext cx="5615" cy="488520"/>
            </a:xfrm>
            <a:custGeom>
              <a:avLst/>
              <a:gdLst>
                <a:gd name="connsiteX0" fmla="*/ -2189 w 5615"/>
                <a:gd name="connsiteY0" fmla="*/ -483 h 488520"/>
                <a:gd name="connsiteX1" fmla="*/ -2189 w 5615"/>
                <a:gd name="connsiteY1" fmla="*/ 488037 h 48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88520">
                  <a:moveTo>
                    <a:pt x="-2189" y="-483"/>
                  </a:moveTo>
                  <a:lnTo>
                    <a:pt x="-2189" y="488037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99" name="Freeform: Shape 3798">
              <a:extLst>
                <a:ext uri="{FF2B5EF4-FFF2-40B4-BE49-F238E27FC236}">
                  <a16:creationId xmlns:a16="http://schemas.microsoft.com/office/drawing/2014/main" id="{A142F5EA-0C2F-4A00-8723-F010936FBFC0}"/>
                </a:ext>
              </a:extLst>
            </p:cNvPr>
            <p:cNvSpPr/>
            <p:nvPr/>
          </p:nvSpPr>
          <p:spPr>
            <a:xfrm>
              <a:off x="5768031" y="1490828"/>
              <a:ext cx="336910" cy="5615"/>
            </a:xfrm>
            <a:custGeom>
              <a:avLst/>
              <a:gdLst>
                <a:gd name="connsiteX0" fmla="*/ -2189 w 336910"/>
                <a:gd name="connsiteY0" fmla="*/ -483 h 5615"/>
                <a:gd name="connsiteX1" fmla="*/ 334722 w 336910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6910" h="5615">
                  <a:moveTo>
                    <a:pt x="-2189" y="-483"/>
                  </a:moveTo>
                  <a:lnTo>
                    <a:pt x="334722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00" name="Freeform: Shape 3799">
              <a:extLst>
                <a:ext uri="{FF2B5EF4-FFF2-40B4-BE49-F238E27FC236}">
                  <a16:creationId xmlns:a16="http://schemas.microsoft.com/office/drawing/2014/main" id="{32019361-2011-460B-9D1B-758299A8E8A1}"/>
                </a:ext>
              </a:extLst>
            </p:cNvPr>
            <p:cNvSpPr/>
            <p:nvPr/>
          </p:nvSpPr>
          <p:spPr>
            <a:xfrm>
              <a:off x="6222860" y="149082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01" name="Freeform: Shape 3800">
              <a:extLst>
                <a:ext uri="{FF2B5EF4-FFF2-40B4-BE49-F238E27FC236}">
                  <a16:creationId xmlns:a16="http://schemas.microsoft.com/office/drawing/2014/main" id="{0D8DEBEF-1B40-4AAA-AA71-1E0DF55DA7DF}"/>
                </a:ext>
              </a:extLst>
            </p:cNvPr>
            <p:cNvSpPr/>
            <p:nvPr/>
          </p:nvSpPr>
          <p:spPr>
            <a:xfrm>
              <a:off x="2494384" y="249875"/>
              <a:ext cx="640129" cy="5615"/>
            </a:xfrm>
            <a:custGeom>
              <a:avLst/>
              <a:gdLst>
                <a:gd name="connsiteX0" fmla="*/ -2189 w 640129"/>
                <a:gd name="connsiteY0" fmla="*/ -483 h 5615"/>
                <a:gd name="connsiteX1" fmla="*/ 637941 w 64012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0129" h="5615">
                  <a:moveTo>
                    <a:pt x="-2189" y="-483"/>
                  </a:moveTo>
                  <a:lnTo>
                    <a:pt x="63794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02" name="Freeform: Shape 3801">
              <a:extLst>
                <a:ext uri="{FF2B5EF4-FFF2-40B4-BE49-F238E27FC236}">
                  <a16:creationId xmlns:a16="http://schemas.microsoft.com/office/drawing/2014/main" id="{C1B48387-BC39-438F-B765-97398D2CEDDE}"/>
                </a:ext>
              </a:extLst>
            </p:cNvPr>
            <p:cNvSpPr/>
            <p:nvPr/>
          </p:nvSpPr>
          <p:spPr>
            <a:xfrm>
              <a:off x="2252932" y="609246"/>
              <a:ext cx="5615" cy="2841278"/>
            </a:xfrm>
            <a:custGeom>
              <a:avLst/>
              <a:gdLst>
                <a:gd name="connsiteX0" fmla="*/ -2189 w 5615"/>
                <a:gd name="connsiteY0" fmla="*/ 2840796 h 2841278"/>
                <a:gd name="connsiteX1" fmla="*/ -2189 w 5615"/>
                <a:gd name="connsiteY1" fmla="*/ -483 h 284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841278">
                  <a:moveTo>
                    <a:pt x="-2189" y="284079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03" name="Freeform: Shape 3802">
              <a:extLst>
                <a:ext uri="{FF2B5EF4-FFF2-40B4-BE49-F238E27FC236}">
                  <a16:creationId xmlns:a16="http://schemas.microsoft.com/office/drawing/2014/main" id="{B2135DEF-A32C-42F3-900F-A9B378BAF8B3}"/>
                </a:ext>
              </a:extLst>
            </p:cNvPr>
            <p:cNvSpPr/>
            <p:nvPr/>
          </p:nvSpPr>
          <p:spPr>
            <a:xfrm>
              <a:off x="6896681" y="249875"/>
              <a:ext cx="5615" cy="628899"/>
            </a:xfrm>
            <a:custGeom>
              <a:avLst/>
              <a:gdLst>
                <a:gd name="connsiteX0" fmla="*/ -2189 w 5615"/>
                <a:gd name="connsiteY0" fmla="*/ -483 h 628899"/>
                <a:gd name="connsiteX1" fmla="*/ -2189 w 5615"/>
                <a:gd name="connsiteY1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628899">
                  <a:moveTo>
                    <a:pt x="-2189" y="-483"/>
                  </a:moveTo>
                  <a:lnTo>
                    <a:pt x="-2189" y="628417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04" name="Freeform: Shape 3803">
              <a:extLst>
                <a:ext uri="{FF2B5EF4-FFF2-40B4-BE49-F238E27FC236}">
                  <a16:creationId xmlns:a16="http://schemas.microsoft.com/office/drawing/2014/main" id="{6BF0163D-662B-4CF8-8C73-BCB5A590EF05}"/>
                </a:ext>
              </a:extLst>
            </p:cNvPr>
            <p:cNvSpPr/>
            <p:nvPr/>
          </p:nvSpPr>
          <p:spPr>
            <a:xfrm>
              <a:off x="6896681" y="1002308"/>
              <a:ext cx="5615" cy="3891316"/>
            </a:xfrm>
            <a:custGeom>
              <a:avLst/>
              <a:gdLst>
                <a:gd name="connsiteX0" fmla="*/ -2189 w 5615"/>
                <a:gd name="connsiteY0" fmla="*/ -483 h 3891316"/>
                <a:gd name="connsiteX1" fmla="*/ -2189 w 5615"/>
                <a:gd name="connsiteY1" fmla="*/ 3890833 h 389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891316">
                  <a:moveTo>
                    <a:pt x="-2189" y="-483"/>
                  </a:moveTo>
                  <a:lnTo>
                    <a:pt x="-2189" y="389083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05" name="Freeform: Shape 3804">
              <a:extLst>
                <a:ext uri="{FF2B5EF4-FFF2-40B4-BE49-F238E27FC236}">
                  <a16:creationId xmlns:a16="http://schemas.microsoft.com/office/drawing/2014/main" id="{1B74FBE0-DE7E-47B2-AB4F-6BD78C12882A}"/>
                </a:ext>
              </a:extLst>
            </p:cNvPr>
            <p:cNvSpPr/>
            <p:nvPr/>
          </p:nvSpPr>
          <p:spPr>
            <a:xfrm>
              <a:off x="5403045" y="1979349"/>
              <a:ext cx="5615" cy="449213"/>
            </a:xfrm>
            <a:custGeom>
              <a:avLst/>
              <a:gdLst>
                <a:gd name="connsiteX0" fmla="*/ -2189 w 5615"/>
                <a:gd name="connsiteY0" fmla="*/ -483 h 449213"/>
                <a:gd name="connsiteX1" fmla="*/ -2189 w 5615"/>
                <a:gd name="connsiteY1" fmla="*/ 448731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49213">
                  <a:moveTo>
                    <a:pt x="-2189" y="-483"/>
                  </a:moveTo>
                  <a:lnTo>
                    <a:pt x="-2189" y="44873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06" name="Freeform: Shape 3805">
              <a:extLst>
                <a:ext uri="{FF2B5EF4-FFF2-40B4-BE49-F238E27FC236}">
                  <a16:creationId xmlns:a16="http://schemas.microsoft.com/office/drawing/2014/main" id="{8D3EC029-9BD1-4D6A-BF0B-FD71769FCBD2}"/>
                </a:ext>
              </a:extLst>
            </p:cNvPr>
            <p:cNvSpPr/>
            <p:nvPr/>
          </p:nvSpPr>
          <p:spPr>
            <a:xfrm>
              <a:off x="2005864" y="2807"/>
              <a:ext cx="5615" cy="4890817"/>
            </a:xfrm>
            <a:custGeom>
              <a:avLst/>
              <a:gdLst>
                <a:gd name="connsiteX0" fmla="*/ -2189 w 5615"/>
                <a:gd name="connsiteY0" fmla="*/ 4890334 h 4890817"/>
                <a:gd name="connsiteX1" fmla="*/ -2189 w 5615"/>
                <a:gd name="connsiteY1" fmla="*/ -483 h 4890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890817">
                  <a:moveTo>
                    <a:pt x="-2189" y="4890334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07" name="Freeform: Shape 3806">
              <a:extLst>
                <a:ext uri="{FF2B5EF4-FFF2-40B4-BE49-F238E27FC236}">
                  <a16:creationId xmlns:a16="http://schemas.microsoft.com/office/drawing/2014/main" id="{28BB82E5-7ECC-4BE9-838D-CC657F2712EE}"/>
                </a:ext>
              </a:extLst>
            </p:cNvPr>
            <p:cNvSpPr/>
            <p:nvPr/>
          </p:nvSpPr>
          <p:spPr>
            <a:xfrm>
              <a:off x="7020215" y="126341"/>
              <a:ext cx="5615" cy="4890817"/>
            </a:xfrm>
            <a:custGeom>
              <a:avLst/>
              <a:gdLst>
                <a:gd name="connsiteX0" fmla="*/ -2189 w 5615"/>
                <a:gd name="connsiteY0" fmla="*/ -483 h 4890817"/>
                <a:gd name="connsiteX1" fmla="*/ -2189 w 5615"/>
                <a:gd name="connsiteY1" fmla="*/ 4890334 h 4890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890817">
                  <a:moveTo>
                    <a:pt x="-2189" y="-483"/>
                  </a:moveTo>
                  <a:lnTo>
                    <a:pt x="-2189" y="489033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08" name="Freeform: Shape 3807">
              <a:extLst>
                <a:ext uri="{FF2B5EF4-FFF2-40B4-BE49-F238E27FC236}">
                  <a16:creationId xmlns:a16="http://schemas.microsoft.com/office/drawing/2014/main" id="{54752172-EC38-49C5-B263-2E3CBE783BC8}"/>
                </a:ext>
              </a:extLst>
            </p:cNvPr>
            <p:cNvSpPr/>
            <p:nvPr/>
          </p:nvSpPr>
          <p:spPr>
            <a:xfrm>
              <a:off x="2129398" y="5017158"/>
              <a:ext cx="4890817" cy="5615"/>
            </a:xfrm>
            <a:custGeom>
              <a:avLst/>
              <a:gdLst>
                <a:gd name="connsiteX0" fmla="*/ 4888629 w 4890817"/>
                <a:gd name="connsiteY0" fmla="*/ -483 h 5615"/>
                <a:gd name="connsiteX1" fmla="*/ -2189 w 4890817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90817" h="5615">
                  <a:moveTo>
                    <a:pt x="4888629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09" name="Freeform: Shape 3808">
              <a:extLst>
                <a:ext uri="{FF2B5EF4-FFF2-40B4-BE49-F238E27FC236}">
                  <a16:creationId xmlns:a16="http://schemas.microsoft.com/office/drawing/2014/main" id="{345A1350-4AE1-47C7-84E0-B32C7FDD919F}"/>
                </a:ext>
              </a:extLst>
            </p:cNvPr>
            <p:cNvSpPr/>
            <p:nvPr/>
          </p:nvSpPr>
          <p:spPr>
            <a:xfrm>
              <a:off x="2129398" y="126341"/>
              <a:ext cx="5615" cy="4890817"/>
            </a:xfrm>
            <a:custGeom>
              <a:avLst/>
              <a:gdLst>
                <a:gd name="connsiteX0" fmla="*/ -2189 w 5615"/>
                <a:gd name="connsiteY0" fmla="*/ 4890334 h 4890817"/>
                <a:gd name="connsiteX1" fmla="*/ -2189 w 5615"/>
                <a:gd name="connsiteY1" fmla="*/ -483 h 4890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890817">
                  <a:moveTo>
                    <a:pt x="-2189" y="4890334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10" name="Freeform: Shape 3809">
              <a:extLst>
                <a:ext uri="{FF2B5EF4-FFF2-40B4-BE49-F238E27FC236}">
                  <a16:creationId xmlns:a16="http://schemas.microsoft.com/office/drawing/2014/main" id="{F6653BAA-BADC-40C2-BC69-07495593A4FF}"/>
                </a:ext>
              </a:extLst>
            </p:cNvPr>
            <p:cNvSpPr/>
            <p:nvPr/>
          </p:nvSpPr>
          <p:spPr>
            <a:xfrm>
              <a:off x="2129398" y="126341"/>
              <a:ext cx="4890817" cy="5615"/>
            </a:xfrm>
            <a:custGeom>
              <a:avLst/>
              <a:gdLst>
                <a:gd name="connsiteX0" fmla="*/ -2189 w 4890817"/>
                <a:gd name="connsiteY0" fmla="*/ -483 h 5615"/>
                <a:gd name="connsiteX1" fmla="*/ 4888629 w 4890817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90817" h="5615">
                  <a:moveTo>
                    <a:pt x="-2189" y="-483"/>
                  </a:moveTo>
                  <a:lnTo>
                    <a:pt x="488862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id="{124D0BB1-2D74-44A0-9782-924641F1B5BC}"/>
                </a:ext>
              </a:extLst>
            </p:cNvPr>
            <p:cNvSpPr/>
            <p:nvPr userDrawn="1"/>
          </p:nvSpPr>
          <p:spPr>
            <a:xfrm>
              <a:off x="3628650" y="2220801"/>
              <a:ext cx="701897" cy="367719"/>
            </a:xfrm>
            <a:custGeom>
              <a:avLst/>
              <a:gdLst>
                <a:gd name="connsiteX0" fmla="*/ 699708 w 701896"/>
                <a:gd name="connsiteY0" fmla="*/ 347659 h 348141"/>
                <a:gd name="connsiteX1" fmla="*/ 348030 w 701896"/>
                <a:gd name="connsiteY1" fmla="*/ -482 h 348141"/>
                <a:gd name="connsiteX2" fmla="*/ -2189 w 701896"/>
                <a:gd name="connsiteY2" fmla="*/ 347659 h 34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1896" h="348141">
                  <a:moveTo>
                    <a:pt x="699708" y="347659"/>
                  </a:moveTo>
                  <a:cubicBezTo>
                    <a:pt x="699314" y="154974"/>
                    <a:pt x="541809" y="-892"/>
                    <a:pt x="348030" y="-482"/>
                  </a:cubicBezTo>
                  <a:cubicBezTo>
                    <a:pt x="154755" y="-67"/>
                    <a:pt x="-1796" y="155552"/>
                    <a:pt x="-2189" y="347659"/>
                  </a:cubicBezTo>
                </a:path>
              </a:pathLst>
            </a:custGeom>
            <a:solidFill>
              <a:srgbClr val="E9C46A"/>
            </a:solidFill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5858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33" userDrawn="1">
          <p15:clr>
            <a:srgbClr val="FBAE40"/>
          </p15:clr>
        </p15:guide>
        <p15:guide id="5" pos="610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white plain">
    <p:bg>
      <p:bgPr>
        <a:solidFill>
          <a:srgbClr val="F3A2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0" name="Grafik 3">
            <a:extLst>
              <a:ext uri="{FF2B5EF4-FFF2-40B4-BE49-F238E27FC236}">
                <a16:creationId xmlns:a16="http://schemas.microsoft.com/office/drawing/2014/main" id="{9CAA599E-6299-4A19-844E-DBE9C75D0B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024" y="190670"/>
            <a:ext cx="1959038" cy="522000"/>
          </a:xfrm>
          <a:prstGeom prst="rect">
            <a:avLst/>
          </a:prstGeom>
        </p:spPr>
      </p:pic>
      <p:sp>
        <p:nvSpPr>
          <p:cNvPr id="2855" name="Textplatzhalter 25">
            <a:extLst>
              <a:ext uri="{FF2B5EF4-FFF2-40B4-BE49-F238E27FC236}">
                <a16:creationId xmlns:a16="http://schemas.microsoft.com/office/drawing/2014/main" id="{7D552B58-E9CD-4F68-B7C7-D1ADBD1BC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3247271"/>
            <a:ext cx="5094198" cy="369332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Author names according to contribution</a:t>
            </a:r>
          </a:p>
          <a:p>
            <a:pPr lvl="0"/>
            <a:endParaRPr lang="en-US" noProof="0"/>
          </a:p>
        </p:txBody>
      </p:sp>
      <p:sp>
        <p:nvSpPr>
          <p:cNvPr id="2856" name="Untertitel 2">
            <a:extLst>
              <a:ext uri="{FF2B5EF4-FFF2-40B4-BE49-F238E27FC236}">
                <a16:creationId xmlns:a16="http://schemas.microsoft.com/office/drawing/2014/main" id="{DC039E9A-96DE-4AE3-AAE0-C2127F2B92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9751" y="2846362"/>
            <a:ext cx="1386197" cy="184666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Date of presentation</a:t>
            </a:r>
          </a:p>
        </p:txBody>
      </p:sp>
      <p:sp>
        <p:nvSpPr>
          <p:cNvPr id="2857" name="Textplatzhalter 25">
            <a:extLst>
              <a:ext uri="{FF2B5EF4-FFF2-40B4-BE49-F238E27FC236}">
                <a16:creationId xmlns:a16="http://schemas.microsoft.com/office/drawing/2014/main" id="{543B520C-A585-4EC7-8E09-1C07354E29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3672364"/>
            <a:ext cx="13009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 marL="0" indent="0">
              <a:spcBef>
                <a:spcPts val="0"/>
              </a:spcBef>
              <a:buNone/>
              <a:defRPr sz="1050" b="0" baseline="300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1 </a:t>
            </a:r>
            <a:endParaRPr lang="en-US" noProof="0"/>
          </a:p>
        </p:txBody>
      </p:sp>
      <p:sp>
        <p:nvSpPr>
          <p:cNvPr id="2858" name="Textplatzhalter 5">
            <a:extLst>
              <a:ext uri="{FF2B5EF4-FFF2-40B4-BE49-F238E27FC236}">
                <a16:creationId xmlns:a16="http://schemas.microsoft.com/office/drawing/2014/main" id="{B46F1A54-AAE7-4DC5-8B73-6F5A8457E5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058863"/>
            <a:ext cx="5451915" cy="129266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3pPr marL="54000" indent="0">
              <a:buNone/>
              <a:defRPr/>
            </a:lvl3pPr>
            <a:lvl4pPr marL="135000" indent="0">
              <a:buNone/>
              <a:defRPr/>
            </a:lvl4pPr>
          </a:lstStyle>
          <a:p>
            <a:pPr lvl="0"/>
            <a:r>
              <a:rPr lang="en-US" noProof="0"/>
              <a:t>Click here to add title</a:t>
            </a:r>
            <a:br>
              <a:rPr lang="en-US" noProof="0"/>
            </a:br>
            <a:br>
              <a:rPr lang="en-US" noProof="0"/>
            </a:br>
            <a:br>
              <a:rPr lang="en-US" noProof="0"/>
            </a:br>
            <a:endParaRPr lang="en-US" noProof="0"/>
          </a:p>
        </p:txBody>
      </p:sp>
      <p:sp>
        <p:nvSpPr>
          <p:cNvPr id="2859" name="Textplatzhalter 7">
            <a:extLst>
              <a:ext uri="{FF2B5EF4-FFF2-40B4-BE49-F238E27FC236}">
                <a16:creationId xmlns:a16="http://schemas.microsoft.com/office/drawing/2014/main" id="{B771352C-04E1-45BC-863D-80B36B040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78" y="2391194"/>
            <a:ext cx="2856551" cy="415498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>
              <a:buNone/>
              <a:defRPr sz="1350" b="0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Urban Futures Symposium 2025</a:t>
            </a:r>
            <a:br>
              <a:rPr lang="en-US" noProof="0"/>
            </a:br>
            <a:r>
              <a:rPr lang="en-US" noProof="0" err="1"/>
              <a:t>Dübendorf</a:t>
            </a:r>
            <a:r>
              <a:rPr lang="en-US" noProof="0"/>
              <a:t>, September 01 – 02, 2025</a:t>
            </a:r>
          </a:p>
        </p:txBody>
      </p:sp>
      <p:sp>
        <p:nvSpPr>
          <p:cNvPr id="2860" name="Textplatzhalter 25">
            <a:extLst>
              <a:ext uri="{FF2B5EF4-FFF2-40B4-BE49-F238E27FC236}">
                <a16:creationId xmlns:a16="http://schemas.microsoft.com/office/drawing/2014/main" id="{E41D55AC-B8EF-4AFD-BA48-704B155285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9847" y="3664670"/>
            <a:ext cx="4964102" cy="161583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0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Department, Institution, Country</a:t>
            </a:r>
            <a:endParaRPr lang="en-US" noProof="0"/>
          </a:p>
        </p:txBody>
      </p:sp>
      <p:sp>
        <p:nvSpPr>
          <p:cNvPr id="2861" name="Textplatzhalter 25">
            <a:extLst>
              <a:ext uri="{FF2B5EF4-FFF2-40B4-BE49-F238E27FC236}">
                <a16:creationId xmlns:a16="http://schemas.microsoft.com/office/drawing/2014/main" id="{8B9DF464-97D3-4F61-AB4C-0CA5017D07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883913"/>
            <a:ext cx="13009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 marL="0" indent="0">
              <a:spcBef>
                <a:spcPts val="0"/>
              </a:spcBef>
              <a:buNone/>
              <a:defRPr sz="1050" b="0" baseline="300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2 </a:t>
            </a:r>
            <a:endParaRPr lang="en-US" noProof="0"/>
          </a:p>
        </p:txBody>
      </p:sp>
      <p:sp>
        <p:nvSpPr>
          <p:cNvPr id="2862" name="Textplatzhalter 25">
            <a:extLst>
              <a:ext uri="{FF2B5EF4-FFF2-40B4-BE49-F238E27FC236}">
                <a16:creationId xmlns:a16="http://schemas.microsoft.com/office/drawing/2014/main" id="{5B78D4F3-9D24-4058-A2A8-6262B9C693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9847" y="3876219"/>
            <a:ext cx="4964101" cy="161583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05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CH" noProof="0"/>
              <a:t>Department, Institution, Country </a:t>
            </a:r>
            <a:endParaRPr lang="en-US" noProof="0"/>
          </a:p>
        </p:txBody>
      </p:sp>
      <p:sp>
        <p:nvSpPr>
          <p:cNvPr id="2863" name="Textplatzhalter 25">
            <a:extLst>
              <a:ext uri="{FF2B5EF4-FFF2-40B4-BE49-F238E27FC236}">
                <a16:creationId xmlns:a16="http://schemas.microsoft.com/office/drawing/2014/main" id="{A160FFD9-FF46-4C6F-8154-E2FB1B8108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9750" y="4087687"/>
            <a:ext cx="13009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 marL="0" indent="0">
              <a:spcBef>
                <a:spcPts val="0"/>
              </a:spcBef>
              <a:buNone/>
              <a:defRPr sz="1050" b="0" baseline="300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3 </a:t>
            </a:r>
            <a:endParaRPr lang="en-US" noProof="0"/>
          </a:p>
        </p:txBody>
      </p:sp>
      <p:sp>
        <p:nvSpPr>
          <p:cNvPr id="2864" name="Textplatzhalter 25">
            <a:extLst>
              <a:ext uri="{FF2B5EF4-FFF2-40B4-BE49-F238E27FC236}">
                <a16:creationId xmlns:a16="http://schemas.microsoft.com/office/drawing/2014/main" id="{48916A0B-9CDE-4BA2-BB26-39E1E480C4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847" y="4079993"/>
            <a:ext cx="4964100" cy="161583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05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CH" noProof="0"/>
              <a:t>Department, Institution, Country </a:t>
            </a:r>
            <a:endParaRPr lang="en-US" noProof="0"/>
          </a:p>
        </p:txBody>
      </p:sp>
      <p:grpSp>
        <p:nvGrpSpPr>
          <p:cNvPr id="2867" name="Graphic 966">
            <a:extLst>
              <a:ext uri="{FF2B5EF4-FFF2-40B4-BE49-F238E27FC236}">
                <a16:creationId xmlns:a16="http://schemas.microsoft.com/office/drawing/2014/main" id="{1C8A66B2-91EF-409B-AA17-3BAFEB1A110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33768" y="1058863"/>
            <a:ext cx="2270482" cy="2270479"/>
            <a:chOff x="2005864" y="2807"/>
            <a:chExt cx="5137885" cy="5143500"/>
          </a:xfrm>
          <a:solidFill>
            <a:schemeClr val="bg2"/>
          </a:solidFill>
        </p:grpSpPr>
        <p:sp>
          <p:nvSpPr>
            <p:cNvPr id="2869" name="Freeform: Shape 2868">
              <a:extLst>
                <a:ext uri="{FF2B5EF4-FFF2-40B4-BE49-F238E27FC236}">
                  <a16:creationId xmlns:a16="http://schemas.microsoft.com/office/drawing/2014/main" id="{F7EC04C4-CE5F-498F-902E-0F7E9131F353}"/>
                </a:ext>
              </a:extLst>
            </p:cNvPr>
            <p:cNvSpPr/>
            <p:nvPr/>
          </p:nvSpPr>
          <p:spPr>
            <a:xfrm>
              <a:off x="2252932" y="3574058"/>
              <a:ext cx="117918" cy="1319566"/>
            </a:xfrm>
            <a:custGeom>
              <a:avLst/>
              <a:gdLst>
                <a:gd name="connsiteX0" fmla="*/ -2189 w 117918"/>
                <a:gd name="connsiteY0" fmla="*/ 1319083 h 1319566"/>
                <a:gd name="connsiteX1" fmla="*/ -2189 w 117918"/>
                <a:gd name="connsiteY1" fmla="*/ -483 h 1319566"/>
                <a:gd name="connsiteX2" fmla="*/ 115730 w 117918"/>
                <a:gd name="connsiteY2" fmla="*/ 1319083 h 1319566"/>
                <a:gd name="connsiteX3" fmla="*/ -2189 w 117918"/>
                <a:gd name="connsiteY3" fmla="*/ 1319083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319566">
                  <a:moveTo>
                    <a:pt x="-2189" y="1319083"/>
                  </a:moveTo>
                  <a:lnTo>
                    <a:pt x="-2189" y="-483"/>
                  </a:lnTo>
                  <a:lnTo>
                    <a:pt x="115730" y="1319083"/>
                  </a:lnTo>
                  <a:lnTo>
                    <a:pt x="-2189" y="13190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70" name="Freeform: Shape 2869">
              <a:extLst>
                <a:ext uri="{FF2B5EF4-FFF2-40B4-BE49-F238E27FC236}">
                  <a16:creationId xmlns:a16="http://schemas.microsoft.com/office/drawing/2014/main" id="{6EA9CB5C-C635-4F86-894C-7E51D9D50121}"/>
                </a:ext>
              </a:extLst>
            </p:cNvPr>
            <p:cNvSpPr/>
            <p:nvPr/>
          </p:nvSpPr>
          <p:spPr>
            <a:xfrm>
              <a:off x="2252932" y="3574058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71" name="Freeform: Shape 2870">
              <a:extLst>
                <a:ext uri="{FF2B5EF4-FFF2-40B4-BE49-F238E27FC236}">
                  <a16:creationId xmlns:a16="http://schemas.microsoft.com/office/drawing/2014/main" id="{C032F4AE-6F95-4E15-A486-E57A8EB5D42F}"/>
                </a:ext>
              </a:extLst>
            </p:cNvPr>
            <p:cNvSpPr/>
            <p:nvPr/>
          </p:nvSpPr>
          <p:spPr>
            <a:xfrm>
              <a:off x="2252932" y="609246"/>
              <a:ext cx="117918" cy="2841278"/>
            </a:xfrm>
            <a:custGeom>
              <a:avLst/>
              <a:gdLst>
                <a:gd name="connsiteX0" fmla="*/ -2189 w 117918"/>
                <a:gd name="connsiteY0" fmla="*/ 2840796 h 2841278"/>
                <a:gd name="connsiteX1" fmla="*/ -2189 w 117918"/>
                <a:gd name="connsiteY1" fmla="*/ -483 h 2841278"/>
                <a:gd name="connsiteX2" fmla="*/ 115730 w 117918"/>
                <a:gd name="connsiteY2" fmla="*/ 2840796 h 2841278"/>
                <a:gd name="connsiteX3" fmla="*/ -2189 w 117918"/>
                <a:gd name="connsiteY3" fmla="*/ 2840796 h 284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841278">
                  <a:moveTo>
                    <a:pt x="-2189" y="2840796"/>
                  </a:moveTo>
                  <a:lnTo>
                    <a:pt x="-2189" y="-483"/>
                  </a:lnTo>
                  <a:lnTo>
                    <a:pt x="115730" y="2840796"/>
                  </a:lnTo>
                  <a:lnTo>
                    <a:pt x="-2189" y="284079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72" name="Freeform: Shape 2871">
              <a:extLst>
                <a:ext uri="{FF2B5EF4-FFF2-40B4-BE49-F238E27FC236}">
                  <a16:creationId xmlns:a16="http://schemas.microsoft.com/office/drawing/2014/main" id="{350F97BB-2AB1-47C7-9222-BE6308318DEE}"/>
                </a:ext>
              </a:extLst>
            </p:cNvPr>
            <p:cNvSpPr/>
            <p:nvPr/>
          </p:nvSpPr>
          <p:spPr>
            <a:xfrm>
              <a:off x="2252932" y="609246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73" name="Freeform: Shape 2872">
              <a:extLst>
                <a:ext uri="{FF2B5EF4-FFF2-40B4-BE49-F238E27FC236}">
                  <a16:creationId xmlns:a16="http://schemas.microsoft.com/office/drawing/2014/main" id="{7C000A33-0D8F-4F89-A6FE-3321A4802CDB}"/>
                </a:ext>
              </a:extLst>
            </p:cNvPr>
            <p:cNvSpPr/>
            <p:nvPr/>
          </p:nvSpPr>
          <p:spPr>
            <a:xfrm>
              <a:off x="2370850" y="609246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74" name="Freeform: Shape 2873">
              <a:extLst>
                <a:ext uri="{FF2B5EF4-FFF2-40B4-BE49-F238E27FC236}">
                  <a16:creationId xmlns:a16="http://schemas.microsoft.com/office/drawing/2014/main" id="{A6146A4A-0156-4A0C-BE96-1418AFF40BA6}"/>
                </a:ext>
              </a:extLst>
            </p:cNvPr>
            <p:cNvSpPr/>
            <p:nvPr/>
          </p:nvSpPr>
          <p:spPr>
            <a:xfrm>
              <a:off x="2370850" y="609246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75" name="Freeform: Shape 2874">
              <a:extLst>
                <a:ext uri="{FF2B5EF4-FFF2-40B4-BE49-F238E27FC236}">
                  <a16:creationId xmlns:a16="http://schemas.microsoft.com/office/drawing/2014/main" id="{B6947052-11AB-4063-9E68-3C3C2AB76889}"/>
                </a:ext>
              </a:extLst>
            </p:cNvPr>
            <p:cNvSpPr/>
            <p:nvPr/>
          </p:nvSpPr>
          <p:spPr>
            <a:xfrm>
              <a:off x="2370850" y="4292801"/>
              <a:ext cx="381831" cy="359371"/>
            </a:xfrm>
            <a:custGeom>
              <a:avLst/>
              <a:gdLst>
                <a:gd name="connsiteX0" fmla="*/ -2189 w 381831"/>
                <a:gd name="connsiteY0" fmla="*/ 358888 h 359371"/>
                <a:gd name="connsiteX1" fmla="*/ -2189 w 381831"/>
                <a:gd name="connsiteY1" fmla="*/ -483 h 359371"/>
                <a:gd name="connsiteX2" fmla="*/ 379643 w 381831"/>
                <a:gd name="connsiteY2" fmla="*/ 358888 h 359371"/>
                <a:gd name="connsiteX3" fmla="*/ -2189 w 381831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9371">
                  <a:moveTo>
                    <a:pt x="-2189" y="358888"/>
                  </a:moveTo>
                  <a:lnTo>
                    <a:pt x="-2189" y="-483"/>
                  </a:lnTo>
                  <a:lnTo>
                    <a:pt x="379643" y="358888"/>
                  </a:lnTo>
                  <a:lnTo>
                    <a:pt x="-2189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76" name="Freeform: Shape 2875">
              <a:extLst>
                <a:ext uri="{FF2B5EF4-FFF2-40B4-BE49-F238E27FC236}">
                  <a16:creationId xmlns:a16="http://schemas.microsoft.com/office/drawing/2014/main" id="{979ACC4F-D0F0-4091-B7FB-949D99509D67}"/>
                </a:ext>
              </a:extLst>
            </p:cNvPr>
            <p:cNvSpPr/>
            <p:nvPr/>
          </p:nvSpPr>
          <p:spPr>
            <a:xfrm>
              <a:off x="2370850" y="4292801"/>
              <a:ext cx="381831" cy="359371"/>
            </a:xfrm>
            <a:custGeom>
              <a:avLst/>
              <a:gdLst>
                <a:gd name="connsiteX0" fmla="*/ 379643 w 381831"/>
                <a:gd name="connsiteY0" fmla="*/ 358888 h 359371"/>
                <a:gd name="connsiteX1" fmla="*/ -2189 w 381831"/>
                <a:gd name="connsiteY1" fmla="*/ -483 h 359371"/>
                <a:gd name="connsiteX2" fmla="*/ 379643 w 381831"/>
                <a:gd name="connsiteY2" fmla="*/ -483 h 359371"/>
                <a:gd name="connsiteX3" fmla="*/ 379643 w 381831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9371">
                  <a:moveTo>
                    <a:pt x="379643" y="358888"/>
                  </a:moveTo>
                  <a:lnTo>
                    <a:pt x="-2189" y="-483"/>
                  </a:lnTo>
                  <a:lnTo>
                    <a:pt x="379643" y="-483"/>
                  </a:lnTo>
                  <a:lnTo>
                    <a:pt x="379643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77" name="Freeform: Shape 2876">
              <a:extLst>
                <a:ext uri="{FF2B5EF4-FFF2-40B4-BE49-F238E27FC236}">
                  <a16:creationId xmlns:a16="http://schemas.microsoft.com/office/drawing/2014/main" id="{47DFA73E-7101-4D0C-9C5C-0186D8A69384}"/>
                </a:ext>
              </a:extLst>
            </p:cNvPr>
            <p:cNvSpPr/>
            <p:nvPr/>
          </p:nvSpPr>
          <p:spPr>
            <a:xfrm>
              <a:off x="2370850" y="3821126"/>
              <a:ext cx="381831" cy="353756"/>
            </a:xfrm>
            <a:custGeom>
              <a:avLst/>
              <a:gdLst>
                <a:gd name="connsiteX0" fmla="*/ -2189 w 381831"/>
                <a:gd name="connsiteY0" fmla="*/ 353273 h 353756"/>
                <a:gd name="connsiteX1" fmla="*/ -2189 w 381831"/>
                <a:gd name="connsiteY1" fmla="*/ -483 h 353756"/>
                <a:gd name="connsiteX2" fmla="*/ 379643 w 381831"/>
                <a:gd name="connsiteY2" fmla="*/ 353273 h 353756"/>
                <a:gd name="connsiteX3" fmla="*/ -2189 w 381831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3756">
                  <a:moveTo>
                    <a:pt x="-2189" y="353273"/>
                  </a:moveTo>
                  <a:lnTo>
                    <a:pt x="-2189" y="-483"/>
                  </a:lnTo>
                  <a:lnTo>
                    <a:pt x="379643" y="353273"/>
                  </a:lnTo>
                  <a:lnTo>
                    <a:pt x="-2189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78" name="Freeform: Shape 2877">
              <a:extLst>
                <a:ext uri="{FF2B5EF4-FFF2-40B4-BE49-F238E27FC236}">
                  <a16:creationId xmlns:a16="http://schemas.microsoft.com/office/drawing/2014/main" id="{4DD9F5A1-0FFC-464D-8176-3493B9FC631A}"/>
                </a:ext>
              </a:extLst>
            </p:cNvPr>
            <p:cNvSpPr/>
            <p:nvPr/>
          </p:nvSpPr>
          <p:spPr>
            <a:xfrm>
              <a:off x="2370850" y="3821126"/>
              <a:ext cx="381831" cy="353756"/>
            </a:xfrm>
            <a:custGeom>
              <a:avLst/>
              <a:gdLst>
                <a:gd name="connsiteX0" fmla="*/ 379643 w 381831"/>
                <a:gd name="connsiteY0" fmla="*/ 353273 h 353756"/>
                <a:gd name="connsiteX1" fmla="*/ -2189 w 381831"/>
                <a:gd name="connsiteY1" fmla="*/ -483 h 353756"/>
                <a:gd name="connsiteX2" fmla="*/ 379643 w 381831"/>
                <a:gd name="connsiteY2" fmla="*/ -483 h 353756"/>
                <a:gd name="connsiteX3" fmla="*/ 379643 w 381831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3756">
                  <a:moveTo>
                    <a:pt x="379643" y="353273"/>
                  </a:moveTo>
                  <a:lnTo>
                    <a:pt x="-2189" y="-483"/>
                  </a:lnTo>
                  <a:lnTo>
                    <a:pt x="379643" y="-483"/>
                  </a:lnTo>
                  <a:lnTo>
                    <a:pt x="379643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79" name="Freeform: Shape 2878">
              <a:extLst>
                <a:ext uri="{FF2B5EF4-FFF2-40B4-BE49-F238E27FC236}">
                  <a16:creationId xmlns:a16="http://schemas.microsoft.com/office/drawing/2014/main" id="{FC66D82E-289D-4F59-AD35-76F69D7D6728}"/>
                </a:ext>
              </a:extLst>
            </p:cNvPr>
            <p:cNvSpPr/>
            <p:nvPr/>
          </p:nvSpPr>
          <p:spPr>
            <a:xfrm>
              <a:off x="2370850" y="3332606"/>
              <a:ext cx="505365" cy="117918"/>
            </a:xfrm>
            <a:custGeom>
              <a:avLst/>
              <a:gdLst>
                <a:gd name="connsiteX0" fmla="*/ -2189 w 505365"/>
                <a:gd name="connsiteY0" fmla="*/ 117436 h 117918"/>
                <a:gd name="connsiteX1" fmla="*/ -2189 w 505365"/>
                <a:gd name="connsiteY1" fmla="*/ -483 h 117918"/>
                <a:gd name="connsiteX2" fmla="*/ 503177 w 505365"/>
                <a:gd name="connsiteY2" fmla="*/ 117436 h 117918"/>
                <a:gd name="connsiteX3" fmla="*/ -2189 w 50536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503177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80" name="Freeform: Shape 2879">
              <a:extLst>
                <a:ext uri="{FF2B5EF4-FFF2-40B4-BE49-F238E27FC236}">
                  <a16:creationId xmlns:a16="http://schemas.microsoft.com/office/drawing/2014/main" id="{C4833266-C327-41C1-B352-4A2A514FEBE9}"/>
                </a:ext>
              </a:extLst>
            </p:cNvPr>
            <p:cNvSpPr/>
            <p:nvPr/>
          </p:nvSpPr>
          <p:spPr>
            <a:xfrm>
              <a:off x="2370850" y="3332606"/>
              <a:ext cx="505365" cy="117918"/>
            </a:xfrm>
            <a:custGeom>
              <a:avLst/>
              <a:gdLst>
                <a:gd name="connsiteX0" fmla="*/ 503177 w 505365"/>
                <a:gd name="connsiteY0" fmla="*/ 117436 h 117918"/>
                <a:gd name="connsiteX1" fmla="*/ -2189 w 505365"/>
                <a:gd name="connsiteY1" fmla="*/ -483 h 117918"/>
                <a:gd name="connsiteX2" fmla="*/ 503177 w 505365"/>
                <a:gd name="connsiteY2" fmla="*/ -483 h 117918"/>
                <a:gd name="connsiteX3" fmla="*/ 503177 w 50536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17918">
                  <a:moveTo>
                    <a:pt x="503177" y="117436"/>
                  </a:moveTo>
                  <a:lnTo>
                    <a:pt x="-2189" y="-483"/>
                  </a:lnTo>
                  <a:lnTo>
                    <a:pt x="503177" y="-483"/>
                  </a:lnTo>
                  <a:lnTo>
                    <a:pt x="503177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81" name="Freeform: Shape 2880">
              <a:extLst>
                <a:ext uri="{FF2B5EF4-FFF2-40B4-BE49-F238E27FC236}">
                  <a16:creationId xmlns:a16="http://schemas.microsoft.com/office/drawing/2014/main" id="{D3C1E603-75A7-43E6-A4DB-7CEC2B458600}"/>
                </a:ext>
              </a:extLst>
            </p:cNvPr>
            <p:cNvSpPr/>
            <p:nvPr/>
          </p:nvSpPr>
          <p:spPr>
            <a:xfrm>
              <a:off x="2370850" y="2939543"/>
              <a:ext cx="505365" cy="123533"/>
            </a:xfrm>
            <a:custGeom>
              <a:avLst/>
              <a:gdLst>
                <a:gd name="connsiteX0" fmla="*/ -2189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123051 h 123533"/>
                <a:gd name="connsiteX3" fmla="*/ -2189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50317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82" name="Freeform: Shape 2881">
              <a:extLst>
                <a:ext uri="{FF2B5EF4-FFF2-40B4-BE49-F238E27FC236}">
                  <a16:creationId xmlns:a16="http://schemas.microsoft.com/office/drawing/2014/main" id="{996FFCED-F152-4F3D-A052-6A23518048D7}"/>
                </a:ext>
              </a:extLst>
            </p:cNvPr>
            <p:cNvSpPr/>
            <p:nvPr/>
          </p:nvSpPr>
          <p:spPr>
            <a:xfrm>
              <a:off x="2370850" y="2939543"/>
              <a:ext cx="505365" cy="123533"/>
            </a:xfrm>
            <a:custGeom>
              <a:avLst/>
              <a:gdLst>
                <a:gd name="connsiteX0" fmla="*/ 503177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-483 h 123533"/>
                <a:gd name="connsiteX3" fmla="*/ 503177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503177" y="123051"/>
                  </a:moveTo>
                  <a:lnTo>
                    <a:pt x="-2189" y="-483"/>
                  </a:lnTo>
                  <a:lnTo>
                    <a:pt x="503177" y="-483"/>
                  </a:lnTo>
                  <a:lnTo>
                    <a:pt x="50317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83" name="Freeform: Shape 2882">
              <a:extLst>
                <a:ext uri="{FF2B5EF4-FFF2-40B4-BE49-F238E27FC236}">
                  <a16:creationId xmlns:a16="http://schemas.microsoft.com/office/drawing/2014/main" id="{887EEF7E-0CD0-4EC4-A2B3-57ADA1823A14}"/>
                </a:ext>
              </a:extLst>
            </p:cNvPr>
            <p:cNvSpPr/>
            <p:nvPr/>
          </p:nvSpPr>
          <p:spPr>
            <a:xfrm>
              <a:off x="2370850" y="2552096"/>
              <a:ext cx="505365" cy="123533"/>
            </a:xfrm>
            <a:custGeom>
              <a:avLst/>
              <a:gdLst>
                <a:gd name="connsiteX0" fmla="*/ -2189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123051 h 123533"/>
                <a:gd name="connsiteX3" fmla="*/ -2189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50317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84" name="Freeform: Shape 2883">
              <a:extLst>
                <a:ext uri="{FF2B5EF4-FFF2-40B4-BE49-F238E27FC236}">
                  <a16:creationId xmlns:a16="http://schemas.microsoft.com/office/drawing/2014/main" id="{98D01DA0-32C1-4CFE-AF36-1DEAA219020E}"/>
                </a:ext>
              </a:extLst>
            </p:cNvPr>
            <p:cNvSpPr/>
            <p:nvPr/>
          </p:nvSpPr>
          <p:spPr>
            <a:xfrm>
              <a:off x="2370850" y="2552096"/>
              <a:ext cx="505365" cy="123533"/>
            </a:xfrm>
            <a:custGeom>
              <a:avLst/>
              <a:gdLst>
                <a:gd name="connsiteX0" fmla="*/ 503177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-483 h 123533"/>
                <a:gd name="connsiteX3" fmla="*/ 503177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503177" y="123051"/>
                  </a:moveTo>
                  <a:lnTo>
                    <a:pt x="-2189" y="-483"/>
                  </a:lnTo>
                  <a:lnTo>
                    <a:pt x="503177" y="-483"/>
                  </a:lnTo>
                  <a:lnTo>
                    <a:pt x="50317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85" name="Freeform: Shape 2884">
              <a:extLst>
                <a:ext uri="{FF2B5EF4-FFF2-40B4-BE49-F238E27FC236}">
                  <a16:creationId xmlns:a16="http://schemas.microsoft.com/office/drawing/2014/main" id="{B67F4B0E-30E5-4BA3-99E5-AEFA2B1526C6}"/>
                </a:ext>
              </a:extLst>
            </p:cNvPr>
            <p:cNvSpPr/>
            <p:nvPr/>
          </p:nvSpPr>
          <p:spPr>
            <a:xfrm>
              <a:off x="2370850" y="2164649"/>
              <a:ext cx="505365" cy="123539"/>
            </a:xfrm>
            <a:custGeom>
              <a:avLst/>
              <a:gdLst>
                <a:gd name="connsiteX0" fmla="*/ -2189 w 505365"/>
                <a:gd name="connsiteY0" fmla="*/ 123056 h 123539"/>
                <a:gd name="connsiteX1" fmla="*/ -2189 w 505365"/>
                <a:gd name="connsiteY1" fmla="*/ -483 h 123539"/>
                <a:gd name="connsiteX2" fmla="*/ 503177 w 505365"/>
                <a:gd name="connsiteY2" fmla="*/ 123056 h 123539"/>
                <a:gd name="connsiteX3" fmla="*/ -2189 w 505365"/>
                <a:gd name="connsiteY3" fmla="*/ 12305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9">
                  <a:moveTo>
                    <a:pt x="-2189" y="123056"/>
                  </a:moveTo>
                  <a:lnTo>
                    <a:pt x="-2189" y="-483"/>
                  </a:lnTo>
                  <a:lnTo>
                    <a:pt x="503177" y="123056"/>
                  </a:lnTo>
                  <a:lnTo>
                    <a:pt x="-2189" y="1230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86" name="Freeform: Shape 2885">
              <a:extLst>
                <a:ext uri="{FF2B5EF4-FFF2-40B4-BE49-F238E27FC236}">
                  <a16:creationId xmlns:a16="http://schemas.microsoft.com/office/drawing/2014/main" id="{C6A63BD6-FA68-4A6E-B2BD-32AE83508B8F}"/>
                </a:ext>
              </a:extLst>
            </p:cNvPr>
            <p:cNvSpPr/>
            <p:nvPr/>
          </p:nvSpPr>
          <p:spPr>
            <a:xfrm>
              <a:off x="2370850" y="2164649"/>
              <a:ext cx="505365" cy="123539"/>
            </a:xfrm>
            <a:custGeom>
              <a:avLst/>
              <a:gdLst>
                <a:gd name="connsiteX0" fmla="*/ 503177 w 505365"/>
                <a:gd name="connsiteY0" fmla="*/ 123056 h 123539"/>
                <a:gd name="connsiteX1" fmla="*/ -2189 w 505365"/>
                <a:gd name="connsiteY1" fmla="*/ -483 h 123539"/>
                <a:gd name="connsiteX2" fmla="*/ 503177 w 505365"/>
                <a:gd name="connsiteY2" fmla="*/ -483 h 123539"/>
                <a:gd name="connsiteX3" fmla="*/ 503177 w 505365"/>
                <a:gd name="connsiteY3" fmla="*/ 12305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9">
                  <a:moveTo>
                    <a:pt x="503177" y="123056"/>
                  </a:moveTo>
                  <a:lnTo>
                    <a:pt x="-2189" y="-483"/>
                  </a:lnTo>
                  <a:lnTo>
                    <a:pt x="503177" y="-483"/>
                  </a:lnTo>
                  <a:lnTo>
                    <a:pt x="503177" y="1230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87" name="Freeform: Shape 2886">
              <a:extLst>
                <a:ext uri="{FF2B5EF4-FFF2-40B4-BE49-F238E27FC236}">
                  <a16:creationId xmlns:a16="http://schemas.microsoft.com/office/drawing/2014/main" id="{32788D91-0E74-4FE4-A165-294362C6EB7E}"/>
                </a:ext>
              </a:extLst>
            </p:cNvPr>
            <p:cNvSpPr/>
            <p:nvPr/>
          </p:nvSpPr>
          <p:spPr>
            <a:xfrm>
              <a:off x="2370850" y="1777202"/>
              <a:ext cx="505365" cy="123533"/>
            </a:xfrm>
            <a:custGeom>
              <a:avLst/>
              <a:gdLst>
                <a:gd name="connsiteX0" fmla="*/ -2189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123051 h 123533"/>
                <a:gd name="connsiteX3" fmla="*/ -2189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50317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88" name="Freeform: Shape 2887">
              <a:extLst>
                <a:ext uri="{FF2B5EF4-FFF2-40B4-BE49-F238E27FC236}">
                  <a16:creationId xmlns:a16="http://schemas.microsoft.com/office/drawing/2014/main" id="{4B06129A-441B-4169-9A22-D67C65159304}"/>
                </a:ext>
              </a:extLst>
            </p:cNvPr>
            <p:cNvSpPr/>
            <p:nvPr/>
          </p:nvSpPr>
          <p:spPr>
            <a:xfrm>
              <a:off x="2370850" y="1777202"/>
              <a:ext cx="505365" cy="123533"/>
            </a:xfrm>
            <a:custGeom>
              <a:avLst/>
              <a:gdLst>
                <a:gd name="connsiteX0" fmla="*/ 503177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-483 h 123533"/>
                <a:gd name="connsiteX3" fmla="*/ 503177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503177" y="123051"/>
                  </a:moveTo>
                  <a:lnTo>
                    <a:pt x="-2189" y="-483"/>
                  </a:lnTo>
                  <a:lnTo>
                    <a:pt x="503177" y="-483"/>
                  </a:lnTo>
                  <a:lnTo>
                    <a:pt x="50317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89" name="Freeform: Shape 2888">
              <a:extLst>
                <a:ext uri="{FF2B5EF4-FFF2-40B4-BE49-F238E27FC236}">
                  <a16:creationId xmlns:a16="http://schemas.microsoft.com/office/drawing/2014/main" id="{E1C7E6FF-F118-4AC6-B3D4-90F79EFF78E6}"/>
                </a:ext>
              </a:extLst>
            </p:cNvPr>
            <p:cNvSpPr/>
            <p:nvPr/>
          </p:nvSpPr>
          <p:spPr>
            <a:xfrm>
              <a:off x="2370850" y="1389755"/>
              <a:ext cx="505365" cy="117918"/>
            </a:xfrm>
            <a:custGeom>
              <a:avLst/>
              <a:gdLst>
                <a:gd name="connsiteX0" fmla="*/ -2189 w 505365"/>
                <a:gd name="connsiteY0" fmla="*/ 117436 h 117918"/>
                <a:gd name="connsiteX1" fmla="*/ -2189 w 505365"/>
                <a:gd name="connsiteY1" fmla="*/ -483 h 117918"/>
                <a:gd name="connsiteX2" fmla="*/ 503177 w 505365"/>
                <a:gd name="connsiteY2" fmla="*/ 117436 h 117918"/>
                <a:gd name="connsiteX3" fmla="*/ -2189 w 50536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503177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90" name="Freeform: Shape 2889">
              <a:extLst>
                <a:ext uri="{FF2B5EF4-FFF2-40B4-BE49-F238E27FC236}">
                  <a16:creationId xmlns:a16="http://schemas.microsoft.com/office/drawing/2014/main" id="{BDE23A99-BA1E-4DAC-8B8C-322AD575B890}"/>
                </a:ext>
              </a:extLst>
            </p:cNvPr>
            <p:cNvSpPr/>
            <p:nvPr/>
          </p:nvSpPr>
          <p:spPr>
            <a:xfrm>
              <a:off x="2370850" y="1389755"/>
              <a:ext cx="505365" cy="117918"/>
            </a:xfrm>
            <a:custGeom>
              <a:avLst/>
              <a:gdLst>
                <a:gd name="connsiteX0" fmla="*/ 503177 w 505365"/>
                <a:gd name="connsiteY0" fmla="*/ 117436 h 117918"/>
                <a:gd name="connsiteX1" fmla="*/ -2189 w 505365"/>
                <a:gd name="connsiteY1" fmla="*/ -483 h 117918"/>
                <a:gd name="connsiteX2" fmla="*/ 503177 w 505365"/>
                <a:gd name="connsiteY2" fmla="*/ -483 h 117918"/>
                <a:gd name="connsiteX3" fmla="*/ 503177 w 50536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17918">
                  <a:moveTo>
                    <a:pt x="503177" y="117436"/>
                  </a:moveTo>
                  <a:lnTo>
                    <a:pt x="-2189" y="-483"/>
                  </a:lnTo>
                  <a:lnTo>
                    <a:pt x="503177" y="-483"/>
                  </a:lnTo>
                  <a:lnTo>
                    <a:pt x="503177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91" name="Freeform: Shape 2890">
              <a:extLst>
                <a:ext uri="{FF2B5EF4-FFF2-40B4-BE49-F238E27FC236}">
                  <a16:creationId xmlns:a16="http://schemas.microsoft.com/office/drawing/2014/main" id="{4CD445FC-3BDE-4A21-AA1A-750A9B3AB87C}"/>
                </a:ext>
              </a:extLst>
            </p:cNvPr>
            <p:cNvSpPr/>
            <p:nvPr/>
          </p:nvSpPr>
          <p:spPr>
            <a:xfrm>
              <a:off x="2370850" y="996693"/>
              <a:ext cx="505365" cy="123533"/>
            </a:xfrm>
            <a:custGeom>
              <a:avLst/>
              <a:gdLst>
                <a:gd name="connsiteX0" fmla="*/ -2189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123051 h 123533"/>
                <a:gd name="connsiteX3" fmla="*/ -2189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50317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92" name="Freeform: Shape 2891">
              <a:extLst>
                <a:ext uri="{FF2B5EF4-FFF2-40B4-BE49-F238E27FC236}">
                  <a16:creationId xmlns:a16="http://schemas.microsoft.com/office/drawing/2014/main" id="{DA7520BC-E29D-40B7-9790-341DF51A8734}"/>
                </a:ext>
              </a:extLst>
            </p:cNvPr>
            <p:cNvSpPr/>
            <p:nvPr/>
          </p:nvSpPr>
          <p:spPr>
            <a:xfrm>
              <a:off x="2370850" y="996693"/>
              <a:ext cx="505365" cy="123533"/>
            </a:xfrm>
            <a:custGeom>
              <a:avLst/>
              <a:gdLst>
                <a:gd name="connsiteX0" fmla="*/ 503177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-483 h 123533"/>
                <a:gd name="connsiteX3" fmla="*/ 503177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503177" y="123051"/>
                  </a:moveTo>
                  <a:lnTo>
                    <a:pt x="-2189" y="-483"/>
                  </a:lnTo>
                  <a:lnTo>
                    <a:pt x="503177" y="-483"/>
                  </a:lnTo>
                  <a:lnTo>
                    <a:pt x="50317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93" name="Freeform: Shape 2892">
              <a:extLst>
                <a:ext uri="{FF2B5EF4-FFF2-40B4-BE49-F238E27FC236}">
                  <a16:creationId xmlns:a16="http://schemas.microsoft.com/office/drawing/2014/main" id="{6D02A14D-25FE-45E7-A575-AE93EC929BE4}"/>
                </a:ext>
              </a:extLst>
            </p:cNvPr>
            <p:cNvSpPr/>
            <p:nvPr/>
          </p:nvSpPr>
          <p:spPr>
            <a:xfrm>
              <a:off x="2494384" y="249875"/>
              <a:ext cx="381831" cy="482905"/>
            </a:xfrm>
            <a:custGeom>
              <a:avLst/>
              <a:gdLst>
                <a:gd name="connsiteX0" fmla="*/ -2189 w 381831"/>
                <a:gd name="connsiteY0" fmla="*/ 360707 h 482905"/>
                <a:gd name="connsiteX1" fmla="*/ -2189 w 381831"/>
                <a:gd name="connsiteY1" fmla="*/ -483 h 482905"/>
                <a:gd name="connsiteX2" fmla="*/ 379643 w 381831"/>
                <a:gd name="connsiteY2" fmla="*/ 482422 h 482905"/>
                <a:gd name="connsiteX3" fmla="*/ -2189 w 381831"/>
                <a:gd name="connsiteY3" fmla="*/ 360702 h 48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482905">
                  <a:moveTo>
                    <a:pt x="-2189" y="360707"/>
                  </a:moveTo>
                  <a:lnTo>
                    <a:pt x="-2189" y="-483"/>
                  </a:lnTo>
                  <a:lnTo>
                    <a:pt x="379643" y="482422"/>
                  </a:lnTo>
                  <a:lnTo>
                    <a:pt x="-2189" y="36070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94" name="Freeform: Shape 2893">
              <a:extLst>
                <a:ext uri="{FF2B5EF4-FFF2-40B4-BE49-F238E27FC236}">
                  <a16:creationId xmlns:a16="http://schemas.microsoft.com/office/drawing/2014/main" id="{EAA1052B-56FF-4134-8E52-B20354B83B72}"/>
                </a:ext>
              </a:extLst>
            </p:cNvPr>
            <p:cNvSpPr/>
            <p:nvPr/>
          </p:nvSpPr>
          <p:spPr>
            <a:xfrm>
              <a:off x="2494384" y="249875"/>
              <a:ext cx="381831" cy="482905"/>
            </a:xfrm>
            <a:custGeom>
              <a:avLst/>
              <a:gdLst>
                <a:gd name="connsiteX0" fmla="*/ 379643 w 381831"/>
                <a:gd name="connsiteY0" fmla="*/ 482422 h 482905"/>
                <a:gd name="connsiteX1" fmla="*/ -2189 w 381831"/>
                <a:gd name="connsiteY1" fmla="*/ -483 h 482905"/>
                <a:gd name="connsiteX2" fmla="*/ 379643 w 381831"/>
                <a:gd name="connsiteY2" fmla="*/ -483 h 482905"/>
                <a:gd name="connsiteX3" fmla="*/ 379643 w 381831"/>
                <a:gd name="connsiteY3" fmla="*/ 482422 h 48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482905">
                  <a:moveTo>
                    <a:pt x="379643" y="482422"/>
                  </a:moveTo>
                  <a:lnTo>
                    <a:pt x="-2189" y="-483"/>
                  </a:lnTo>
                  <a:lnTo>
                    <a:pt x="379643" y="-483"/>
                  </a:lnTo>
                  <a:lnTo>
                    <a:pt x="379643" y="48242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95" name="Freeform: Shape 2894">
              <a:extLst>
                <a:ext uri="{FF2B5EF4-FFF2-40B4-BE49-F238E27FC236}">
                  <a16:creationId xmlns:a16="http://schemas.microsoft.com/office/drawing/2014/main" id="{67EBFF4E-8584-4286-A15A-75C0F5FABF53}"/>
                </a:ext>
              </a:extLst>
            </p:cNvPr>
            <p:cNvSpPr/>
            <p:nvPr/>
          </p:nvSpPr>
          <p:spPr>
            <a:xfrm>
              <a:off x="2876216" y="249875"/>
              <a:ext cx="123533" cy="3200649"/>
            </a:xfrm>
            <a:custGeom>
              <a:avLst/>
              <a:gdLst>
                <a:gd name="connsiteX0" fmla="*/ -2189 w 123533"/>
                <a:gd name="connsiteY0" fmla="*/ 483680 h 3200649"/>
                <a:gd name="connsiteX1" fmla="*/ -2189 w 123533"/>
                <a:gd name="connsiteY1" fmla="*/ -483 h 3200649"/>
                <a:gd name="connsiteX2" fmla="*/ 121345 w 123533"/>
                <a:gd name="connsiteY2" fmla="*/ 3200167 h 3200649"/>
                <a:gd name="connsiteX3" fmla="*/ -2189 w 123533"/>
                <a:gd name="connsiteY3" fmla="*/ 483680 h 320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200649">
                  <a:moveTo>
                    <a:pt x="-2189" y="483680"/>
                  </a:moveTo>
                  <a:lnTo>
                    <a:pt x="-2189" y="-483"/>
                  </a:lnTo>
                  <a:lnTo>
                    <a:pt x="121345" y="3200167"/>
                  </a:lnTo>
                  <a:lnTo>
                    <a:pt x="-2189" y="48368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96" name="Freeform: Shape 2895">
              <a:extLst>
                <a:ext uri="{FF2B5EF4-FFF2-40B4-BE49-F238E27FC236}">
                  <a16:creationId xmlns:a16="http://schemas.microsoft.com/office/drawing/2014/main" id="{C0CC430D-A232-4234-8A8A-6370C5295113}"/>
                </a:ext>
              </a:extLst>
            </p:cNvPr>
            <p:cNvSpPr/>
            <p:nvPr/>
          </p:nvSpPr>
          <p:spPr>
            <a:xfrm>
              <a:off x="2876216" y="249875"/>
              <a:ext cx="123533" cy="482905"/>
            </a:xfrm>
            <a:custGeom>
              <a:avLst/>
              <a:gdLst>
                <a:gd name="connsiteX0" fmla="*/ 121345 w 123533"/>
                <a:gd name="connsiteY0" fmla="*/ 482422 h 482905"/>
                <a:gd name="connsiteX1" fmla="*/ -2189 w 123533"/>
                <a:gd name="connsiteY1" fmla="*/ -483 h 482905"/>
                <a:gd name="connsiteX2" fmla="*/ 121345 w 123533"/>
                <a:gd name="connsiteY2" fmla="*/ -483 h 482905"/>
                <a:gd name="connsiteX3" fmla="*/ 121345 w 123533"/>
                <a:gd name="connsiteY3" fmla="*/ 482422 h 48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482905">
                  <a:moveTo>
                    <a:pt x="121345" y="482422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48242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97" name="Freeform: Shape 2896">
              <a:extLst>
                <a:ext uri="{FF2B5EF4-FFF2-40B4-BE49-F238E27FC236}">
                  <a16:creationId xmlns:a16="http://schemas.microsoft.com/office/drawing/2014/main" id="{56F03E93-3BC6-402C-B014-E433578882FA}"/>
                </a:ext>
              </a:extLst>
            </p:cNvPr>
            <p:cNvSpPr/>
            <p:nvPr/>
          </p:nvSpPr>
          <p:spPr>
            <a:xfrm>
              <a:off x="2999750" y="249875"/>
              <a:ext cx="134764" cy="482905"/>
            </a:xfrm>
            <a:custGeom>
              <a:avLst/>
              <a:gdLst>
                <a:gd name="connsiteX0" fmla="*/ -2189 w 134764"/>
                <a:gd name="connsiteY0" fmla="*/ 482422 h 482905"/>
                <a:gd name="connsiteX1" fmla="*/ -2189 w 134764"/>
                <a:gd name="connsiteY1" fmla="*/ -483 h 482905"/>
                <a:gd name="connsiteX2" fmla="*/ 132575 w 134764"/>
                <a:gd name="connsiteY2" fmla="*/ 482422 h 482905"/>
                <a:gd name="connsiteX3" fmla="*/ -2189 w 134764"/>
                <a:gd name="connsiteY3" fmla="*/ 482422 h 48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764" h="482905">
                  <a:moveTo>
                    <a:pt x="-2189" y="482422"/>
                  </a:moveTo>
                  <a:lnTo>
                    <a:pt x="-2189" y="-483"/>
                  </a:lnTo>
                  <a:lnTo>
                    <a:pt x="132575" y="482422"/>
                  </a:lnTo>
                  <a:lnTo>
                    <a:pt x="-2189" y="48242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98" name="Freeform: Shape 2897">
              <a:extLst>
                <a:ext uri="{FF2B5EF4-FFF2-40B4-BE49-F238E27FC236}">
                  <a16:creationId xmlns:a16="http://schemas.microsoft.com/office/drawing/2014/main" id="{29AE8A54-4D2A-49B2-B16C-EF09E83429E6}"/>
                </a:ext>
              </a:extLst>
            </p:cNvPr>
            <p:cNvSpPr/>
            <p:nvPr/>
          </p:nvSpPr>
          <p:spPr>
            <a:xfrm>
              <a:off x="2999750" y="249875"/>
              <a:ext cx="134764" cy="359371"/>
            </a:xfrm>
            <a:custGeom>
              <a:avLst/>
              <a:gdLst>
                <a:gd name="connsiteX0" fmla="*/ 132575 w 134764"/>
                <a:gd name="connsiteY0" fmla="*/ 358888 h 359371"/>
                <a:gd name="connsiteX1" fmla="*/ -2189 w 134764"/>
                <a:gd name="connsiteY1" fmla="*/ -483 h 359371"/>
                <a:gd name="connsiteX2" fmla="*/ 132575 w 134764"/>
                <a:gd name="connsiteY2" fmla="*/ -483 h 359371"/>
                <a:gd name="connsiteX3" fmla="*/ 132575 w 134764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764" h="359371">
                  <a:moveTo>
                    <a:pt x="132575" y="358888"/>
                  </a:moveTo>
                  <a:lnTo>
                    <a:pt x="-2189" y="-483"/>
                  </a:lnTo>
                  <a:lnTo>
                    <a:pt x="132575" y="-483"/>
                  </a:lnTo>
                  <a:lnTo>
                    <a:pt x="132575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99" name="Freeform: Shape 2898">
              <a:extLst>
                <a:ext uri="{FF2B5EF4-FFF2-40B4-BE49-F238E27FC236}">
                  <a16:creationId xmlns:a16="http://schemas.microsoft.com/office/drawing/2014/main" id="{BC21971A-0DF9-49A6-9098-AFAFDE5F2C79}"/>
                </a:ext>
              </a:extLst>
            </p:cNvPr>
            <p:cNvSpPr/>
            <p:nvPr/>
          </p:nvSpPr>
          <p:spPr>
            <a:xfrm>
              <a:off x="2999750" y="3332606"/>
              <a:ext cx="258298" cy="117918"/>
            </a:xfrm>
            <a:custGeom>
              <a:avLst/>
              <a:gdLst>
                <a:gd name="connsiteX0" fmla="*/ -2189 w 258298"/>
                <a:gd name="connsiteY0" fmla="*/ 117436 h 117918"/>
                <a:gd name="connsiteX1" fmla="*/ -2189 w 258298"/>
                <a:gd name="connsiteY1" fmla="*/ -483 h 117918"/>
                <a:gd name="connsiteX2" fmla="*/ 256109 w 258298"/>
                <a:gd name="connsiteY2" fmla="*/ 117436 h 117918"/>
                <a:gd name="connsiteX3" fmla="*/ -2189 w 25829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256109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00" name="Freeform: Shape 2899">
              <a:extLst>
                <a:ext uri="{FF2B5EF4-FFF2-40B4-BE49-F238E27FC236}">
                  <a16:creationId xmlns:a16="http://schemas.microsoft.com/office/drawing/2014/main" id="{A8E6DDE0-AE21-4688-889C-5EA4424E858D}"/>
                </a:ext>
              </a:extLst>
            </p:cNvPr>
            <p:cNvSpPr/>
            <p:nvPr/>
          </p:nvSpPr>
          <p:spPr>
            <a:xfrm>
              <a:off x="2999750" y="3332606"/>
              <a:ext cx="258298" cy="117918"/>
            </a:xfrm>
            <a:custGeom>
              <a:avLst/>
              <a:gdLst>
                <a:gd name="connsiteX0" fmla="*/ 256109 w 258298"/>
                <a:gd name="connsiteY0" fmla="*/ 117436 h 117918"/>
                <a:gd name="connsiteX1" fmla="*/ -2189 w 258298"/>
                <a:gd name="connsiteY1" fmla="*/ -483 h 117918"/>
                <a:gd name="connsiteX2" fmla="*/ 256109 w 258298"/>
                <a:gd name="connsiteY2" fmla="*/ -483 h 117918"/>
                <a:gd name="connsiteX3" fmla="*/ 256109 w 25829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17918">
                  <a:moveTo>
                    <a:pt x="256109" y="117436"/>
                  </a:moveTo>
                  <a:lnTo>
                    <a:pt x="-2189" y="-483"/>
                  </a:lnTo>
                  <a:lnTo>
                    <a:pt x="256109" y="-483"/>
                  </a:lnTo>
                  <a:lnTo>
                    <a:pt x="25610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01" name="Freeform: Shape 2900">
              <a:extLst>
                <a:ext uri="{FF2B5EF4-FFF2-40B4-BE49-F238E27FC236}">
                  <a16:creationId xmlns:a16="http://schemas.microsoft.com/office/drawing/2014/main" id="{7CBB51ED-36B6-4F15-A3AD-DEB7EDE8C03C}"/>
                </a:ext>
              </a:extLst>
            </p:cNvPr>
            <p:cNvSpPr/>
            <p:nvPr/>
          </p:nvSpPr>
          <p:spPr>
            <a:xfrm>
              <a:off x="2999750" y="2939543"/>
              <a:ext cx="258298" cy="123533"/>
            </a:xfrm>
            <a:custGeom>
              <a:avLst/>
              <a:gdLst>
                <a:gd name="connsiteX0" fmla="*/ -218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123051 h 123533"/>
                <a:gd name="connsiteX3" fmla="*/ -218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56109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02" name="Freeform: Shape 2901">
              <a:extLst>
                <a:ext uri="{FF2B5EF4-FFF2-40B4-BE49-F238E27FC236}">
                  <a16:creationId xmlns:a16="http://schemas.microsoft.com/office/drawing/2014/main" id="{D03DE793-8041-413B-B8FA-AA9B2044506E}"/>
                </a:ext>
              </a:extLst>
            </p:cNvPr>
            <p:cNvSpPr/>
            <p:nvPr/>
          </p:nvSpPr>
          <p:spPr>
            <a:xfrm>
              <a:off x="2999750" y="2939543"/>
              <a:ext cx="258298" cy="123533"/>
            </a:xfrm>
            <a:custGeom>
              <a:avLst/>
              <a:gdLst>
                <a:gd name="connsiteX0" fmla="*/ 25610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-483 h 123533"/>
                <a:gd name="connsiteX3" fmla="*/ 25610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256109" y="123051"/>
                  </a:moveTo>
                  <a:lnTo>
                    <a:pt x="-2189" y="-483"/>
                  </a:lnTo>
                  <a:lnTo>
                    <a:pt x="256109" y="-483"/>
                  </a:lnTo>
                  <a:lnTo>
                    <a:pt x="25610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03" name="Freeform: Shape 2902">
              <a:extLst>
                <a:ext uri="{FF2B5EF4-FFF2-40B4-BE49-F238E27FC236}">
                  <a16:creationId xmlns:a16="http://schemas.microsoft.com/office/drawing/2014/main" id="{19AC8BEA-D728-429A-9C1A-A93BAAEE4BCB}"/>
                </a:ext>
              </a:extLst>
            </p:cNvPr>
            <p:cNvSpPr/>
            <p:nvPr/>
          </p:nvSpPr>
          <p:spPr>
            <a:xfrm>
              <a:off x="2999750" y="2552096"/>
              <a:ext cx="258298" cy="123533"/>
            </a:xfrm>
            <a:custGeom>
              <a:avLst/>
              <a:gdLst>
                <a:gd name="connsiteX0" fmla="*/ -218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123051 h 123533"/>
                <a:gd name="connsiteX3" fmla="*/ -218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56109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04" name="Freeform: Shape 2903">
              <a:extLst>
                <a:ext uri="{FF2B5EF4-FFF2-40B4-BE49-F238E27FC236}">
                  <a16:creationId xmlns:a16="http://schemas.microsoft.com/office/drawing/2014/main" id="{B74761E3-535A-4DE4-B8EF-A02883A07CBC}"/>
                </a:ext>
              </a:extLst>
            </p:cNvPr>
            <p:cNvSpPr/>
            <p:nvPr/>
          </p:nvSpPr>
          <p:spPr>
            <a:xfrm>
              <a:off x="2999750" y="2552096"/>
              <a:ext cx="258298" cy="123533"/>
            </a:xfrm>
            <a:custGeom>
              <a:avLst/>
              <a:gdLst>
                <a:gd name="connsiteX0" fmla="*/ 25610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-483 h 123533"/>
                <a:gd name="connsiteX3" fmla="*/ 25610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256109" y="123051"/>
                  </a:moveTo>
                  <a:lnTo>
                    <a:pt x="-2189" y="-483"/>
                  </a:lnTo>
                  <a:lnTo>
                    <a:pt x="256109" y="-483"/>
                  </a:lnTo>
                  <a:lnTo>
                    <a:pt x="25610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05" name="Freeform: Shape 2904">
              <a:extLst>
                <a:ext uri="{FF2B5EF4-FFF2-40B4-BE49-F238E27FC236}">
                  <a16:creationId xmlns:a16="http://schemas.microsoft.com/office/drawing/2014/main" id="{E0475D69-DF09-4081-96C1-EBAB33A2047F}"/>
                </a:ext>
              </a:extLst>
            </p:cNvPr>
            <p:cNvSpPr/>
            <p:nvPr/>
          </p:nvSpPr>
          <p:spPr>
            <a:xfrm>
              <a:off x="2999750" y="2164649"/>
              <a:ext cx="258298" cy="123539"/>
            </a:xfrm>
            <a:custGeom>
              <a:avLst/>
              <a:gdLst>
                <a:gd name="connsiteX0" fmla="*/ -2189 w 258298"/>
                <a:gd name="connsiteY0" fmla="*/ 123056 h 123539"/>
                <a:gd name="connsiteX1" fmla="*/ -2189 w 258298"/>
                <a:gd name="connsiteY1" fmla="*/ -483 h 123539"/>
                <a:gd name="connsiteX2" fmla="*/ 256109 w 258298"/>
                <a:gd name="connsiteY2" fmla="*/ 123056 h 123539"/>
                <a:gd name="connsiteX3" fmla="*/ -2189 w 258298"/>
                <a:gd name="connsiteY3" fmla="*/ 12305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9">
                  <a:moveTo>
                    <a:pt x="-2189" y="123056"/>
                  </a:moveTo>
                  <a:lnTo>
                    <a:pt x="-2189" y="-483"/>
                  </a:lnTo>
                  <a:lnTo>
                    <a:pt x="256109" y="123056"/>
                  </a:lnTo>
                  <a:lnTo>
                    <a:pt x="-2189" y="1230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06" name="Freeform: Shape 2905">
              <a:extLst>
                <a:ext uri="{FF2B5EF4-FFF2-40B4-BE49-F238E27FC236}">
                  <a16:creationId xmlns:a16="http://schemas.microsoft.com/office/drawing/2014/main" id="{09B6020E-9967-4A9B-B60C-8EEE7B8E6594}"/>
                </a:ext>
              </a:extLst>
            </p:cNvPr>
            <p:cNvSpPr/>
            <p:nvPr/>
          </p:nvSpPr>
          <p:spPr>
            <a:xfrm>
              <a:off x="2999750" y="2164649"/>
              <a:ext cx="258298" cy="123539"/>
            </a:xfrm>
            <a:custGeom>
              <a:avLst/>
              <a:gdLst>
                <a:gd name="connsiteX0" fmla="*/ 256109 w 258298"/>
                <a:gd name="connsiteY0" fmla="*/ 123056 h 123539"/>
                <a:gd name="connsiteX1" fmla="*/ -2189 w 258298"/>
                <a:gd name="connsiteY1" fmla="*/ -483 h 123539"/>
                <a:gd name="connsiteX2" fmla="*/ 256109 w 258298"/>
                <a:gd name="connsiteY2" fmla="*/ -483 h 123539"/>
                <a:gd name="connsiteX3" fmla="*/ 256109 w 258298"/>
                <a:gd name="connsiteY3" fmla="*/ 12305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9">
                  <a:moveTo>
                    <a:pt x="256109" y="123056"/>
                  </a:moveTo>
                  <a:lnTo>
                    <a:pt x="-2189" y="-483"/>
                  </a:lnTo>
                  <a:lnTo>
                    <a:pt x="256109" y="-483"/>
                  </a:lnTo>
                  <a:lnTo>
                    <a:pt x="256109" y="1230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07" name="Freeform: Shape 2906">
              <a:extLst>
                <a:ext uri="{FF2B5EF4-FFF2-40B4-BE49-F238E27FC236}">
                  <a16:creationId xmlns:a16="http://schemas.microsoft.com/office/drawing/2014/main" id="{558A42F4-50F0-485A-B8DA-0860BC34BF6E}"/>
                </a:ext>
              </a:extLst>
            </p:cNvPr>
            <p:cNvSpPr/>
            <p:nvPr/>
          </p:nvSpPr>
          <p:spPr>
            <a:xfrm>
              <a:off x="2999750" y="1777202"/>
              <a:ext cx="258298" cy="123533"/>
            </a:xfrm>
            <a:custGeom>
              <a:avLst/>
              <a:gdLst>
                <a:gd name="connsiteX0" fmla="*/ -218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123051 h 123533"/>
                <a:gd name="connsiteX3" fmla="*/ -218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56109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08" name="Freeform: Shape 2907">
              <a:extLst>
                <a:ext uri="{FF2B5EF4-FFF2-40B4-BE49-F238E27FC236}">
                  <a16:creationId xmlns:a16="http://schemas.microsoft.com/office/drawing/2014/main" id="{FFBA1B09-0568-4D57-8E71-AC8B11EAFB1C}"/>
                </a:ext>
              </a:extLst>
            </p:cNvPr>
            <p:cNvSpPr/>
            <p:nvPr/>
          </p:nvSpPr>
          <p:spPr>
            <a:xfrm>
              <a:off x="2999750" y="1777202"/>
              <a:ext cx="258298" cy="123533"/>
            </a:xfrm>
            <a:custGeom>
              <a:avLst/>
              <a:gdLst>
                <a:gd name="connsiteX0" fmla="*/ 25610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-483 h 123533"/>
                <a:gd name="connsiteX3" fmla="*/ 25610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256109" y="123051"/>
                  </a:moveTo>
                  <a:lnTo>
                    <a:pt x="-2189" y="-483"/>
                  </a:lnTo>
                  <a:lnTo>
                    <a:pt x="256109" y="-483"/>
                  </a:lnTo>
                  <a:lnTo>
                    <a:pt x="25610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09" name="Freeform: Shape 2908">
              <a:extLst>
                <a:ext uri="{FF2B5EF4-FFF2-40B4-BE49-F238E27FC236}">
                  <a16:creationId xmlns:a16="http://schemas.microsoft.com/office/drawing/2014/main" id="{D6C0DF27-38CB-43FF-ABD6-6C764AAD8D50}"/>
                </a:ext>
              </a:extLst>
            </p:cNvPr>
            <p:cNvSpPr/>
            <p:nvPr/>
          </p:nvSpPr>
          <p:spPr>
            <a:xfrm>
              <a:off x="2999750" y="1389755"/>
              <a:ext cx="258298" cy="117918"/>
            </a:xfrm>
            <a:custGeom>
              <a:avLst/>
              <a:gdLst>
                <a:gd name="connsiteX0" fmla="*/ -2189 w 258298"/>
                <a:gd name="connsiteY0" fmla="*/ 117436 h 117918"/>
                <a:gd name="connsiteX1" fmla="*/ -2189 w 258298"/>
                <a:gd name="connsiteY1" fmla="*/ -483 h 117918"/>
                <a:gd name="connsiteX2" fmla="*/ 256109 w 258298"/>
                <a:gd name="connsiteY2" fmla="*/ 117436 h 117918"/>
                <a:gd name="connsiteX3" fmla="*/ -2189 w 25829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256109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10" name="Freeform: Shape 2909">
              <a:extLst>
                <a:ext uri="{FF2B5EF4-FFF2-40B4-BE49-F238E27FC236}">
                  <a16:creationId xmlns:a16="http://schemas.microsoft.com/office/drawing/2014/main" id="{378DF183-4C98-40AB-A33D-6DFBAB56059D}"/>
                </a:ext>
              </a:extLst>
            </p:cNvPr>
            <p:cNvSpPr/>
            <p:nvPr/>
          </p:nvSpPr>
          <p:spPr>
            <a:xfrm>
              <a:off x="2999750" y="1389755"/>
              <a:ext cx="258298" cy="117918"/>
            </a:xfrm>
            <a:custGeom>
              <a:avLst/>
              <a:gdLst>
                <a:gd name="connsiteX0" fmla="*/ 256109 w 258298"/>
                <a:gd name="connsiteY0" fmla="*/ 117436 h 117918"/>
                <a:gd name="connsiteX1" fmla="*/ -2189 w 258298"/>
                <a:gd name="connsiteY1" fmla="*/ -483 h 117918"/>
                <a:gd name="connsiteX2" fmla="*/ 256109 w 258298"/>
                <a:gd name="connsiteY2" fmla="*/ -483 h 117918"/>
                <a:gd name="connsiteX3" fmla="*/ 256109 w 25829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17918">
                  <a:moveTo>
                    <a:pt x="256109" y="117436"/>
                  </a:moveTo>
                  <a:lnTo>
                    <a:pt x="-2189" y="-483"/>
                  </a:lnTo>
                  <a:lnTo>
                    <a:pt x="256109" y="-483"/>
                  </a:lnTo>
                  <a:lnTo>
                    <a:pt x="25610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11" name="Freeform: Shape 2910">
              <a:extLst>
                <a:ext uri="{FF2B5EF4-FFF2-40B4-BE49-F238E27FC236}">
                  <a16:creationId xmlns:a16="http://schemas.microsoft.com/office/drawing/2014/main" id="{426407F1-CA0F-4F73-AA80-F97E3210FAC8}"/>
                </a:ext>
              </a:extLst>
            </p:cNvPr>
            <p:cNvSpPr/>
            <p:nvPr/>
          </p:nvSpPr>
          <p:spPr>
            <a:xfrm>
              <a:off x="2999750" y="996693"/>
              <a:ext cx="258298" cy="123533"/>
            </a:xfrm>
            <a:custGeom>
              <a:avLst/>
              <a:gdLst>
                <a:gd name="connsiteX0" fmla="*/ -218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123051 h 123533"/>
                <a:gd name="connsiteX3" fmla="*/ -218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56109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12" name="Freeform: Shape 2911">
              <a:extLst>
                <a:ext uri="{FF2B5EF4-FFF2-40B4-BE49-F238E27FC236}">
                  <a16:creationId xmlns:a16="http://schemas.microsoft.com/office/drawing/2014/main" id="{EB5B3906-9D1F-4406-B96F-05740B85B13B}"/>
                </a:ext>
              </a:extLst>
            </p:cNvPr>
            <p:cNvSpPr/>
            <p:nvPr/>
          </p:nvSpPr>
          <p:spPr>
            <a:xfrm>
              <a:off x="2999750" y="996693"/>
              <a:ext cx="258298" cy="123533"/>
            </a:xfrm>
            <a:custGeom>
              <a:avLst/>
              <a:gdLst>
                <a:gd name="connsiteX0" fmla="*/ 25610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-483 h 123533"/>
                <a:gd name="connsiteX3" fmla="*/ 25610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256109" y="123051"/>
                  </a:moveTo>
                  <a:lnTo>
                    <a:pt x="-2189" y="-483"/>
                  </a:lnTo>
                  <a:lnTo>
                    <a:pt x="256109" y="-483"/>
                  </a:lnTo>
                  <a:lnTo>
                    <a:pt x="25610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13" name="Freeform: Shape 2912">
              <a:extLst>
                <a:ext uri="{FF2B5EF4-FFF2-40B4-BE49-F238E27FC236}">
                  <a16:creationId xmlns:a16="http://schemas.microsoft.com/office/drawing/2014/main" id="{6C50FAA1-31FB-4085-B130-5CB59FB04583}"/>
                </a:ext>
              </a:extLst>
            </p:cNvPr>
            <p:cNvSpPr/>
            <p:nvPr/>
          </p:nvSpPr>
          <p:spPr>
            <a:xfrm>
              <a:off x="3134514" y="609246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14" name="Freeform: Shape 2913">
              <a:extLst>
                <a:ext uri="{FF2B5EF4-FFF2-40B4-BE49-F238E27FC236}">
                  <a16:creationId xmlns:a16="http://schemas.microsoft.com/office/drawing/2014/main" id="{537F67A1-C620-4501-9DCB-AFB6DE114DEC}"/>
                </a:ext>
              </a:extLst>
            </p:cNvPr>
            <p:cNvSpPr/>
            <p:nvPr/>
          </p:nvSpPr>
          <p:spPr>
            <a:xfrm>
              <a:off x="3134514" y="609246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15" name="Freeform: Shape 2914">
              <a:extLst>
                <a:ext uri="{FF2B5EF4-FFF2-40B4-BE49-F238E27FC236}">
                  <a16:creationId xmlns:a16="http://schemas.microsoft.com/office/drawing/2014/main" id="{12A2E776-2D5F-4AC1-AF19-6CC43D1495B0}"/>
                </a:ext>
              </a:extLst>
            </p:cNvPr>
            <p:cNvSpPr/>
            <p:nvPr/>
          </p:nvSpPr>
          <p:spPr>
            <a:xfrm>
              <a:off x="3258048" y="609246"/>
              <a:ext cx="123533" cy="2841278"/>
            </a:xfrm>
            <a:custGeom>
              <a:avLst/>
              <a:gdLst>
                <a:gd name="connsiteX0" fmla="*/ -2189 w 123533"/>
                <a:gd name="connsiteY0" fmla="*/ 121675 h 2841278"/>
                <a:gd name="connsiteX1" fmla="*/ -2189 w 123533"/>
                <a:gd name="connsiteY1" fmla="*/ -483 h 2841278"/>
                <a:gd name="connsiteX2" fmla="*/ 121345 w 123533"/>
                <a:gd name="connsiteY2" fmla="*/ 2840796 h 2841278"/>
                <a:gd name="connsiteX3" fmla="*/ -2189 w 123533"/>
                <a:gd name="connsiteY3" fmla="*/ 121675 h 284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841278">
                  <a:moveTo>
                    <a:pt x="-2189" y="121675"/>
                  </a:moveTo>
                  <a:lnTo>
                    <a:pt x="-2189" y="-483"/>
                  </a:lnTo>
                  <a:lnTo>
                    <a:pt x="121345" y="2840796"/>
                  </a:lnTo>
                  <a:lnTo>
                    <a:pt x="-2189" y="12167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16" name="Freeform: Shape 2915">
              <a:extLst>
                <a:ext uri="{FF2B5EF4-FFF2-40B4-BE49-F238E27FC236}">
                  <a16:creationId xmlns:a16="http://schemas.microsoft.com/office/drawing/2014/main" id="{1968B7F3-DC64-4B56-9FB9-D83574EE2D03}"/>
                </a:ext>
              </a:extLst>
            </p:cNvPr>
            <p:cNvSpPr/>
            <p:nvPr/>
          </p:nvSpPr>
          <p:spPr>
            <a:xfrm>
              <a:off x="3258048" y="609246"/>
              <a:ext cx="123533" cy="2723359"/>
            </a:xfrm>
            <a:custGeom>
              <a:avLst/>
              <a:gdLst>
                <a:gd name="connsiteX0" fmla="*/ 121345 w 123533"/>
                <a:gd name="connsiteY0" fmla="*/ 2722877 h 2723359"/>
                <a:gd name="connsiteX1" fmla="*/ -2189 w 123533"/>
                <a:gd name="connsiteY1" fmla="*/ -483 h 2723359"/>
                <a:gd name="connsiteX2" fmla="*/ 121345 w 123533"/>
                <a:gd name="connsiteY2" fmla="*/ -483 h 2723359"/>
                <a:gd name="connsiteX3" fmla="*/ 121345 w 123533"/>
                <a:gd name="connsiteY3" fmla="*/ 2722877 h 2723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723359">
                  <a:moveTo>
                    <a:pt x="121345" y="2722877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272287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17" name="Freeform: Shape 2916">
              <a:extLst>
                <a:ext uri="{FF2B5EF4-FFF2-40B4-BE49-F238E27FC236}">
                  <a16:creationId xmlns:a16="http://schemas.microsoft.com/office/drawing/2014/main" id="{A227DBAE-9416-49E6-9689-AC445527CD65}"/>
                </a:ext>
              </a:extLst>
            </p:cNvPr>
            <p:cNvSpPr/>
            <p:nvPr/>
          </p:nvSpPr>
          <p:spPr>
            <a:xfrm>
              <a:off x="3381582" y="3332606"/>
              <a:ext cx="129149" cy="117918"/>
            </a:xfrm>
            <a:custGeom>
              <a:avLst/>
              <a:gdLst>
                <a:gd name="connsiteX0" fmla="*/ -2189 w 129149"/>
                <a:gd name="connsiteY0" fmla="*/ 117436 h 117918"/>
                <a:gd name="connsiteX1" fmla="*/ -2189 w 129149"/>
                <a:gd name="connsiteY1" fmla="*/ -483 h 117918"/>
                <a:gd name="connsiteX2" fmla="*/ 126960 w 129149"/>
                <a:gd name="connsiteY2" fmla="*/ 117436 h 117918"/>
                <a:gd name="connsiteX3" fmla="*/ -2189 w 129149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149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6960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18" name="Freeform: Shape 2917">
              <a:extLst>
                <a:ext uri="{FF2B5EF4-FFF2-40B4-BE49-F238E27FC236}">
                  <a16:creationId xmlns:a16="http://schemas.microsoft.com/office/drawing/2014/main" id="{EDC44624-B346-445D-A063-C1817F6F25EB}"/>
                </a:ext>
              </a:extLst>
            </p:cNvPr>
            <p:cNvSpPr/>
            <p:nvPr/>
          </p:nvSpPr>
          <p:spPr>
            <a:xfrm>
              <a:off x="3381582" y="3332606"/>
              <a:ext cx="129149" cy="117918"/>
            </a:xfrm>
            <a:custGeom>
              <a:avLst/>
              <a:gdLst>
                <a:gd name="connsiteX0" fmla="*/ 126960 w 129149"/>
                <a:gd name="connsiteY0" fmla="*/ 117436 h 117918"/>
                <a:gd name="connsiteX1" fmla="*/ -2189 w 129149"/>
                <a:gd name="connsiteY1" fmla="*/ -483 h 117918"/>
                <a:gd name="connsiteX2" fmla="*/ 126960 w 129149"/>
                <a:gd name="connsiteY2" fmla="*/ -483 h 117918"/>
                <a:gd name="connsiteX3" fmla="*/ 126960 w 129149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149" h="117918">
                  <a:moveTo>
                    <a:pt x="126960" y="117436"/>
                  </a:moveTo>
                  <a:lnTo>
                    <a:pt x="-2189" y="-483"/>
                  </a:lnTo>
                  <a:lnTo>
                    <a:pt x="126960" y="-483"/>
                  </a:lnTo>
                  <a:lnTo>
                    <a:pt x="126960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19" name="Freeform: Shape 2918">
              <a:extLst>
                <a:ext uri="{FF2B5EF4-FFF2-40B4-BE49-F238E27FC236}">
                  <a16:creationId xmlns:a16="http://schemas.microsoft.com/office/drawing/2014/main" id="{34F5F6B4-3E47-415F-A082-D12BBDD78791}"/>
                </a:ext>
              </a:extLst>
            </p:cNvPr>
            <p:cNvSpPr/>
            <p:nvPr/>
          </p:nvSpPr>
          <p:spPr>
            <a:xfrm>
              <a:off x="3510731" y="2568942"/>
              <a:ext cx="5615" cy="881582"/>
            </a:xfrm>
            <a:custGeom>
              <a:avLst/>
              <a:gdLst>
                <a:gd name="connsiteX0" fmla="*/ -2189 w 5615"/>
                <a:gd name="connsiteY0" fmla="*/ 758857 h 881582"/>
                <a:gd name="connsiteX1" fmla="*/ -2189 w 5615"/>
                <a:gd name="connsiteY1" fmla="*/ -483 h 881582"/>
                <a:gd name="connsiteX2" fmla="*/ 3426 w 5615"/>
                <a:gd name="connsiteY2" fmla="*/ 881099 h 881582"/>
                <a:gd name="connsiteX3" fmla="*/ -2189 w 5615"/>
                <a:gd name="connsiteY3" fmla="*/ 758857 h 8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881582">
                  <a:moveTo>
                    <a:pt x="-2189" y="758857"/>
                  </a:moveTo>
                  <a:lnTo>
                    <a:pt x="-2189" y="-483"/>
                  </a:lnTo>
                  <a:lnTo>
                    <a:pt x="3426" y="881099"/>
                  </a:lnTo>
                  <a:lnTo>
                    <a:pt x="-2189" y="75885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20" name="Freeform: Shape 2919">
              <a:extLst>
                <a:ext uri="{FF2B5EF4-FFF2-40B4-BE49-F238E27FC236}">
                  <a16:creationId xmlns:a16="http://schemas.microsoft.com/office/drawing/2014/main" id="{9C9F954E-4D5D-4950-976F-9964E903C1AA}"/>
                </a:ext>
              </a:extLst>
            </p:cNvPr>
            <p:cNvSpPr/>
            <p:nvPr/>
          </p:nvSpPr>
          <p:spPr>
            <a:xfrm>
              <a:off x="3510731" y="2490329"/>
              <a:ext cx="5615" cy="960194"/>
            </a:xfrm>
            <a:custGeom>
              <a:avLst/>
              <a:gdLst>
                <a:gd name="connsiteX0" fmla="*/ 3426 w 5615"/>
                <a:gd name="connsiteY0" fmla="*/ 959712 h 960194"/>
                <a:gd name="connsiteX1" fmla="*/ -2189 w 5615"/>
                <a:gd name="connsiteY1" fmla="*/ 81117 h 960194"/>
                <a:gd name="connsiteX2" fmla="*/ 3426 w 5615"/>
                <a:gd name="connsiteY2" fmla="*/ -483 h 960194"/>
                <a:gd name="connsiteX3" fmla="*/ 3426 w 5615"/>
                <a:gd name="connsiteY3" fmla="*/ 959712 h 96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960194">
                  <a:moveTo>
                    <a:pt x="3426" y="959712"/>
                  </a:moveTo>
                  <a:lnTo>
                    <a:pt x="-2189" y="81117"/>
                  </a:lnTo>
                  <a:lnTo>
                    <a:pt x="3426" y="-483"/>
                  </a:lnTo>
                  <a:lnTo>
                    <a:pt x="3426" y="9597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21" name="Freeform: Shape 2920">
              <a:extLst>
                <a:ext uri="{FF2B5EF4-FFF2-40B4-BE49-F238E27FC236}">
                  <a16:creationId xmlns:a16="http://schemas.microsoft.com/office/drawing/2014/main" id="{8EB4FF72-BA89-4C4D-8351-968CFDCA98C7}"/>
                </a:ext>
              </a:extLst>
            </p:cNvPr>
            <p:cNvSpPr/>
            <p:nvPr/>
          </p:nvSpPr>
          <p:spPr>
            <a:xfrm>
              <a:off x="3516346" y="2490329"/>
              <a:ext cx="22460" cy="960194"/>
            </a:xfrm>
            <a:custGeom>
              <a:avLst/>
              <a:gdLst>
                <a:gd name="connsiteX0" fmla="*/ -2189 w 22460"/>
                <a:gd name="connsiteY0" fmla="*/ 959712 h 960194"/>
                <a:gd name="connsiteX1" fmla="*/ -2189 w 22460"/>
                <a:gd name="connsiteY1" fmla="*/ -483 h 960194"/>
                <a:gd name="connsiteX2" fmla="*/ 20272 w 22460"/>
                <a:gd name="connsiteY2" fmla="*/ 959712 h 960194"/>
                <a:gd name="connsiteX3" fmla="*/ -2189 w 22460"/>
                <a:gd name="connsiteY3" fmla="*/ 959712 h 96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960194">
                  <a:moveTo>
                    <a:pt x="-2189" y="959712"/>
                  </a:moveTo>
                  <a:lnTo>
                    <a:pt x="-2189" y="-483"/>
                  </a:lnTo>
                  <a:lnTo>
                    <a:pt x="20272" y="959712"/>
                  </a:lnTo>
                  <a:lnTo>
                    <a:pt x="-2189" y="9597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22" name="Freeform: Shape 2921">
              <a:extLst>
                <a:ext uri="{FF2B5EF4-FFF2-40B4-BE49-F238E27FC236}">
                  <a16:creationId xmlns:a16="http://schemas.microsoft.com/office/drawing/2014/main" id="{0646F7F5-E0E3-4CA9-AD21-2DC6469CCA71}"/>
                </a:ext>
              </a:extLst>
            </p:cNvPr>
            <p:cNvSpPr/>
            <p:nvPr/>
          </p:nvSpPr>
          <p:spPr>
            <a:xfrm>
              <a:off x="3516346" y="2411717"/>
              <a:ext cx="22460" cy="1038807"/>
            </a:xfrm>
            <a:custGeom>
              <a:avLst/>
              <a:gdLst>
                <a:gd name="connsiteX0" fmla="*/ 20272 w 22460"/>
                <a:gd name="connsiteY0" fmla="*/ 1038324 h 1038807"/>
                <a:gd name="connsiteX1" fmla="*/ -2189 w 22460"/>
                <a:gd name="connsiteY1" fmla="*/ 78601 h 1038807"/>
                <a:gd name="connsiteX2" fmla="*/ 20272 w 22460"/>
                <a:gd name="connsiteY2" fmla="*/ -483 h 1038807"/>
                <a:gd name="connsiteX3" fmla="*/ 20272 w 22460"/>
                <a:gd name="connsiteY3" fmla="*/ 1038324 h 1038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1038807">
                  <a:moveTo>
                    <a:pt x="20272" y="1038324"/>
                  </a:moveTo>
                  <a:lnTo>
                    <a:pt x="-2189" y="78601"/>
                  </a:lnTo>
                  <a:lnTo>
                    <a:pt x="20272" y="-483"/>
                  </a:lnTo>
                  <a:lnTo>
                    <a:pt x="20272" y="103832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23" name="Freeform: Shape 2922">
              <a:extLst>
                <a:ext uri="{FF2B5EF4-FFF2-40B4-BE49-F238E27FC236}">
                  <a16:creationId xmlns:a16="http://schemas.microsoft.com/office/drawing/2014/main" id="{C5661E7F-AD38-4895-B316-268EB8782316}"/>
                </a:ext>
              </a:extLst>
            </p:cNvPr>
            <p:cNvSpPr/>
            <p:nvPr/>
          </p:nvSpPr>
          <p:spPr>
            <a:xfrm>
              <a:off x="3538807" y="2411717"/>
              <a:ext cx="33691" cy="1038807"/>
            </a:xfrm>
            <a:custGeom>
              <a:avLst/>
              <a:gdLst>
                <a:gd name="connsiteX0" fmla="*/ -2189 w 33691"/>
                <a:gd name="connsiteY0" fmla="*/ 1038324 h 1038807"/>
                <a:gd name="connsiteX1" fmla="*/ -2189 w 33691"/>
                <a:gd name="connsiteY1" fmla="*/ -483 h 1038807"/>
                <a:gd name="connsiteX2" fmla="*/ 31502 w 33691"/>
                <a:gd name="connsiteY2" fmla="*/ 1038324 h 1038807"/>
                <a:gd name="connsiteX3" fmla="*/ -2189 w 33691"/>
                <a:gd name="connsiteY3" fmla="*/ 1038324 h 1038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038807">
                  <a:moveTo>
                    <a:pt x="-2189" y="1038324"/>
                  </a:moveTo>
                  <a:lnTo>
                    <a:pt x="-2189" y="-483"/>
                  </a:lnTo>
                  <a:lnTo>
                    <a:pt x="31502" y="1038324"/>
                  </a:lnTo>
                  <a:lnTo>
                    <a:pt x="-2189" y="103832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24" name="Freeform: Shape 2923">
              <a:extLst>
                <a:ext uri="{FF2B5EF4-FFF2-40B4-BE49-F238E27FC236}">
                  <a16:creationId xmlns:a16="http://schemas.microsoft.com/office/drawing/2014/main" id="{C296F602-1F7E-41F4-822F-13A243D76BB8}"/>
                </a:ext>
              </a:extLst>
            </p:cNvPr>
            <p:cNvSpPr/>
            <p:nvPr/>
          </p:nvSpPr>
          <p:spPr>
            <a:xfrm>
              <a:off x="3538807" y="2333105"/>
              <a:ext cx="33691" cy="1117419"/>
            </a:xfrm>
            <a:custGeom>
              <a:avLst/>
              <a:gdLst>
                <a:gd name="connsiteX0" fmla="*/ 31502 w 33691"/>
                <a:gd name="connsiteY0" fmla="*/ 1116937 h 1117419"/>
                <a:gd name="connsiteX1" fmla="*/ -2189 w 33691"/>
                <a:gd name="connsiteY1" fmla="*/ 74019 h 1117419"/>
                <a:gd name="connsiteX2" fmla="*/ 31502 w 33691"/>
                <a:gd name="connsiteY2" fmla="*/ -483 h 1117419"/>
                <a:gd name="connsiteX3" fmla="*/ 31502 w 33691"/>
                <a:gd name="connsiteY3" fmla="*/ 1116937 h 111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117419">
                  <a:moveTo>
                    <a:pt x="31502" y="1116937"/>
                  </a:moveTo>
                  <a:lnTo>
                    <a:pt x="-2189" y="74019"/>
                  </a:lnTo>
                  <a:lnTo>
                    <a:pt x="31502" y="-483"/>
                  </a:lnTo>
                  <a:lnTo>
                    <a:pt x="31502" y="11169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25" name="Freeform: Shape 2924">
              <a:extLst>
                <a:ext uri="{FF2B5EF4-FFF2-40B4-BE49-F238E27FC236}">
                  <a16:creationId xmlns:a16="http://schemas.microsoft.com/office/drawing/2014/main" id="{93595A19-37A1-47AB-B502-9D11FB611A79}"/>
                </a:ext>
              </a:extLst>
            </p:cNvPr>
            <p:cNvSpPr/>
            <p:nvPr/>
          </p:nvSpPr>
          <p:spPr>
            <a:xfrm>
              <a:off x="3572498" y="2333105"/>
              <a:ext cx="44921" cy="1117419"/>
            </a:xfrm>
            <a:custGeom>
              <a:avLst/>
              <a:gdLst>
                <a:gd name="connsiteX0" fmla="*/ -2189 w 44921"/>
                <a:gd name="connsiteY0" fmla="*/ 1116937 h 1117419"/>
                <a:gd name="connsiteX1" fmla="*/ -2189 w 44921"/>
                <a:gd name="connsiteY1" fmla="*/ -483 h 1117419"/>
                <a:gd name="connsiteX2" fmla="*/ 42732 w 44921"/>
                <a:gd name="connsiteY2" fmla="*/ 1116937 h 1117419"/>
                <a:gd name="connsiteX3" fmla="*/ -2189 w 44921"/>
                <a:gd name="connsiteY3" fmla="*/ 1116937 h 111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1117419">
                  <a:moveTo>
                    <a:pt x="-2189" y="1116937"/>
                  </a:moveTo>
                  <a:lnTo>
                    <a:pt x="-2189" y="-483"/>
                  </a:lnTo>
                  <a:lnTo>
                    <a:pt x="42732" y="1116937"/>
                  </a:lnTo>
                  <a:lnTo>
                    <a:pt x="-2189" y="11169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26" name="Freeform: Shape 2925">
              <a:extLst>
                <a:ext uri="{FF2B5EF4-FFF2-40B4-BE49-F238E27FC236}">
                  <a16:creationId xmlns:a16="http://schemas.microsoft.com/office/drawing/2014/main" id="{AFDC4EFE-5252-4085-87F2-FBAE9285BA3F}"/>
                </a:ext>
              </a:extLst>
            </p:cNvPr>
            <p:cNvSpPr/>
            <p:nvPr/>
          </p:nvSpPr>
          <p:spPr>
            <a:xfrm>
              <a:off x="3572498" y="2265722"/>
              <a:ext cx="44921" cy="1184801"/>
            </a:xfrm>
            <a:custGeom>
              <a:avLst/>
              <a:gdLst>
                <a:gd name="connsiteX0" fmla="*/ 42732 w 44921"/>
                <a:gd name="connsiteY0" fmla="*/ 1184319 h 1184801"/>
                <a:gd name="connsiteX1" fmla="*/ -2189 w 44921"/>
                <a:gd name="connsiteY1" fmla="*/ 66849 h 1184801"/>
                <a:gd name="connsiteX2" fmla="*/ 42732 w 44921"/>
                <a:gd name="connsiteY2" fmla="*/ -483 h 1184801"/>
                <a:gd name="connsiteX3" fmla="*/ 42732 w 44921"/>
                <a:gd name="connsiteY3" fmla="*/ 1184319 h 1184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1184801">
                  <a:moveTo>
                    <a:pt x="42732" y="1184319"/>
                  </a:moveTo>
                  <a:lnTo>
                    <a:pt x="-2189" y="66849"/>
                  </a:lnTo>
                  <a:lnTo>
                    <a:pt x="42732" y="-483"/>
                  </a:lnTo>
                  <a:lnTo>
                    <a:pt x="42732" y="11843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27" name="Freeform: Shape 2926">
              <a:extLst>
                <a:ext uri="{FF2B5EF4-FFF2-40B4-BE49-F238E27FC236}">
                  <a16:creationId xmlns:a16="http://schemas.microsoft.com/office/drawing/2014/main" id="{B679FD5D-EB6D-40B5-885F-77CB55B18172}"/>
                </a:ext>
              </a:extLst>
            </p:cNvPr>
            <p:cNvSpPr/>
            <p:nvPr/>
          </p:nvSpPr>
          <p:spPr>
            <a:xfrm>
              <a:off x="3617419" y="2265722"/>
              <a:ext cx="11230" cy="1184801"/>
            </a:xfrm>
            <a:custGeom>
              <a:avLst/>
              <a:gdLst>
                <a:gd name="connsiteX0" fmla="*/ -2189 w 11230"/>
                <a:gd name="connsiteY0" fmla="*/ 1184319 h 1184801"/>
                <a:gd name="connsiteX1" fmla="*/ -2189 w 11230"/>
                <a:gd name="connsiteY1" fmla="*/ -483 h 1184801"/>
                <a:gd name="connsiteX2" fmla="*/ 9041 w 11230"/>
                <a:gd name="connsiteY2" fmla="*/ 1184319 h 1184801"/>
                <a:gd name="connsiteX3" fmla="*/ -2189 w 11230"/>
                <a:gd name="connsiteY3" fmla="*/ 1184319 h 1184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184801">
                  <a:moveTo>
                    <a:pt x="-2189" y="1184319"/>
                  </a:moveTo>
                  <a:lnTo>
                    <a:pt x="-2189" y="-483"/>
                  </a:lnTo>
                  <a:lnTo>
                    <a:pt x="9041" y="1184319"/>
                  </a:lnTo>
                  <a:lnTo>
                    <a:pt x="-2189" y="11843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28" name="Freeform: Shape 2927">
              <a:extLst>
                <a:ext uri="{FF2B5EF4-FFF2-40B4-BE49-F238E27FC236}">
                  <a16:creationId xmlns:a16="http://schemas.microsoft.com/office/drawing/2014/main" id="{D514E137-14FD-4A07-ABC6-B974C07CA408}"/>
                </a:ext>
              </a:extLst>
            </p:cNvPr>
            <p:cNvSpPr/>
            <p:nvPr/>
          </p:nvSpPr>
          <p:spPr>
            <a:xfrm>
              <a:off x="3617419" y="2254492"/>
              <a:ext cx="11230" cy="314449"/>
            </a:xfrm>
            <a:custGeom>
              <a:avLst/>
              <a:gdLst>
                <a:gd name="connsiteX0" fmla="*/ 9041 w 11230"/>
                <a:gd name="connsiteY0" fmla="*/ 313967 h 314449"/>
                <a:gd name="connsiteX1" fmla="*/ -2189 w 11230"/>
                <a:gd name="connsiteY1" fmla="*/ 11416 h 314449"/>
                <a:gd name="connsiteX2" fmla="*/ 9041 w 11230"/>
                <a:gd name="connsiteY2" fmla="*/ -483 h 314449"/>
                <a:gd name="connsiteX3" fmla="*/ 9041 w 11230"/>
                <a:gd name="connsiteY3" fmla="*/ 313967 h 31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314449">
                  <a:moveTo>
                    <a:pt x="9041" y="313967"/>
                  </a:moveTo>
                  <a:lnTo>
                    <a:pt x="-2189" y="11416"/>
                  </a:lnTo>
                  <a:lnTo>
                    <a:pt x="9041" y="-483"/>
                  </a:lnTo>
                  <a:lnTo>
                    <a:pt x="9041" y="31396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29" name="Freeform: Shape 2928">
              <a:extLst>
                <a:ext uri="{FF2B5EF4-FFF2-40B4-BE49-F238E27FC236}">
                  <a16:creationId xmlns:a16="http://schemas.microsoft.com/office/drawing/2014/main" id="{6F261F54-C971-4977-950A-2C0D0D6C032F}"/>
                </a:ext>
              </a:extLst>
            </p:cNvPr>
            <p:cNvSpPr/>
            <p:nvPr/>
          </p:nvSpPr>
          <p:spPr>
            <a:xfrm>
              <a:off x="3628650" y="2254492"/>
              <a:ext cx="5615" cy="314449"/>
            </a:xfrm>
            <a:custGeom>
              <a:avLst/>
              <a:gdLst>
                <a:gd name="connsiteX0" fmla="*/ -2189 w 5615"/>
                <a:gd name="connsiteY0" fmla="*/ 313967 h 314449"/>
                <a:gd name="connsiteX1" fmla="*/ -2189 w 5615"/>
                <a:gd name="connsiteY1" fmla="*/ -483 h 314449"/>
                <a:gd name="connsiteX2" fmla="*/ 3426 w 5615"/>
                <a:gd name="connsiteY2" fmla="*/ 253418 h 314449"/>
                <a:gd name="connsiteX3" fmla="*/ -2189 w 5615"/>
                <a:gd name="connsiteY3" fmla="*/ 313967 h 31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314449">
                  <a:moveTo>
                    <a:pt x="-2189" y="313967"/>
                  </a:moveTo>
                  <a:lnTo>
                    <a:pt x="-2189" y="-483"/>
                  </a:lnTo>
                  <a:lnTo>
                    <a:pt x="3426" y="253418"/>
                  </a:lnTo>
                  <a:lnTo>
                    <a:pt x="-2189" y="31396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30" name="Freeform: Shape 2929">
              <a:extLst>
                <a:ext uri="{FF2B5EF4-FFF2-40B4-BE49-F238E27FC236}">
                  <a16:creationId xmlns:a16="http://schemas.microsoft.com/office/drawing/2014/main" id="{AB3D4BCD-837C-4F0D-BE77-424BE4658E4D}"/>
                </a:ext>
              </a:extLst>
            </p:cNvPr>
            <p:cNvSpPr/>
            <p:nvPr/>
          </p:nvSpPr>
          <p:spPr>
            <a:xfrm>
              <a:off x="3628650" y="2248877"/>
              <a:ext cx="5615" cy="263913"/>
            </a:xfrm>
            <a:custGeom>
              <a:avLst/>
              <a:gdLst>
                <a:gd name="connsiteX0" fmla="*/ 3426 w 5615"/>
                <a:gd name="connsiteY0" fmla="*/ 263430 h 263913"/>
                <a:gd name="connsiteX1" fmla="*/ -2189 w 5615"/>
                <a:gd name="connsiteY1" fmla="*/ 4902 h 263913"/>
                <a:gd name="connsiteX2" fmla="*/ 3426 w 5615"/>
                <a:gd name="connsiteY2" fmla="*/ -483 h 263913"/>
                <a:gd name="connsiteX3" fmla="*/ 3426 w 5615"/>
                <a:gd name="connsiteY3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263913">
                  <a:moveTo>
                    <a:pt x="3426" y="263430"/>
                  </a:moveTo>
                  <a:lnTo>
                    <a:pt x="-2189" y="4902"/>
                  </a:lnTo>
                  <a:lnTo>
                    <a:pt x="3426" y="-483"/>
                  </a:lnTo>
                  <a:lnTo>
                    <a:pt x="3426" y="26343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31" name="Freeform: Shape 2930">
              <a:extLst>
                <a:ext uri="{FF2B5EF4-FFF2-40B4-BE49-F238E27FC236}">
                  <a16:creationId xmlns:a16="http://schemas.microsoft.com/office/drawing/2014/main" id="{AB4C4401-2DA9-4183-83CE-E43998A62FEB}"/>
                </a:ext>
              </a:extLst>
            </p:cNvPr>
            <p:cNvSpPr/>
            <p:nvPr/>
          </p:nvSpPr>
          <p:spPr>
            <a:xfrm>
              <a:off x="3634265" y="2248877"/>
              <a:ext cx="16845" cy="263913"/>
            </a:xfrm>
            <a:custGeom>
              <a:avLst/>
              <a:gdLst>
                <a:gd name="connsiteX0" fmla="*/ -2189 w 16845"/>
                <a:gd name="connsiteY0" fmla="*/ 263430 h 263913"/>
                <a:gd name="connsiteX1" fmla="*/ -2189 w 16845"/>
                <a:gd name="connsiteY1" fmla="*/ -483 h 263913"/>
                <a:gd name="connsiteX2" fmla="*/ 14657 w 16845"/>
                <a:gd name="connsiteY2" fmla="*/ 203657 h 263913"/>
                <a:gd name="connsiteX3" fmla="*/ -2189 w 16845"/>
                <a:gd name="connsiteY3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263913">
                  <a:moveTo>
                    <a:pt x="-2189" y="263430"/>
                  </a:moveTo>
                  <a:lnTo>
                    <a:pt x="-2189" y="-483"/>
                  </a:lnTo>
                  <a:lnTo>
                    <a:pt x="14657" y="203657"/>
                  </a:lnTo>
                  <a:lnTo>
                    <a:pt x="-2189" y="26343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32" name="Freeform: Shape 2931">
              <a:extLst>
                <a:ext uri="{FF2B5EF4-FFF2-40B4-BE49-F238E27FC236}">
                  <a16:creationId xmlns:a16="http://schemas.microsoft.com/office/drawing/2014/main" id="{88A7EC7C-79D7-4266-9DAF-EB0C7B38B6E6}"/>
                </a:ext>
              </a:extLst>
            </p:cNvPr>
            <p:cNvSpPr/>
            <p:nvPr/>
          </p:nvSpPr>
          <p:spPr>
            <a:xfrm>
              <a:off x="3634265" y="2237647"/>
              <a:ext cx="16845" cy="213376"/>
            </a:xfrm>
            <a:custGeom>
              <a:avLst/>
              <a:gdLst>
                <a:gd name="connsiteX0" fmla="*/ 14657 w 16845"/>
                <a:gd name="connsiteY0" fmla="*/ 212894 h 213376"/>
                <a:gd name="connsiteX1" fmla="*/ -2189 w 16845"/>
                <a:gd name="connsiteY1" fmla="*/ 15049 h 213376"/>
                <a:gd name="connsiteX2" fmla="*/ 14657 w 16845"/>
                <a:gd name="connsiteY2" fmla="*/ -483 h 213376"/>
                <a:gd name="connsiteX3" fmla="*/ 14657 w 16845"/>
                <a:gd name="connsiteY3" fmla="*/ 212894 h 213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213376">
                  <a:moveTo>
                    <a:pt x="14657" y="212894"/>
                  </a:moveTo>
                  <a:lnTo>
                    <a:pt x="-2189" y="15049"/>
                  </a:lnTo>
                  <a:lnTo>
                    <a:pt x="14657" y="-483"/>
                  </a:lnTo>
                  <a:lnTo>
                    <a:pt x="14657" y="21289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33" name="Freeform: Shape 2932">
              <a:extLst>
                <a:ext uri="{FF2B5EF4-FFF2-40B4-BE49-F238E27FC236}">
                  <a16:creationId xmlns:a16="http://schemas.microsoft.com/office/drawing/2014/main" id="{0BA4D66B-0BEA-4A85-BC78-14F95BD9BDC0}"/>
                </a:ext>
              </a:extLst>
            </p:cNvPr>
            <p:cNvSpPr/>
            <p:nvPr/>
          </p:nvSpPr>
          <p:spPr>
            <a:xfrm>
              <a:off x="3651110" y="2237647"/>
              <a:ext cx="28075" cy="213376"/>
            </a:xfrm>
            <a:custGeom>
              <a:avLst/>
              <a:gdLst>
                <a:gd name="connsiteX0" fmla="*/ -2189 w 28075"/>
                <a:gd name="connsiteY0" fmla="*/ 212888 h 213376"/>
                <a:gd name="connsiteX1" fmla="*/ -2189 w 28075"/>
                <a:gd name="connsiteY1" fmla="*/ -483 h 213376"/>
                <a:gd name="connsiteX2" fmla="*/ 25887 w 28075"/>
                <a:gd name="connsiteY2" fmla="*/ 159785 h 213376"/>
                <a:gd name="connsiteX3" fmla="*/ -2189 w 28075"/>
                <a:gd name="connsiteY3" fmla="*/ 212894 h 213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75" h="213376">
                  <a:moveTo>
                    <a:pt x="-2189" y="212888"/>
                  </a:moveTo>
                  <a:lnTo>
                    <a:pt x="-2189" y="-483"/>
                  </a:lnTo>
                  <a:lnTo>
                    <a:pt x="25887" y="159785"/>
                  </a:lnTo>
                  <a:lnTo>
                    <a:pt x="-2189" y="21289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34" name="Freeform: Shape 2933">
              <a:extLst>
                <a:ext uri="{FF2B5EF4-FFF2-40B4-BE49-F238E27FC236}">
                  <a16:creationId xmlns:a16="http://schemas.microsoft.com/office/drawing/2014/main" id="{0D9A0340-E8B2-4AA8-AF38-76D9C7BF94CB}"/>
                </a:ext>
              </a:extLst>
            </p:cNvPr>
            <p:cNvSpPr/>
            <p:nvPr/>
          </p:nvSpPr>
          <p:spPr>
            <a:xfrm>
              <a:off x="3651110" y="2209571"/>
              <a:ext cx="28075" cy="190915"/>
            </a:xfrm>
            <a:custGeom>
              <a:avLst/>
              <a:gdLst>
                <a:gd name="connsiteX0" fmla="*/ 25887 w 28075"/>
                <a:gd name="connsiteY0" fmla="*/ 190433 h 190915"/>
                <a:gd name="connsiteX1" fmla="*/ -2189 w 28075"/>
                <a:gd name="connsiteY1" fmla="*/ 25060 h 190915"/>
                <a:gd name="connsiteX2" fmla="*/ 25887 w 28075"/>
                <a:gd name="connsiteY2" fmla="*/ -483 h 190915"/>
                <a:gd name="connsiteX3" fmla="*/ 25887 w 28075"/>
                <a:gd name="connsiteY3" fmla="*/ 190427 h 190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75" h="190915">
                  <a:moveTo>
                    <a:pt x="25887" y="190433"/>
                  </a:moveTo>
                  <a:lnTo>
                    <a:pt x="-2189" y="25060"/>
                  </a:lnTo>
                  <a:lnTo>
                    <a:pt x="25887" y="-483"/>
                  </a:lnTo>
                  <a:lnTo>
                    <a:pt x="25887" y="1904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35" name="Freeform: Shape 2934">
              <a:extLst>
                <a:ext uri="{FF2B5EF4-FFF2-40B4-BE49-F238E27FC236}">
                  <a16:creationId xmlns:a16="http://schemas.microsoft.com/office/drawing/2014/main" id="{D9293B77-51CC-425A-9C2D-1C6D02DA5A93}"/>
                </a:ext>
              </a:extLst>
            </p:cNvPr>
            <p:cNvSpPr/>
            <p:nvPr/>
          </p:nvSpPr>
          <p:spPr>
            <a:xfrm>
              <a:off x="3679186" y="2209571"/>
              <a:ext cx="5615" cy="190915"/>
            </a:xfrm>
            <a:custGeom>
              <a:avLst/>
              <a:gdLst>
                <a:gd name="connsiteX0" fmla="*/ -2189 w 5615"/>
                <a:gd name="connsiteY0" fmla="*/ 190427 h 190915"/>
                <a:gd name="connsiteX1" fmla="*/ -2189 w 5615"/>
                <a:gd name="connsiteY1" fmla="*/ -483 h 190915"/>
                <a:gd name="connsiteX2" fmla="*/ 3426 w 5615"/>
                <a:gd name="connsiteY2" fmla="*/ 189142 h 190915"/>
                <a:gd name="connsiteX3" fmla="*/ -2189 w 5615"/>
                <a:gd name="connsiteY3" fmla="*/ 190433 h 190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190915">
                  <a:moveTo>
                    <a:pt x="-2189" y="190427"/>
                  </a:moveTo>
                  <a:lnTo>
                    <a:pt x="-2189" y="-483"/>
                  </a:lnTo>
                  <a:lnTo>
                    <a:pt x="3426" y="189142"/>
                  </a:lnTo>
                  <a:lnTo>
                    <a:pt x="-2189" y="19043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36" name="Freeform: Shape 2935">
              <a:extLst>
                <a:ext uri="{FF2B5EF4-FFF2-40B4-BE49-F238E27FC236}">
                  <a16:creationId xmlns:a16="http://schemas.microsoft.com/office/drawing/2014/main" id="{649ACA8C-4987-4F68-9FDB-0308F4F3767F}"/>
                </a:ext>
              </a:extLst>
            </p:cNvPr>
            <p:cNvSpPr/>
            <p:nvPr/>
          </p:nvSpPr>
          <p:spPr>
            <a:xfrm>
              <a:off x="3679186" y="2209571"/>
              <a:ext cx="5615" cy="185300"/>
            </a:xfrm>
            <a:custGeom>
              <a:avLst/>
              <a:gdLst>
                <a:gd name="connsiteX0" fmla="*/ 3426 w 5615"/>
                <a:gd name="connsiteY0" fmla="*/ 184818 h 185300"/>
                <a:gd name="connsiteX1" fmla="*/ -2189 w 5615"/>
                <a:gd name="connsiteY1" fmla="*/ -62 h 185300"/>
                <a:gd name="connsiteX2" fmla="*/ 3426 w 5615"/>
                <a:gd name="connsiteY2" fmla="*/ -483 h 185300"/>
                <a:gd name="connsiteX3" fmla="*/ 3426 w 5615"/>
                <a:gd name="connsiteY3" fmla="*/ 184812 h 18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185300">
                  <a:moveTo>
                    <a:pt x="3426" y="184818"/>
                  </a:moveTo>
                  <a:lnTo>
                    <a:pt x="-2189" y="-62"/>
                  </a:lnTo>
                  <a:lnTo>
                    <a:pt x="3426" y="-483"/>
                  </a:lnTo>
                  <a:lnTo>
                    <a:pt x="3426" y="1848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37" name="Freeform: Shape 2936">
              <a:extLst>
                <a:ext uri="{FF2B5EF4-FFF2-40B4-BE49-F238E27FC236}">
                  <a16:creationId xmlns:a16="http://schemas.microsoft.com/office/drawing/2014/main" id="{A35FD788-F15C-444B-A9E1-F5DEEEF404E3}"/>
                </a:ext>
              </a:extLst>
            </p:cNvPr>
            <p:cNvSpPr/>
            <p:nvPr/>
          </p:nvSpPr>
          <p:spPr>
            <a:xfrm>
              <a:off x="3679186" y="2209571"/>
              <a:ext cx="33691" cy="185300"/>
            </a:xfrm>
            <a:custGeom>
              <a:avLst/>
              <a:gdLst>
                <a:gd name="connsiteX0" fmla="*/ -2189 w 33691"/>
                <a:gd name="connsiteY0" fmla="*/ 184818 h 185300"/>
                <a:gd name="connsiteX1" fmla="*/ -2189 w 33691"/>
                <a:gd name="connsiteY1" fmla="*/ -483 h 185300"/>
                <a:gd name="connsiteX2" fmla="*/ 31502 w 33691"/>
                <a:gd name="connsiteY2" fmla="*/ 135388 h 185300"/>
                <a:gd name="connsiteX3" fmla="*/ -2189 w 33691"/>
                <a:gd name="connsiteY3" fmla="*/ 184818 h 18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85300">
                  <a:moveTo>
                    <a:pt x="-2189" y="184818"/>
                  </a:moveTo>
                  <a:lnTo>
                    <a:pt x="-2189" y="-483"/>
                  </a:lnTo>
                  <a:lnTo>
                    <a:pt x="31502" y="135388"/>
                  </a:lnTo>
                  <a:lnTo>
                    <a:pt x="-2189" y="1848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38" name="Freeform: Shape 2937">
              <a:extLst>
                <a:ext uri="{FF2B5EF4-FFF2-40B4-BE49-F238E27FC236}">
                  <a16:creationId xmlns:a16="http://schemas.microsoft.com/office/drawing/2014/main" id="{A09CC68E-C268-4D72-BBE8-7B1A42DA2E1E}"/>
                </a:ext>
              </a:extLst>
            </p:cNvPr>
            <p:cNvSpPr/>
            <p:nvPr/>
          </p:nvSpPr>
          <p:spPr>
            <a:xfrm>
              <a:off x="3679186" y="2187110"/>
              <a:ext cx="33691" cy="157224"/>
            </a:xfrm>
            <a:custGeom>
              <a:avLst/>
              <a:gdLst>
                <a:gd name="connsiteX0" fmla="*/ 31502 w 33691"/>
                <a:gd name="connsiteY0" fmla="*/ 156736 h 157224"/>
                <a:gd name="connsiteX1" fmla="*/ -2189 w 33691"/>
                <a:gd name="connsiteY1" fmla="*/ 23308 h 157224"/>
                <a:gd name="connsiteX2" fmla="*/ 31502 w 33691"/>
                <a:gd name="connsiteY2" fmla="*/ -483 h 157224"/>
                <a:gd name="connsiteX3" fmla="*/ 31502 w 33691"/>
                <a:gd name="connsiteY3" fmla="*/ 156742 h 15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57224">
                  <a:moveTo>
                    <a:pt x="31502" y="156736"/>
                  </a:moveTo>
                  <a:lnTo>
                    <a:pt x="-2189" y="23308"/>
                  </a:lnTo>
                  <a:lnTo>
                    <a:pt x="31502" y="-483"/>
                  </a:lnTo>
                  <a:lnTo>
                    <a:pt x="31502" y="15674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39" name="Freeform: Shape 2938">
              <a:extLst>
                <a:ext uri="{FF2B5EF4-FFF2-40B4-BE49-F238E27FC236}">
                  <a16:creationId xmlns:a16="http://schemas.microsoft.com/office/drawing/2014/main" id="{CDDB6573-62C8-4406-833F-50FA799ADDDB}"/>
                </a:ext>
              </a:extLst>
            </p:cNvPr>
            <p:cNvSpPr/>
            <p:nvPr/>
          </p:nvSpPr>
          <p:spPr>
            <a:xfrm>
              <a:off x="3712877" y="2187110"/>
              <a:ext cx="33691" cy="157224"/>
            </a:xfrm>
            <a:custGeom>
              <a:avLst/>
              <a:gdLst>
                <a:gd name="connsiteX0" fmla="*/ -2189 w 33691"/>
                <a:gd name="connsiteY0" fmla="*/ 156742 h 157224"/>
                <a:gd name="connsiteX1" fmla="*/ -2189 w 33691"/>
                <a:gd name="connsiteY1" fmla="*/ -483 h 157224"/>
                <a:gd name="connsiteX2" fmla="*/ 31502 w 33691"/>
                <a:gd name="connsiteY2" fmla="*/ 125780 h 157224"/>
                <a:gd name="connsiteX3" fmla="*/ -2189 w 33691"/>
                <a:gd name="connsiteY3" fmla="*/ 156742 h 15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57224">
                  <a:moveTo>
                    <a:pt x="-2189" y="156742"/>
                  </a:moveTo>
                  <a:lnTo>
                    <a:pt x="-2189" y="-483"/>
                  </a:lnTo>
                  <a:lnTo>
                    <a:pt x="31502" y="125780"/>
                  </a:lnTo>
                  <a:lnTo>
                    <a:pt x="-2189" y="15674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40" name="Freeform: Shape 2939">
              <a:extLst>
                <a:ext uri="{FF2B5EF4-FFF2-40B4-BE49-F238E27FC236}">
                  <a16:creationId xmlns:a16="http://schemas.microsoft.com/office/drawing/2014/main" id="{68BFDCE1-39B9-4E5C-9CAB-8B3D8AA9CC46}"/>
                </a:ext>
              </a:extLst>
            </p:cNvPr>
            <p:cNvSpPr/>
            <p:nvPr/>
          </p:nvSpPr>
          <p:spPr>
            <a:xfrm>
              <a:off x="3712877" y="2164649"/>
              <a:ext cx="33691" cy="151609"/>
            </a:xfrm>
            <a:custGeom>
              <a:avLst/>
              <a:gdLst>
                <a:gd name="connsiteX0" fmla="*/ 31502 w 33691"/>
                <a:gd name="connsiteY0" fmla="*/ 151127 h 151609"/>
                <a:gd name="connsiteX1" fmla="*/ -2189 w 33691"/>
                <a:gd name="connsiteY1" fmla="*/ 21736 h 151609"/>
                <a:gd name="connsiteX2" fmla="*/ 31502 w 33691"/>
                <a:gd name="connsiteY2" fmla="*/ -483 h 151609"/>
                <a:gd name="connsiteX3" fmla="*/ 31502 w 33691"/>
                <a:gd name="connsiteY3" fmla="*/ 151127 h 151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51609">
                  <a:moveTo>
                    <a:pt x="31502" y="151127"/>
                  </a:moveTo>
                  <a:lnTo>
                    <a:pt x="-2189" y="21736"/>
                  </a:lnTo>
                  <a:lnTo>
                    <a:pt x="31502" y="-483"/>
                  </a:lnTo>
                  <a:lnTo>
                    <a:pt x="31502" y="1511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41" name="Freeform: Shape 2940">
              <a:extLst>
                <a:ext uri="{FF2B5EF4-FFF2-40B4-BE49-F238E27FC236}">
                  <a16:creationId xmlns:a16="http://schemas.microsoft.com/office/drawing/2014/main" id="{90843C51-CF25-4B06-93FC-CE010753DC3E}"/>
                </a:ext>
              </a:extLst>
            </p:cNvPr>
            <p:cNvSpPr/>
            <p:nvPr/>
          </p:nvSpPr>
          <p:spPr>
            <a:xfrm>
              <a:off x="3746568" y="2164649"/>
              <a:ext cx="11230" cy="151609"/>
            </a:xfrm>
            <a:custGeom>
              <a:avLst/>
              <a:gdLst>
                <a:gd name="connsiteX0" fmla="*/ -2189 w 11230"/>
                <a:gd name="connsiteY0" fmla="*/ 151127 h 151609"/>
                <a:gd name="connsiteX1" fmla="*/ -2189 w 11230"/>
                <a:gd name="connsiteY1" fmla="*/ -483 h 151609"/>
                <a:gd name="connsiteX2" fmla="*/ 9041 w 11230"/>
                <a:gd name="connsiteY2" fmla="*/ 139913 h 151609"/>
                <a:gd name="connsiteX3" fmla="*/ -2189 w 11230"/>
                <a:gd name="connsiteY3" fmla="*/ 151121 h 151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51609">
                  <a:moveTo>
                    <a:pt x="-2189" y="151127"/>
                  </a:moveTo>
                  <a:lnTo>
                    <a:pt x="-2189" y="-483"/>
                  </a:lnTo>
                  <a:lnTo>
                    <a:pt x="9041" y="139913"/>
                  </a:lnTo>
                  <a:lnTo>
                    <a:pt x="-2189" y="15112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42" name="Freeform: Shape 2941">
              <a:extLst>
                <a:ext uri="{FF2B5EF4-FFF2-40B4-BE49-F238E27FC236}">
                  <a16:creationId xmlns:a16="http://schemas.microsoft.com/office/drawing/2014/main" id="{86FA1817-F7B1-4253-AE57-0595F37158F9}"/>
                </a:ext>
              </a:extLst>
            </p:cNvPr>
            <p:cNvSpPr/>
            <p:nvPr/>
          </p:nvSpPr>
          <p:spPr>
            <a:xfrm>
              <a:off x="3746568" y="2159034"/>
              <a:ext cx="11230" cy="145994"/>
            </a:xfrm>
            <a:custGeom>
              <a:avLst/>
              <a:gdLst>
                <a:gd name="connsiteX0" fmla="*/ 9041 w 11230"/>
                <a:gd name="connsiteY0" fmla="*/ 145512 h 145994"/>
                <a:gd name="connsiteX1" fmla="*/ -2189 w 11230"/>
                <a:gd name="connsiteY1" fmla="*/ 4756 h 145994"/>
                <a:gd name="connsiteX2" fmla="*/ 9041 w 11230"/>
                <a:gd name="connsiteY2" fmla="*/ -483 h 145994"/>
                <a:gd name="connsiteX3" fmla="*/ 9041 w 11230"/>
                <a:gd name="connsiteY3" fmla="*/ 145512 h 14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45994">
                  <a:moveTo>
                    <a:pt x="9041" y="145512"/>
                  </a:moveTo>
                  <a:lnTo>
                    <a:pt x="-2189" y="4756"/>
                  </a:lnTo>
                  <a:lnTo>
                    <a:pt x="9041" y="-483"/>
                  </a:lnTo>
                  <a:lnTo>
                    <a:pt x="9041" y="1455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43" name="Freeform: Shape 2942">
              <a:extLst>
                <a:ext uri="{FF2B5EF4-FFF2-40B4-BE49-F238E27FC236}">
                  <a16:creationId xmlns:a16="http://schemas.microsoft.com/office/drawing/2014/main" id="{B2E06112-1C2D-4FC5-938C-39D079792086}"/>
                </a:ext>
              </a:extLst>
            </p:cNvPr>
            <p:cNvSpPr/>
            <p:nvPr/>
          </p:nvSpPr>
          <p:spPr>
            <a:xfrm>
              <a:off x="3757799" y="2159034"/>
              <a:ext cx="44921" cy="145994"/>
            </a:xfrm>
            <a:custGeom>
              <a:avLst/>
              <a:gdLst>
                <a:gd name="connsiteX0" fmla="*/ -2189 w 44921"/>
                <a:gd name="connsiteY0" fmla="*/ 145512 h 145994"/>
                <a:gd name="connsiteX1" fmla="*/ -2189 w 44921"/>
                <a:gd name="connsiteY1" fmla="*/ -483 h 145994"/>
                <a:gd name="connsiteX2" fmla="*/ 42732 w 44921"/>
                <a:gd name="connsiteY2" fmla="*/ 110596 h 145994"/>
                <a:gd name="connsiteX3" fmla="*/ -2189 w 44921"/>
                <a:gd name="connsiteY3" fmla="*/ 145512 h 14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145994">
                  <a:moveTo>
                    <a:pt x="-2189" y="145512"/>
                  </a:moveTo>
                  <a:lnTo>
                    <a:pt x="-2189" y="-483"/>
                  </a:lnTo>
                  <a:lnTo>
                    <a:pt x="42732" y="110596"/>
                  </a:lnTo>
                  <a:lnTo>
                    <a:pt x="-2189" y="1455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44" name="Freeform: Shape 2943">
              <a:extLst>
                <a:ext uri="{FF2B5EF4-FFF2-40B4-BE49-F238E27FC236}">
                  <a16:creationId xmlns:a16="http://schemas.microsoft.com/office/drawing/2014/main" id="{401E48C1-7F9A-4D54-908D-9D4A1CD9C93D}"/>
                </a:ext>
              </a:extLst>
            </p:cNvPr>
            <p:cNvSpPr/>
            <p:nvPr/>
          </p:nvSpPr>
          <p:spPr>
            <a:xfrm>
              <a:off x="3757799" y="2136573"/>
              <a:ext cx="44921" cy="134764"/>
            </a:xfrm>
            <a:custGeom>
              <a:avLst/>
              <a:gdLst>
                <a:gd name="connsiteX0" fmla="*/ 42732 w 44921"/>
                <a:gd name="connsiteY0" fmla="*/ 134281 h 134764"/>
                <a:gd name="connsiteX1" fmla="*/ -2189 w 44921"/>
                <a:gd name="connsiteY1" fmla="*/ 22854 h 134764"/>
                <a:gd name="connsiteX2" fmla="*/ 42732 w 44921"/>
                <a:gd name="connsiteY2" fmla="*/ -483 h 134764"/>
                <a:gd name="connsiteX3" fmla="*/ 42732 w 44921"/>
                <a:gd name="connsiteY3" fmla="*/ 134276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134764">
                  <a:moveTo>
                    <a:pt x="42732" y="134281"/>
                  </a:moveTo>
                  <a:lnTo>
                    <a:pt x="-2189" y="22854"/>
                  </a:lnTo>
                  <a:lnTo>
                    <a:pt x="42732" y="-483"/>
                  </a:lnTo>
                  <a:lnTo>
                    <a:pt x="42732" y="13427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45" name="Freeform: Shape 2944">
              <a:extLst>
                <a:ext uri="{FF2B5EF4-FFF2-40B4-BE49-F238E27FC236}">
                  <a16:creationId xmlns:a16="http://schemas.microsoft.com/office/drawing/2014/main" id="{8D80EAED-534F-4337-912D-1EBB3B4F82A2}"/>
                </a:ext>
              </a:extLst>
            </p:cNvPr>
            <p:cNvSpPr/>
            <p:nvPr/>
          </p:nvSpPr>
          <p:spPr>
            <a:xfrm>
              <a:off x="3802720" y="2136573"/>
              <a:ext cx="16845" cy="134764"/>
            </a:xfrm>
            <a:custGeom>
              <a:avLst/>
              <a:gdLst>
                <a:gd name="connsiteX0" fmla="*/ -2189 w 16845"/>
                <a:gd name="connsiteY0" fmla="*/ 134276 h 134764"/>
                <a:gd name="connsiteX1" fmla="*/ -2189 w 16845"/>
                <a:gd name="connsiteY1" fmla="*/ -483 h 134764"/>
                <a:gd name="connsiteX2" fmla="*/ 14657 w 16845"/>
                <a:gd name="connsiteY2" fmla="*/ 128026 h 134764"/>
                <a:gd name="connsiteX3" fmla="*/ -2189 w 16845"/>
                <a:gd name="connsiteY3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134764">
                  <a:moveTo>
                    <a:pt x="-2189" y="134276"/>
                  </a:moveTo>
                  <a:lnTo>
                    <a:pt x="-2189" y="-483"/>
                  </a:lnTo>
                  <a:lnTo>
                    <a:pt x="14657" y="128026"/>
                  </a:lnTo>
                  <a:lnTo>
                    <a:pt x="-2189" y="1342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46" name="Freeform: Shape 2945">
              <a:extLst>
                <a:ext uri="{FF2B5EF4-FFF2-40B4-BE49-F238E27FC236}">
                  <a16:creationId xmlns:a16="http://schemas.microsoft.com/office/drawing/2014/main" id="{2FB0C307-798D-48A5-AD78-50899F107B61}"/>
                </a:ext>
              </a:extLst>
            </p:cNvPr>
            <p:cNvSpPr/>
            <p:nvPr/>
          </p:nvSpPr>
          <p:spPr>
            <a:xfrm>
              <a:off x="3802720" y="2130958"/>
              <a:ext cx="16845" cy="129149"/>
            </a:xfrm>
            <a:custGeom>
              <a:avLst/>
              <a:gdLst>
                <a:gd name="connsiteX0" fmla="*/ 14657 w 16845"/>
                <a:gd name="connsiteY0" fmla="*/ 128666 h 129149"/>
                <a:gd name="connsiteX1" fmla="*/ -2189 w 16845"/>
                <a:gd name="connsiteY1" fmla="*/ 5514 h 129149"/>
                <a:gd name="connsiteX2" fmla="*/ 14657 w 16845"/>
                <a:gd name="connsiteY2" fmla="*/ -483 h 129149"/>
                <a:gd name="connsiteX3" fmla="*/ 14657 w 16845"/>
                <a:gd name="connsiteY3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129149">
                  <a:moveTo>
                    <a:pt x="14657" y="128666"/>
                  </a:moveTo>
                  <a:lnTo>
                    <a:pt x="-2189" y="5514"/>
                  </a:lnTo>
                  <a:lnTo>
                    <a:pt x="14657" y="-483"/>
                  </a:lnTo>
                  <a:lnTo>
                    <a:pt x="14657" y="12866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47" name="Freeform: Shape 2946">
              <a:extLst>
                <a:ext uri="{FF2B5EF4-FFF2-40B4-BE49-F238E27FC236}">
                  <a16:creationId xmlns:a16="http://schemas.microsoft.com/office/drawing/2014/main" id="{98C4B943-60A2-4454-94C0-F09D9A4D31DB}"/>
                </a:ext>
              </a:extLst>
            </p:cNvPr>
            <p:cNvSpPr/>
            <p:nvPr/>
          </p:nvSpPr>
          <p:spPr>
            <a:xfrm>
              <a:off x="3819566" y="2130958"/>
              <a:ext cx="39306" cy="129149"/>
            </a:xfrm>
            <a:custGeom>
              <a:avLst/>
              <a:gdLst>
                <a:gd name="connsiteX0" fmla="*/ -2189 w 39306"/>
                <a:gd name="connsiteY0" fmla="*/ 128666 h 129149"/>
                <a:gd name="connsiteX1" fmla="*/ -2189 w 39306"/>
                <a:gd name="connsiteY1" fmla="*/ -483 h 129149"/>
                <a:gd name="connsiteX2" fmla="*/ 37117 w 39306"/>
                <a:gd name="connsiteY2" fmla="*/ 109928 h 129149"/>
                <a:gd name="connsiteX3" fmla="*/ -2189 w 39306"/>
                <a:gd name="connsiteY3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29149">
                  <a:moveTo>
                    <a:pt x="-2189" y="128666"/>
                  </a:moveTo>
                  <a:lnTo>
                    <a:pt x="-2189" y="-483"/>
                  </a:lnTo>
                  <a:lnTo>
                    <a:pt x="37117" y="109928"/>
                  </a:lnTo>
                  <a:lnTo>
                    <a:pt x="-2189" y="12866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48" name="Freeform: Shape 2947">
              <a:extLst>
                <a:ext uri="{FF2B5EF4-FFF2-40B4-BE49-F238E27FC236}">
                  <a16:creationId xmlns:a16="http://schemas.microsoft.com/office/drawing/2014/main" id="{5D88355E-2E1D-4763-8591-88B356CC7B7F}"/>
                </a:ext>
              </a:extLst>
            </p:cNvPr>
            <p:cNvSpPr/>
            <p:nvPr/>
          </p:nvSpPr>
          <p:spPr>
            <a:xfrm>
              <a:off x="3819566" y="2119728"/>
              <a:ext cx="39306" cy="123533"/>
            </a:xfrm>
            <a:custGeom>
              <a:avLst/>
              <a:gdLst>
                <a:gd name="connsiteX0" fmla="*/ 37117 w 39306"/>
                <a:gd name="connsiteY0" fmla="*/ 123051 h 123533"/>
                <a:gd name="connsiteX1" fmla="*/ -2189 w 39306"/>
                <a:gd name="connsiteY1" fmla="*/ 10489 h 123533"/>
                <a:gd name="connsiteX2" fmla="*/ 37117 w 39306"/>
                <a:gd name="connsiteY2" fmla="*/ -483 h 123533"/>
                <a:gd name="connsiteX3" fmla="*/ 37117 w 3930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23533">
                  <a:moveTo>
                    <a:pt x="37117" y="123051"/>
                  </a:moveTo>
                  <a:lnTo>
                    <a:pt x="-2189" y="10489"/>
                  </a:lnTo>
                  <a:lnTo>
                    <a:pt x="37117" y="-483"/>
                  </a:lnTo>
                  <a:lnTo>
                    <a:pt x="3711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49" name="Freeform: Shape 2948">
              <a:extLst>
                <a:ext uri="{FF2B5EF4-FFF2-40B4-BE49-F238E27FC236}">
                  <a16:creationId xmlns:a16="http://schemas.microsoft.com/office/drawing/2014/main" id="{EAEFF46E-7742-4ADC-A492-C365D4F07F2D}"/>
                </a:ext>
              </a:extLst>
            </p:cNvPr>
            <p:cNvSpPr/>
            <p:nvPr/>
          </p:nvSpPr>
          <p:spPr>
            <a:xfrm>
              <a:off x="3858872" y="2119728"/>
              <a:ext cx="39306" cy="123533"/>
            </a:xfrm>
            <a:custGeom>
              <a:avLst/>
              <a:gdLst>
                <a:gd name="connsiteX0" fmla="*/ -2189 w 39306"/>
                <a:gd name="connsiteY0" fmla="*/ 123051 h 123533"/>
                <a:gd name="connsiteX1" fmla="*/ -2189 w 39306"/>
                <a:gd name="connsiteY1" fmla="*/ -483 h 123533"/>
                <a:gd name="connsiteX2" fmla="*/ 37117 w 39306"/>
                <a:gd name="connsiteY2" fmla="*/ 113174 h 123533"/>
                <a:gd name="connsiteX3" fmla="*/ -2189 w 3930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37117" y="113174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50" name="Freeform: Shape 2949">
              <a:extLst>
                <a:ext uri="{FF2B5EF4-FFF2-40B4-BE49-F238E27FC236}">
                  <a16:creationId xmlns:a16="http://schemas.microsoft.com/office/drawing/2014/main" id="{189DEFFA-EE06-4F8F-BDC6-BA54871DB45A}"/>
                </a:ext>
              </a:extLst>
            </p:cNvPr>
            <p:cNvSpPr/>
            <p:nvPr/>
          </p:nvSpPr>
          <p:spPr>
            <a:xfrm>
              <a:off x="3858872" y="2108498"/>
              <a:ext cx="39306" cy="123533"/>
            </a:xfrm>
            <a:custGeom>
              <a:avLst/>
              <a:gdLst>
                <a:gd name="connsiteX0" fmla="*/ 37117 w 39306"/>
                <a:gd name="connsiteY0" fmla="*/ 123051 h 123533"/>
                <a:gd name="connsiteX1" fmla="*/ -2189 w 39306"/>
                <a:gd name="connsiteY1" fmla="*/ 9394 h 123533"/>
                <a:gd name="connsiteX2" fmla="*/ 37117 w 39306"/>
                <a:gd name="connsiteY2" fmla="*/ -483 h 123533"/>
                <a:gd name="connsiteX3" fmla="*/ 37117 w 3930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23533">
                  <a:moveTo>
                    <a:pt x="37117" y="123051"/>
                  </a:moveTo>
                  <a:lnTo>
                    <a:pt x="-2189" y="9394"/>
                  </a:lnTo>
                  <a:lnTo>
                    <a:pt x="37117" y="-483"/>
                  </a:lnTo>
                  <a:lnTo>
                    <a:pt x="3711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51" name="Freeform: Shape 2950">
              <a:extLst>
                <a:ext uri="{FF2B5EF4-FFF2-40B4-BE49-F238E27FC236}">
                  <a16:creationId xmlns:a16="http://schemas.microsoft.com/office/drawing/2014/main" id="{D9FCEDFA-71DA-452E-AC0B-CC3C9E5E6430}"/>
                </a:ext>
              </a:extLst>
            </p:cNvPr>
            <p:cNvSpPr/>
            <p:nvPr/>
          </p:nvSpPr>
          <p:spPr>
            <a:xfrm>
              <a:off x="3898178" y="2108498"/>
              <a:ext cx="22460" cy="123533"/>
            </a:xfrm>
            <a:custGeom>
              <a:avLst/>
              <a:gdLst>
                <a:gd name="connsiteX0" fmla="*/ -2189 w 22460"/>
                <a:gd name="connsiteY0" fmla="*/ 123051 h 123533"/>
                <a:gd name="connsiteX1" fmla="*/ -2189 w 22460"/>
                <a:gd name="connsiteY1" fmla="*/ -483 h 123533"/>
                <a:gd name="connsiteX2" fmla="*/ 20272 w 22460"/>
                <a:gd name="connsiteY2" fmla="*/ 117486 h 123533"/>
                <a:gd name="connsiteX3" fmla="*/ -2189 w 22460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0272" y="117486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52" name="Freeform: Shape 2951">
              <a:extLst>
                <a:ext uri="{FF2B5EF4-FFF2-40B4-BE49-F238E27FC236}">
                  <a16:creationId xmlns:a16="http://schemas.microsoft.com/office/drawing/2014/main" id="{B7BA29EF-F253-4FC6-9D20-C7A2175C28E0}"/>
                </a:ext>
              </a:extLst>
            </p:cNvPr>
            <p:cNvSpPr/>
            <p:nvPr/>
          </p:nvSpPr>
          <p:spPr>
            <a:xfrm>
              <a:off x="3898178" y="2102882"/>
              <a:ext cx="22460" cy="123533"/>
            </a:xfrm>
            <a:custGeom>
              <a:avLst/>
              <a:gdLst>
                <a:gd name="connsiteX0" fmla="*/ 20272 w 22460"/>
                <a:gd name="connsiteY0" fmla="*/ 123051 h 123533"/>
                <a:gd name="connsiteX1" fmla="*/ -2189 w 22460"/>
                <a:gd name="connsiteY1" fmla="*/ 1398 h 123533"/>
                <a:gd name="connsiteX2" fmla="*/ 20272 w 22460"/>
                <a:gd name="connsiteY2" fmla="*/ -483 h 123533"/>
                <a:gd name="connsiteX3" fmla="*/ 20272 w 22460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123533">
                  <a:moveTo>
                    <a:pt x="20272" y="123051"/>
                  </a:moveTo>
                  <a:lnTo>
                    <a:pt x="-2189" y="1398"/>
                  </a:lnTo>
                  <a:lnTo>
                    <a:pt x="20272" y="-483"/>
                  </a:lnTo>
                  <a:lnTo>
                    <a:pt x="20272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53" name="Freeform: Shape 2952">
              <a:extLst>
                <a:ext uri="{FF2B5EF4-FFF2-40B4-BE49-F238E27FC236}">
                  <a16:creationId xmlns:a16="http://schemas.microsoft.com/office/drawing/2014/main" id="{46F5C845-238F-4388-8556-D20D6A638B16}"/>
                </a:ext>
              </a:extLst>
            </p:cNvPr>
            <p:cNvSpPr/>
            <p:nvPr/>
          </p:nvSpPr>
          <p:spPr>
            <a:xfrm>
              <a:off x="3920639" y="2102882"/>
              <a:ext cx="61766" cy="123533"/>
            </a:xfrm>
            <a:custGeom>
              <a:avLst/>
              <a:gdLst>
                <a:gd name="connsiteX0" fmla="*/ -2189 w 61766"/>
                <a:gd name="connsiteY0" fmla="*/ 123051 h 123533"/>
                <a:gd name="connsiteX1" fmla="*/ -2189 w 61766"/>
                <a:gd name="connsiteY1" fmla="*/ -483 h 123533"/>
                <a:gd name="connsiteX2" fmla="*/ 59578 w 61766"/>
                <a:gd name="connsiteY2" fmla="*/ 117677 h 123533"/>
                <a:gd name="connsiteX3" fmla="*/ -2189 w 61766"/>
                <a:gd name="connsiteY3" fmla="*/ 123045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6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59578" y="117677"/>
                  </a:lnTo>
                  <a:lnTo>
                    <a:pt x="-2189" y="12304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54" name="Freeform: Shape 2953">
              <a:extLst>
                <a:ext uri="{FF2B5EF4-FFF2-40B4-BE49-F238E27FC236}">
                  <a16:creationId xmlns:a16="http://schemas.microsoft.com/office/drawing/2014/main" id="{34C9C6F3-AB56-486E-AA89-A43F48C081A1}"/>
                </a:ext>
              </a:extLst>
            </p:cNvPr>
            <p:cNvSpPr/>
            <p:nvPr/>
          </p:nvSpPr>
          <p:spPr>
            <a:xfrm>
              <a:off x="3920639" y="2097267"/>
              <a:ext cx="61766" cy="123533"/>
            </a:xfrm>
            <a:custGeom>
              <a:avLst/>
              <a:gdLst>
                <a:gd name="connsiteX0" fmla="*/ 59578 w 61766"/>
                <a:gd name="connsiteY0" fmla="*/ 123045 h 123533"/>
                <a:gd name="connsiteX1" fmla="*/ -2189 w 61766"/>
                <a:gd name="connsiteY1" fmla="*/ 4874 h 123533"/>
                <a:gd name="connsiteX2" fmla="*/ 59578 w 61766"/>
                <a:gd name="connsiteY2" fmla="*/ -483 h 123533"/>
                <a:gd name="connsiteX3" fmla="*/ 59578 w 6176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66" h="123533">
                  <a:moveTo>
                    <a:pt x="59578" y="123045"/>
                  </a:moveTo>
                  <a:lnTo>
                    <a:pt x="-2189" y="4874"/>
                  </a:lnTo>
                  <a:lnTo>
                    <a:pt x="59578" y="-483"/>
                  </a:lnTo>
                  <a:lnTo>
                    <a:pt x="5957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55" name="Freeform: Shape 2954">
              <a:extLst>
                <a:ext uri="{FF2B5EF4-FFF2-40B4-BE49-F238E27FC236}">
                  <a16:creationId xmlns:a16="http://schemas.microsoft.com/office/drawing/2014/main" id="{EDD926C0-CAFD-402E-92D0-538AA2C21FF9}"/>
                </a:ext>
              </a:extLst>
            </p:cNvPr>
            <p:cNvSpPr/>
            <p:nvPr/>
          </p:nvSpPr>
          <p:spPr>
            <a:xfrm>
              <a:off x="3982406" y="2097267"/>
              <a:ext cx="56151" cy="129154"/>
            </a:xfrm>
            <a:custGeom>
              <a:avLst/>
              <a:gdLst>
                <a:gd name="connsiteX0" fmla="*/ -2189 w 56151"/>
                <a:gd name="connsiteY0" fmla="*/ 123292 h 129154"/>
                <a:gd name="connsiteX1" fmla="*/ -2189 w 56151"/>
                <a:gd name="connsiteY1" fmla="*/ -483 h 129154"/>
                <a:gd name="connsiteX2" fmla="*/ 53963 w 56151"/>
                <a:gd name="connsiteY2" fmla="*/ 128672 h 129154"/>
                <a:gd name="connsiteX3" fmla="*/ -2189 w 56151"/>
                <a:gd name="connsiteY3" fmla="*/ 123292 h 12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1" h="129154">
                  <a:moveTo>
                    <a:pt x="-2189" y="123292"/>
                  </a:moveTo>
                  <a:lnTo>
                    <a:pt x="-2189" y="-483"/>
                  </a:lnTo>
                  <a:lnTo>
                    <a:pt x="53963" y="128672"/>
                  </a:lnTo>
                  <a:lnTo>
                    <a:pt x="-2189" y="12329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56" name="Freeform: Shape 2955">
              <a:extLst>
                <a:ext uri="{FF2B5EF4-FFF2-40B4-BE49-F238E27FC236}">
                  <a16:creationId xmlns:a16="http://schemas.microsoft.com/office/drawing/2014/main" id="{5469B3ED-F044-4233-9962-91D91FD06CC7}"/>
                </a:ext>
              </a:extLst>
            </p:cNvPr>
            <p:cNvSpPr/>
            <p:nvPr/>
          </p:nvSpPr>
          <p:spPr>
            <a:xfrm>
              <a:off x="3982406" y="2097267"/>
              <a:ext cx="56151" cy="129154"/>
            </a:xfrm>
            <a:custGeom>
              <a:avLst/>
              <a:gdLst>
                <a:gd name="connsiteX0" fmla="*/ 53963 w 56151"/>
                <a:gd name="connsiteY0" fmla="*/ 128672 h 129154"/>
                <a:gd name="connsiteX1" fmla="*/ -2189 w 56151"/>
                <a:gd name="connsiteY1" fmla="*/ -483 h 129154"/>
                <a:gd name="connsiteX2" fmla="*/ 53963 w 56151"/>
                <a:gd name="connsiteY2" fmla="*/ 4885 h 129154"/>
                <a:gd name="connsiteX3" fmla="*/ 53963 w 56151"/>
                <a:gd name="connsiteY3" fmla="*/ 128672 h 12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1" h="129154">
                  <a:moveTo>
                    <a:pt x="53963" y="128672"/>
                  </a:moveTo>
                  <a:lnTo>
                    <a:pt x="-2189" y="-483"/>
                  </a:lnTo>
                  <a:lnTo>
                    <a:pt x="53963" y="4885"/>
                  </a:lnTo>
                  <a:lnTo>
                    <a:pt x="53963" y="1286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57" name="Freeform: Shape 2956">
              <a:extLst>
                <a:ext uri="{FF2B5EF4-FFF2-40B4-BE49-F238E27FC236}">
                  <a16:creationId xmlns:a16="http://schemas.microsoft.com/office/drawing/2014/main" id="{A4928DCB-926D-4644-B943-A2C78CC2690E}"/>
                </a:ext>
              </a:extLst>
            </p:cNvPr>
            <p:cNvSpPr/>
            <p:nvPr/>
          </p:nvSpPr>
          <p:spPr>
            <a:xfrm>
              <a:off x="4038557" y="2102882"/>
              <a:ext cx="22460" cy="129149"/>
            </a:xfrm>
            <a:custGeom>
              <a:avLst/>
              <a:gdLst>
                <a:gd name="connsiteX0" fmla="*/ -2189 w 22460"/>
                <a:gd name="connsiteY0" fmla="*/ 122933 h 129149"/>
                <a:gd name="connsiteX1" fmla="*/ -2189 w 22460"/>
                <a:gd name="connsiteY1" fmla="*/ -483 h 129149"/>
                <a:gd name="connsiteX2" fmla="*/ 20272 w 22460"/>
                <a:gd name="connsiteY2" fmla="*/ 128666 h 129149"/>
                <a:gd name="connsiteX3" fmla="*/ -2189 w 22460"/>
                <a:gd name="connsiteY3" fmla="*/ 122933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129149">
                  <a:moveTo>
                    <a:pt x="-2189" y="122933"/>
                  </a:moveTo>
                  <a:lnTo>
                    <a:pt x="-2189" y="-483"/>
                  </a:lnTo>
                  <a:lnTo>
                    <a:pt x="20272" y="128666"/>
                  </a:lnTo>
                  <a:lnTo>
                    <a:pt x="-2189" y="12293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58" name="Freeform: Shape 2957">
              <a:extLst>
                <a:ext uri="{FF2B5EF4-FFF2-40B4-BE49-F238E27FC236}">
                  <a16:creationId xmlns:a16="http://schemas.microsoft.com/office/drawing/2014/main" id="{EF9BB7E6-45D7-4CEF-99DB-54888CB6501C}"/>
                </a:ext>
              </a:extLst>
            </p:cNvPr>
            <p:cNvSpPr/>
            <p:nvPr/>
          </p:nvSpPr>
          <p:spPr>
            <a:xfrm>
              <a:off x="4038557" y="2102882"/>
              <a:ext cx="22460" cy="129149"/>
            </a:xfrm>
            <a:custGeom>
              <a:avLst/>
              <a:gdLst>
                <a:gd name="connsiteX0" fmla="*/ 20272 w 22460"/>
                <a:gd name="connsiteY0" fmla="*/ 128666 h 129149"/>
                <a:gd name="connsiteX1" fmla="*/ -2189 w 22460"/>
                <a:gd name="connsiteY1" fmla="*/ -483 h 129149"/>
                <a:gd name="connsiteX2" fmla="*/ 20272 w 22460"/>
                <a:gd name="connsiteY2" fmla="*/ 1392 h 129149"/>
                <a:gd name="connsiteX3" fmla="*/ 20272 w 22460"/>
                <a:gd name="connsiteY3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129149">
                  <a:moveTo>
                    <a:pt x="20272" y="128666"/>
                  </a:moveTo>
                  <a:lnTo>
                    <a:pt x="-2189" y="-483"/>
                  </a:lnTo>
                  <a:lnTo>
                    <a:pt x="20272" y="1392"/>
                  </a:lnTo>
                  <a:lnTo>
                    <a:pt x="20272" y="12866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59" name="Freeform: Shape 2958">
              <a:extLst>
                <a:ext uri="{FF2B5EF4-FFF2-40B4-BE49-F238E27FC236}">
                  <a16:creationId xmlns:a16="http://schemas.microsoft.com/office/drawing/2014/main" id="{1C0BF1B6-330E-4C47-B939-B274814D95E9}"/>
                </a:ext>
              </a:extLst>
            </p:cNvPr>
            <p:cNvSpPr/>
            <p:nvPr/>
          </p:nvSpPr>
          <p:spPr>
            <a:xfrm>
              <a:off x="4061018" y="2108498"/>
              <a:ext cx="39306" cy="134764"/>
            </a:xfrm>
            <a:custGeom>
              <a:avLst/>
              <a:gdLst>
                <a:gd name="connsiteX0" fmla="*/ -2189 w 39306"/>
                <a:gd name="connsiteY0" fmla="*/ 124303 h 134764"/>
                <a:gd name="connsiteX1" fmla="*/ -2189 w 39306"/>
                <a:gd name="connsiteY1" fmla="*/ -483 h 134764"/>
                <a:gd name="connsiteX2" fmla="*/ 37117 w 39306"/>
                <a:gd name="connsiteY2" fmla="*/ 134281 h 134764"/>
                <a:gd name="connsiteX3" fmla="*/ -2189 w 39306"/>
                <a:gd name="connsiteY3" fmla="*/ 124303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34764">
                  <a:moveTo>
                    <a:pt x="-2189" y="124303"/>
                  </a:moveTo>
                  <a:lnTo>
                    <a:pt x="-2189" y="-483"/>
                  </a:lnTo>
                  <a:lnTo>
                    <a:pt x="37117" y="134281"/>
                  </a:lnTo>
                  <a:lnTo>
                    <a:pt x="-2189" y="12430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60" name="Freeform: Shape 2959">
              <a:extLst>
                <a:ext uri="{FF2B5EF4-FFF2-40B4-BE49-F238E27FC236}">
                  <a16:creationId xmlns:a16="http://schemas.microsoft.com/office/drawing/2014/main" id="{C5AACA62-6449-4C0E-B092-B20BA3E5FB3E}"/>
                </a:ext>
              </a:extLst>
            </p:cNvPr>
            <p:cNvSpPr/>
            <p:nvPr/>
          </p:nvSpPr>
          <p:spPr>
            <a:xfrm>
              <a:off x="4061018" y="2108498"/>
              <a:ext cx="39306" cy="134764"/>
            </a:xfrm>
            <a:custGeom>
              <a:avLst/>
              <a:gdLst>
                <a:gd name="connsiteX0" fmla="*/ 37117 w 39306"/>
                <a:gd name="connsiteY0" fmla="*/ 134281 h 134764"/>
                <a:gd name="connsiteX1" fmla="*/ -2189 w 39306"/>
                <a:gd name="connsiteY1" fmla="*/ -483 h 134764"/>
                <a:gd name="connsiteX2" fmla="*/ 37117 w 39306"/>
                <a:gd name="connsiteY2" fmla="*/ 9490 h 134764"/>
                <a:gd name="connsiteX3" fmla="*/ 37117 w 39306"/>
                <a:gd name="connsiteY3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34764">
                  <a:moveTo>
                    <a:pt x="37117" y="134281"/>
                  </a:moveTo>
                  <a:lnTo>
                    <a:pt x="-2189" y="-483"/>
                  </a:lnTo>
                  <a:lnTo>
                    <a:pt x="37117" y="9490"/>
                  </a:lnTo>
                  <a:lnTo>
                    <a:pt x="37117" y="1342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61" name="Freeform: Shape 2960">
              <a:extLst>
                <a:ext uri="{FF2B5EF4-FFF2-40B4-BE49-F238E27FC236}">
                  <a16:creationId xmlns:a16="http://schemas.microsoft.com/office/drawing/2014/main" id="{F3F34996-1249-4211-A866-A536EFA42963}"/>
                </a:ext>
              </a:extLst>
            </p:cNvPr>
            <p:cNvSpPr/>
            <p:nvPr/>
          </p:nvSpPr>
          <p:spPr>
            <a:xfrm>
              <a:off x="4100324" y="2119728"/>
              <a:ext cx="39306" cy="140379"/>
            </a:xfrm>
            <a:custGeom>
              <a:avLst/>
              <a:gdLst>
                <a:gd name="connsiteX0" fmla="*/ -2189 w 39306"/>
                <a:gd name="connsiteY0" fmla="*/ 121091 h 140379"/>
                <a:gd name="connsiteX1" fmla="*/ -2189 w 39306"/>
                <a:gd name="connsiteY1" fmla="*/ -483 h 140379"/>
                <a:gd name="connsiteX2" fmla="*/ 37117 w 39306"/>
                <a:gd name="connsiteY2" fmla="*/ 139896 h 140379"/>
                <a:gd name="connsiteX3" fmla="*/ -2189 w 39306"/>
                <a:gd name="connsiteY3" fmla="*/ 121091 h 14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40379">
                  <a:moveTo>
                    <a:pt x="-2189" y="121091"/>
                  </a:moveTo>
                  <a:lnTo>
                    <a:pt x="-2189" y="-483"/>
                  </a:lnTo>
                  <a:lnTo>
                    <a:pt x="37117" y="139896"/>
                  </a:lnTo>
                  <a:lnTo>
                    <a:pt x="-2189" y="1210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62" name="Freeform: Shape 2961">
              <a:extLst>
                <a:ext uri="{FF2B5EF4-FFF2-40B4-BE49-F238E27FC236}">
                  <a16:creationId xmlns:a16="http://schemas.microsoft.com/office/drawing/2014/main" id="{90BDA80A-3106-43FF-A473-0885925EEB01}"/>
                </a:ext>
              </a:extLst>
            </p:cNvPr>
            <p:cNvSpPr/>
            <p:nvPr/>
          </p:nvSpPr>
          <p:spPr>
            <a:xfrm>
              <a:off x="4100324" y="2119728"/>
              <a:ext cx="39306" cy="140379"/>
            </a:xfrm>
            <a:custGeom>
              <a:avLst/>
              <a:gdLst>
                <a:gd name="connsiteX0" fmla="*/ 37117 w 39306"/>
                <a:gd name="connsiteY0" fmla="*/ 139896 h 140379"/>
                <a:gd name="connsiteX1" fmla="*/ -2189 w 39306"/>
                <a:gd name="connsiteY1" fmla="*/ -483 h 140379"/>
                <a:gd name="connsiteX2" fmla="*/ 37117 w 39306"/>
                <a:gd name="connsiteY2" fmla="*/ 10315 h 140379"/>
                <a:gd name="connsiteX3" fmla="*/ 37117 w 39306"/>
                <a:gd name="connsiteY3" fmla="*/ 139896 h 14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40379">
                  <a:moveTo>
                    <a:pt x="37117" y="139896"/>
                  </a:moveTo>
                  <a:lnTo>
                    <a:pt x="-2189" y="-483"/>
                  </a:lnTo>
                  <a:lnTo>
                    <a:pt x="37117" y="10315"/>
                  </a:lnTo>
                  <a:lnTo>
                    <a:pt x="37117" y="13989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63" name="Freeform: Shape 2962">
              <a:extLst>
                <a:ext uri="{FF2B5EF4-FFF2-40B4-BE49-F238E27FC236}">
                  <a16:creationId xmlns:a16="http://schemas.microsoft.com/office/drawing/2014/main" id="{3FFF6422-39DF-4C5E-92F0-8E76DB0A8951}"/>
                </a:ext>
              </a:extLst>
            </p:cNvPr>
            <p:cNvSpPr/>
            <p:nvPr/>
          </p:nvSpPr>
          <p:spPr>
            <a:xfrm>
              <a:off x="4139631" y="2130958"/>
              <a:ext cx="16845" cy="140379"/>
            </a:xfrm>
            <a:custGeom>
              <a:avLst/>
              <a:gdLst>
                <a:gd name="connsiteX0" fmla="*/ -2189 w 16845"/>
                <a:gd name="connsiteY0" fmla="*/ 133675 h 140379"/>
                <a:gd name="connsiteX1" fmla="*/ -2189 w 16845"/>
                <a:gd name="connsiteY1" fmla="*/ -483 h 140379"/>
                <a:gd name="connsiteX2" fmla="*/ 14657 w 16845"/>
                <a:gd name="connsiteY2" fmla="*/ 139896 h 140379"/>
                <a:gd name="connsiteX3" fmla="*/ -2189 w 16845"/>
                <a:gd name="connsiteY3" fmla="*/ 133669 h 14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140379">
                  <a:moveTo>
                    <a:pt x="-2189" y="133675"/>
                  </a:moveTo>
                  <a:lnTo>
                    <a:pt x="-2189" y="-483"/>
                  </a:lnTo>
                  <a:lnTo>
                    <a:pt x="14657" y="139896"/>
                  </a:lnTo>
                  <a:lnTo>
                    <a:pt x="-2189" y="13366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64" name="Freeform: Shape 2963">
              <a:extLst>
                <a:ext uri="{FF2B5EF4-FFF2-40B4-BE49-F238E27FC236}">
                  <a16:creationId xmlns:a16="http://schemas.microsoft.com/office/drawing/2014/main" id="{44300F58-FCE9-4CDE-9C7B-B2BA7561DCE1}"/>
                </a:ext>
              </a:extLst>
            </p:cNvPr>
            <p:cNvSpPr/>
            <p:nvPr/>
          </p:nvSpPr>
          <p:spPr>
            <a:xfrm>
              <a:off x="4139631" y="2130958"/>
              <a:ext cx="16845" cy="140379"/>
            </a:xfrm>
            <a:custGeom>
              <a:avLst/>
              <a:gdLst>
                <a:gd name="connsiteX0" fmla="*/ 14657 w 16845"/>
                <a:gd name="connsiteY0" fmla="*/ 139896 h 140379"/>
                <a:gd name="connsiteX1" fmla="*/ -2189 w 16845"/>
                <a:gd name="connsiteY1" fmla="*/ -483 h 140379"/>
                <a:gd name="connsiteX2" fmla="*/ 14657 w 16845"/>
                <a:gd name="connsiteY2" fmla="*/ 5744 h 140379"/>
                <a:gd name="connsiteX3" fmla="*/ 14657 w 16845"/>
                <a:gd name="connsiteY3" fmla="*/ 139896 h 14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140379">
                  <a:moveTo>
                    <a:pt x="14657" y="139896"/>
                  </a:moveTo>
                  <a:lnTo>
                    <a:pt x="-2189" y="-483"/>
                  </a:lnTo>
                  <a:lnTo>
                    <a:pt x="14657" y="5744"/>
                  </a:lnTo>
                  <a:lnTo>
                    <a:pt x="14657" y="13989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65" name="Freeform: Shape 2964">
              <a:extLst>
                <a:ext uri="{FF2B5EF4-FFF2-40B4-BE49-F238E27FC236}">
                  <a16:creationId xmlns:a16="http://schemas.microsoft.com/office/drawing/2014/main" id="{34766C3F-72C7-4F12-9550-400BFFDDF72C}"/>
                </a:ext>
              </a:extLst>
            </p:cNvPr>
            <p:cNvSpPr/>
            <p:nvPr/>
          </p:nvSpPr>
          <p:spPr>
            <a:xfrm>
              <a:off x="4156476" y="2136573"/>
              <a:ext cx="44921" cy="168455"/>
            </a:xfrm>
            <a:custGeom>
              <a:avLst/>
              <a:gdLst>
                <a:gd name="connsiteX0" fmla="*/ -2189 w 44921"/>
                <a:gd name="connsiteY0" fmla="*/ 133214 h 168455"/>
                <a:gd name="connsiteX1" fmla="*/ -2189 w 44921"/>
                <a:gd name="connsiteY1" fmla="*/ -483 h 168455"/>
                <a:gd name="connsiteX2" fmla="*/ 42732 w 44921"/>
                <a:gd name="connsiteY2" fmla="*/ 167972 h 168455"/>
                <a:gd name="connsiteX3" fmla="*/ -2189 w 44921"/>
                <a:gd name="connsiteY3" fmla="*/ 133220 h 168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168455">
                  <a:moveTo>
                    <a:pt x="-2189" y="133214"/>
                  </a:moveTo>
                  <a:lnTo>
                    <a:pt x="-2189" y="-483"/>
                  </a:lnTo>
                  <a:lnTo>
                    <a:pt x="42732" y="167972"/>
                  </a:lnTo>
                  <a:lnTo>
                    <a:pt x="-2189" y="1332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66" name="Freeform: Shape 2965">
              <a:extLst>
                <a:ext uri="{FF2B5EF4-FFF2-40B4-BE49-F238E27FC236}">
                  <a16:creationId xmlns:a16="http://schemas.microsoft.com/office/drawing/2014/main" id="{84519FE0-4627-41C2-8A6E-55DB4FA8982C}"/>
                </a:ext>
              </a:extLst>
            </p:cNvPr>
            <p:cNvSpPr/>
            <p:nvPr/>
          </p:nvSpPr>
          <p:spPr>
            <a:xfrm>
              <a:off x="4156476" y="2136573"/>
              <a:ext cx="44921" cy="168455"/>
            </a:xfrm>
            <a:custGeom>
              <a:avLst/>
              <a:gdLst>
                <a:gd name="connsiteX0" fmla="*/ 42732 w 44921"/>
                <a:gd name="connsiteY0" fmla="*/ 167972 h 168455"/>
                <a:gd name="connsiteX1" fmla="*/ -2189 w 44921"/>
                <a:gd name="connsiteY1" fmla="*/ -483 h 168455"/>
                <a:gd name="connsiteX2" fmla="*/ 42732 w 44921"/>
                <a:gd name="connsiteY2" fmla="*/ 22668 h 168455"/>
                <a:gd name="connsiteX3" fmla="*/ 42732 w 44921"/>
                <a:gd name="connsiteY3" fmla="*/ 167972 h 168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168455">
                  <a:moveTo>
                    <a:pt x="42732" y="167972"/>
                  </a:moveTo>
                  <a:lnTo>
                    <a:pt x="-2189" y="-483"/>
                  </a:lnTo>
                  <a:lnTo>
                    <a:pt x="42732" y="22668"/>
                  </a:lnTo>
                  <a:lnTo>
                    <a:pt x="42732" y="1679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67" name="Freeform: Shape 2966">
              <a:extLst>
                <a:ext uri="{FF2B5EF4-FFF2-40B4-BE49-F238E27FC236}">
                  <a16:creationId xmlns:a16="http://schemas.microsoft.com/office/drawing/2014/main" id="{8DDDE935-69B0-48B4-8F13-42600D70E038}"/>
                </a:ext>
              </a:extLst>
            </p:cNvPr>
            <p:cNvSpPr/>
            <p:nvPr/>
          </p:nvSpPr>
          <p:spPr>
            <a:xfrm>
              <a:off x="4201397" y="2159034"/>
              <a:ext cx="11230" cy="157224"/>
            </a:xfrm>
            <a:custGeom>
              <a:avLst/>
              <a:gdLst>
                <a:gd name="connsiteX0" fmla="*/ -2189 w 11230"/>
                <a:gd name="connsiteY0" fmla="*/ 145500 h 157224"/>
                <a:gd name="connsiteX1" fmla="*/ -2189 w 11230"/>
                <a:gd name="connsiteY1" fmla="*/ -483 h 157224"/>
                <a:gd name="connsiteX2" fmla="*/ 9041 w 11230"/>
                <a:gd name="connsiteY2" fmla="*/ 156742 h 157224"/>
                <a:gd name="connsiteX3" fmla="*/ -2189 w 11230"/>
                <a:gd name="connsiteY3" fmla="*/ 145512 h 15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57224">
                  <a:moveTo>
                    <a:pt x="-2189" y="145500"/>
                  </a:moveTo>
                  <a:lnTo>
                    <a:pt x="-2189" y="-483"/>
                  </a:lnTo>
                  <a:lnTo>
                    <a:pt x="9041" y="156742"/>
                  </a:lnTo>
                  <a:lnTo>
                    <a:pt x="-2189" y="1455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68" name="Freeform: Shape 2967">
              <a:extLst>
                <a:ext uri="{FF2B5EF4-FFF2-40B4-BE49-F238E27FC236}">
                  <a16:creationId xmlns:a16="http://schemas.microsoft.com/office/drawing/2014/main" id="{FBC7DADA-F71B-48A0-A7C8-B563B8F3663F}"/>
                </a:ext>
              </a:extLst>
            </p:cNvPr>
            <p:cNvSpPr/>
            <p:nvPr/>
          </p:nvSpPr>
          <p:spPr>
            <a:xfrm>
              <a:off x="4201397" y="2159034"/>
              <a:ext cx="11230" cy="157224"/>
            </a:xfrm>
            <a:custGeom>
              <a:avLst/>
              <a:gdLst>
                <a:gd name="connsiteX0" fmla="*/ 9041 w 11230"/>
                <a:gd name="connsiteY0" fmla="*/ 156742 h 157224"/>
                <a:gd name="connsiteX1" fmla="*/ -2189 w 11230"/>
                <a:gd name="connsiteY1" fmla="*/ -483 h 157224"/>
                <a:gd name="connsiteX2" fmla="*/ 9041 w 11230"/>
                <a:gd name="connsiteY2" fmla="*/ 4756 h 157224"/>
                <a:gd name="connsiteX3" fmla="*/ 9041 w 11230"/>
                <a:gd name="connsiteY3" fmla="*/ 156742 h 15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57224">
                  <a:moveTo>
                    <a:pt x="9041" y="156742"/>
                  </a:moveTo>
                  <a:lnTo>
                    <a:pt x="-2189" y="-483"/>
                  </a:lnTo>
                  <a:lnTo>
                    <a:pt x="9041" y="4756"/>
                  </a:lnTo>
                  <a:lnTo>
                    <a:pt x="9041" y="15674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69" name="Freeform: Shape 2968">
              <a:extLst>
                <a:ext uri="{FF2B5EF4-FFF2-40B4-BE49-F238E27FC236}">
                  <a16:creationId xmlns:a16="http://schemas.microsoft.com/office/drawing/2014/main" id="{3C60FE27-592F-4790-814B-373552C7EB26}"/>
                </a:ext>
              </a:extLst>
            </p:cNvPr>
            <p:cNvSpPr/>
            <p:nvPr/>
          </p:nvSpPr>
          <p:spPr>
            <a:xfrm>
              <a:off x="4212628" y="2164649"/>
              <a:ext cx="33691" cy="179685"/>
            </a:xfrm>
            <a:custGeom>
              <a:avLst/>
              <a:gdLst>
                <a:gd name="connsiteX0" fmla="*/ -2189 w 33691"/>
                <a:gd name="connsiteY0" fmla="*/ 148117 h 179685"/>
                <a:gd name="connsiteX1" fmla="*/ -2189 w 33691"/>
                <a:gd name="connsiteY1" fmla="*/ -483 h 179685"/>
                <a:gd name="connsiteX2" fmla="*/ 31502 w 33691"/>
                <a:gd name="connsiteY2" fmla="*/ 179203 h 179685"/>
                <a:gd name="connsiteX3" fmla="*/ -2189 w 33691"/>
                <a:gd name="connsiteY3" fmla="*/ 148106 h 179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79685">
                  <a:moveTo>
                    <a:pt x="-2189" y="148117"/>
                  </a:moveTo>
                  <a:lnTo>
                    <a:pt x="-2189" y="-483"/>
                  </a:lnTo>
                  <a:lnTo>
                    <a:pt x="31502" y="179203"/>
                  </a:lnTo>
                  <a:lnTo>
                    <a:pt x="-2189" y="14810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70" name="Freeform: Shape 2969">
              <a:extLst>
                <a:ext uri="{FF2B5EF4-FFF2-40B4-BE49-F238E27FC236}">
                  <a16:creationId xmlns:a16="http://schemas.microsoft.com/office/drawing/2014/main" id="{76B10786-5F99-4A9D-BF74-14704DA059C7}"/>
                </a:ext>
              </a:extLst>
            </p:cNvPr>
            <p:cNvSpPr/>
            <p:nvPr/>
          </p:nvSpPr>
          <p:spPr>
            <a:xfrm>
              <a:off x="4212628" y="2164649"/>
              <a:ext cx="33691" cy="179685"/>
            </a:xfrm>
            <a:custGeom>
              <a:avLst/>
              <a:gdLst>
                <a:gd name="connsiteX0" fmla="*/ 31502 w 33691"/>
                <a:gd name="connsiteY0" fmla="*/ 179197 h 179685"/>
                <a:gd name="connsiteX1" fmla="*/ -2189 w 33691"/>
                <a:gd name="connsiteY1" fmla="*/ -483 h 179685"/>
                <a:gd name="connsiteX2" fmla="*/ 31502 w 33691"/>
                <a:gd name="connsiteY2" fmla="*/ 21293 h 179685"/>
                <a:gd name="connsiteX3" fmla="*/ 31502 w 33691"/>
                <a:gd name="connsiteY3" fmla="*/ 179203 h 179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79685">
                  <a:moveTo>
                    <a:pt x="31502" y="179197"/>
                  </a:moveTo>
                  <a:lnTo>
                    <a:pt x="-2189" y="-483"/>
                  </a:lnTo>
                  <a:lnTo>
                    <a:pt x="31502" y="21293"/>
                  </a:lnTo>
                  <a:lnTo>
                    <a:pt x="31502" y="17920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71" name="Freeform: Shape 2970">
              <a:extLst>
                <a:ext uri="{FF2B5EF4-FFF2-40B4-BE49-F238E27FC236}">
                  <a16:creationId xmlns:a16="http://schemas.microsoft.com/office/drawing/2014/main" id="{D89D0074-23F5-4200-BA18-DB3C6CFAF501}"/>
                </a:ext>
              </a:extLst>
            </p:cNvPr>
            <p:cNvSpPr/>
            <p:nvPr/>
          </p:nvSpPr>
          <p:spPr>
            <a:xfrm>
              <a:off x="4246319" y="2187110"/>
              <a:ext cx="33691" cy="207761"/>
            </a:xfrm>
            <a:custGeom>
              <a:avLst/>
              <a:gdLst>
                <a:gd name="connsiteX0" fmla="*/ -2189 w 33691"/>
                <a:gd name="connsiteY0" fmla="*/ 158269 h 207761"/>
                <a:gd name="connsiteX1" fmla="*/ -2189 w 33691"/>
                <a:gd name="connsiteY1" fmla="*/ -483 h 207761"/>
                <a:gd name="connsiteX2" fmla="*/ 31502 w 33691"/>
                <a:gd name="connsiteY2" fmla="*/ 207278 h 207761"/>
                <a:gd name="connsiteX3" fmla="*/ -2189 w 33691"/>
                <a:gd name="connsiteY3" fmla="*/ 158269 h 207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207761">
                  <a:moveTo>
                    <a:pt x="-2189" y="158269"/>
                  </a:moveTo>
                  <a:lnTo>
                    <a:pt x="-2189" y="-483"/>
                  </a:lnTo>
                  <a:lnTo>
                    <a:pt x="31502" y="207278"/>
                  </a:lnTo>
                  <a:lnTo>
                    <a:pt x="-2189" y="15826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72" name="Freeform: Shape 2971">
              <a:extLst>
                <a:ext uri="{FF2B5EF4-FFF2-40B4-BE49-F238E27FC236}">
                  <a16:creationId xmlns:a16="http://schemas.microsoft.com/office/drawing/2014/main" id="{3EB4102F-F5BD-4836-9FEC-D1191CAFFF75}"/>
                </a:ext>
              </a:extLst>
            </p:cNvPr>
            <p:cNvSpPr/>
            <p:nvPr/>
          </p:nvSpPr>
          <p:spPr>
            <a:xfrm>
              <a:off x="4246319" y="2187110"/>
              <a:ext cx="33691" cy="207761"/>
            </a:xfrm>
            <a:custGeom>
              <a:avLst/>
              <a:gdLst>
                <a:gd name="connsiteX0" fmla="*/ 31502 w 33691"/>
                <a:gd name="connsiteY0" fmla="*/ 207278 h 207761"/>
                <a:gd name="connsiteX1" fmla="*/ -2189 w 33691"/>
                <a:gd name="connsiteY1" fmla="*/ -483 h 207761"/>
                <a:gd name="connsiteX2" fmla="*/ 31502 w 33691"/>
                <a:gd name="connsiteY2" fmla="*/ 23539 h 207761"/>
                <a:gd name="connsiteX3" fmla="*/ 31502 w 33691"/>
                <a:gd name="connsiteY3" fmla="*/ 207273 h 207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207761">
                  <a:moveTo>
                    <a:pt x="31502" y="207278"/>
                  </a:moveTo>
                  <a:lnTo>
                    <a:pt x="-2189" y="-483"/>
                  </a:lnTo>
                  <a:lnTo>
                    <a:pt x="31502" y="23539"/>
                  </a:lnTo>
                  <a:lnTo>
                    <a:pt x="31502" y="207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73" name="Freeform: Shape 2972">
              <a:extLst>
                <a:ext uri="{FF2B5EF4-FFF2-40B4-BE49-F238E27FC236}">
                  <a16:creationId xmlns:a16="http://schemas.microsoft.com/office/drawing/2014/main" id="{9F127F20-DA6C-4956-82FA-5C7F2ED87D01}"/>
                </a:ext>
              </a:extLst>
            </p:cNvPr>
            <p:cNvSpPr/>
            <p:nvPr/>
          </p:nvSpPr>
          <p:spPr>
            <a:xfrm>
              <a:off x="4280010" y="2209571"/>
              <a:ext cx="5615" cy="190915"/>
            </a:xfrm>
            <a:custGeom>
              <a:avLst/>
              <a:gdLst>
                <a:gd name="connsiteX0" fmla="*/ -2189 w 5615"/>
                <a:gd name="connsiteY0" fmla="*/ 189147 h 190915"/>
                <a:gd name="connsiteX1" fmla="*/ -2189 w 5615"/>
                <a:gd name="connsiteY1" fmla="*/ -483 h 190915"/>
                <a:gd name="connsiteX2" fmla="*/ 3426 w 5615"/>
                <a:gd name="connsiteY2" fmla="*/ 190433 h 190915"/>
                <a:gd name="connsiteX3" fmla="*/ -2189 w 5615"/>
                <a:gd name="connsiteY3" fmla="*/ 189147 h 190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190915">
                  <a:moveTo>
                    <a:pt x="-2189" y="189147"/>
                  </a:moveTo>
                  <a:lnTo>
                    <a:pt x="-2189" y="-483"/>
                  </a:lnTo>
                  <a:lnTo>
                    <a:pt x="3426" y="190433"/>
                  </a:lnTo>
                  <a:lnTo>
                    <a:pt x="-2189" y="18914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74" name="Freeform: Shape 2973">
              <a:extLst>
                <a:ext uri="{FF2B5EF4-FFF2-40B4-BE49-F238E27FC236}">
                  <a16:creationId xmlns:a16="http://schemas.microsoft.com/office/drawing/2014/main" id="{8F01A657-84CF-47A1-B8BF-A732DBA7C7A9}"/>
                </a:ext>
              </a:extLst>
            </p:cNvPr>
            <p:cNvSpPr/>
            <p:nvPr/>
          </p:nvSpPr>
          <p:spPr>
            <a:xfrm>
              <a:off x="4280010" y="2209571"/>
              <a:ext cx="5615" cy="190915"/>
            </a:xfrm>
            <a:custGeom>
              <a:avLst/>
              <a:gdLst>
                <a:gd name="connsiteX0" fmla="*/ 3426 w 5615"/>
                <a:gd name="connsiteY0" fmla="*/ 190433 h 190915"/>
                <a:gd name="connsiteX1" fmla="*/ -2189 w 5615"/>
                <a:gd name="connsiteY1" fmla="*/ -483 h 190915"/>
                <a:gd name="connsiteX2" fmla="*/ 3426 w 5615"/>
                <a:gd name="connsiteY2" fmla="*/ -50 h 190915"/>
                <a:gd name="connsiteX3" fmla="*/ 3426 w 5615"/>
                <a:gd name="connsiteY3" fmla="*/ 190433 h 190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190915">
                  <a:moveTo>
                    <a:pt x="3426" y="190433"/>
                  </a:moveTo>
                  <a:lnTo>
                    <a:pt x="-2189" y="-483"/>
                  </a:lnTo>
                  <a:lnTo>
                    <a:pt x="3426" y="-50"/>
                  </a:lnTo>
                  <a:lnTo>
                    <a:pt x="3426" y="19043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75" name="Freeform: Shape 2974">
              <a:extLst>
                <a:ext uri="{FF2B5EF4-FFF2-40B4-BE49-F238E27FC236}">
                  <a16:creationId xmlns:a16="http://schemas.microsoft.com/office/drawing/2014/main" id="{D75DD472-AB1C-4030-A5D2-0A09AF63DC4E}"/>
                </a:ext>
              </a:extLst>
            </p:cNvPr>
            <p:cNvSpPr/>
            <p:nvPr/>
          </p:nvSpPr>
          <p:spPr>
            <a:xfrm>
              <a:off x="4280010" y="2209571"/>
              <a:ext cx="28075" cy="241452"/>
            </a:xfrm>
            <a:custGeom>
              <a:avLst/>
              <a:gdLst>
                <a:gd name="connsiteX0" fmla="*/ -2189 w 28075"/>
                <a:gd name="connsiteY0" fmla="*/ 187120 h 241452"/>
                <a:gd name="connsiteX1" fmla="*/ -2189 w 28075"/>
                <a:gd name="connsiteY1" fmla="*/ -483 h 241452"/>
                <a:gd name="connsiteX2" fmla="*/ 25887 w 28075"/>
                <a:gd name="connsiteY2" fmla="*/ 240970 h 241452"/>
                <a:gd name="connsiteX3" fmla="*/ -2189 w 28075"/>
                <a:gd name="connsiteY3" fmla="*/ 18712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75" h="241452">
                  <a:moveTo>
                    <a:pt x="-2189" y="187120"/>
                  </a:moveTo>
                  <a:lnTo>
                    <a:pt x="-2189" y="-483"/>
                  </a:lnTo>
                  <a:lnTo>
                    <a:pt x="25887" y="240970"/>
                  </a:lnTo>
                  <a:lnTo>
                    <a:pt x="-2189" y="1871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76" name="Freeform: Shape 2975">
              <a:extLst>
                <a:ext uri="{FF2B5EF4-FFF2-40B4-BE49-F238E27FC236}">
                  <a16:creationId xmlns:a16="http://schemas.microsoft.com/office/drawing/2014/main" id="{53BFA59D-CE1E-4FB8-B9D6-DA802C6EC9D2}"/>
                </a:ext>
              </a:extLst>
            </p:cNvPr>
            <p:cNvSpPr/>
            <p:nvPr/>
          </p:nvSpPr>
          <p:spPr>
            <a:xfrm>
              <a:off x="4280010" y="2209571"/>
              <a:ext cx="28075" cy="241452"/>
            </a:xfrm>
            <a:custGeom>
              <a:avLst/>
              <a:gdLst>
                <a:gd name="connsiteX0" fmla="*/ 25887 w 28075"/>
                <a:gd name="connsiteY0" fmla="*/ 240970 h 241452"/>
                <a:gd name="connsiteX1" fmla="*/ -2189 w 28075"/>
                <a:gd name="connsiteY1" fmla="*/ -483 h 241452"/>
                <a:gd name="connsiteX2" fmla="*/ 25887 w 28075"/>
                <a:gd name="connsiteY2" fmla="*/ 24622 h 241452"/>
                <a:gd name="connsiteX3" fmla="*/ 25887 w 28075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75" h="241452">
                  <a:moveTo>
                    <a:pt x="25887" y="240970"/>
                  </a:moveTo>
                  <a:lnTo>
                    <a:pt x="-2189" y="-483"/>
                  </a:lnTo>
                  <a:lnTo>
                    <a:pt x="25887" y="24622"/>
                  </a:lnTo>
                  <a:lnTo>
                    <a:pt x="25887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77" name="Freeform: Shape 2976">
              <a:extLst>
                <a:ext uri="{FF2B5EF4-FFF2-40B4-BE49-F238E27FC236}">
                  <a16:creationId xmlns:a16="http://schemas.microsoft.com/office/drawing/2014/main" id="{2929B45E-968D-43F8-8B65-681D2FBB1793}"/>
                </a:ext>
              </a:extLst>
            </p:cNvPr>
            <p:cNvSpPr/>
            <p:nvPr/>
          </p:nvSpPr>
          <p:spPr>
            <a:xfrm>
              <a:off x="4308086" y="2237647"/>
              <a:ext cx="16845" cy="275143"/>
            </a:xfrm>
            <a:custGeom>
              <a:avLst/>
              <a:gdLst>
                <a:gd name="connsiteX0" fmla="*/ -2189 w 16845"/>
                <a:gd name="connsiteY0" fmla="*/ 215915 h 275143"/>
                <a:gd name="connsiteX1" fmla="*/ -2189 w 16845"/>
                <a:gd name="connsiteY1" fmla="*/ -483 h 275143"/>
                <a:gd name="connsiteX2" fmla="*/ 14657 w 16845"/>
                <a:gd name="connsiteY2" fmla="*/ 274661 h 275143"/>
                <a:gd name="connsiteX3" fmla="*/ -2189 w 16845"/>
                <a:gd name="connsiteY3" fmla="*/ 215915 h 275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275143">
                  <a:moveTo>
                    <a:pt x="-2189" y="215915"/>
                  </a:moveTo>
                  <a:lnTo>
                    <a:pt x="-2189" y="-483"/>
                  </a:lnTo>
                  <a:lnTo>
                    <a:pt x="14657" y="274661"/>
                  </a:lnTo>
                  <a:lnTo>
                    <a:pt x="-2189" y="2159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78" name="Freeform: Shape 2977">
              <a:extLst>
                <a:ext uri="{FF2B5EF4-FFF2-40B4-BE49-F238E27FC236}">
                  <a16:creationId xmlns:a16="http://schemas.microsoft.com/office/drawing/2014/main" id="{2C1BDC3B-7655-4ECF-BD95-C251B862EDC3}"/>
                </a:ext>
              </a:extLst>
            </p:cNvPr>
            <p:cNvSpPr/>
            <p:nvPr/>
          </p:nvSpPr>
          <p:spPr>
            <a:xfrm>
              <a:off x="4308086" y="2237647"/>
              <a:ext cx="16845" cy="275143"/>
            </a:xfrm>
            <a:custGeom>
              <a:avLst/>
              <a:gdLst>
                <a:gd name="connsiteX0" fmla="*/ 14657 w 16845"/>
                <a:gd name="connsiteY0" fmla="*/ 274661 h 275143"/>
                <a:gd name="connsiteX1" fmla="*/ -2189 w 16845"/>
                <a:gd name="connsiteY1" fmla="*/ -483 h 275143"/>
                <a:gd name="connsiteX2" fmla="*/ 14657 w 16845"/>
                <a:gd name="connsiteY2" fmla="*/ 15268 h 275143"/>
                <a:gd name="connsiteX3" fmla="*/ 14657 w 16845"/>
                <a:gd name="connsiteY3" fmla="*/ 274661 h 275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275143">
                  <a:moveTo>
                    <a:pt x="14657" y="274661"/>
                  </a:moveTo>
                  <a:lnTo>
                    <a:pt x="-2189" y="-483"/>
                  </a:lnTo>
                  <a:lnTo>
                    <a:pt x="14657" y="15268"/>
                  </a:lnTo>
                  <a:lnTo>
                    <a:pt x="14657" y="27466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79" name="Freeform: Shape 2978">
              <a:extLst>
                <a:ext uri="{FF2B5EF4-FFF2-40B4-BE49-F238E27FC236}">
                  <a16:creationId xmlns:a16="http://schemas.microsoft.com/office/drawing/2014/main" id="{4EB1AF91-717F-4055-B487-0BC06E0FC834}"/>
                </a:ext>
              </a:extLst>
            </p:cNvPr>
            <p:cNvSpPr/>
            <p:nvPr/>
          </p:nvSpPr>
          <p:spPr>
            <a:xfrm>
              <a:off x="2370850" y="4770090"/>
              <a:ext cx="1959696" cy="123533"/>
            </a:xfrm>
            <a:custGeom>
              <a:avLst/>
              <a:gdLst>
                <a:gd name="connsiteX0" fmla="*/ -2189 w 1959696"/>
                <a:gd name="connsiteY0" fmla="*/ 123051 h 123533"/>
                <a:gd name="connsiteX1" fmla="*/ -2189 w 1959696"/>
                <a:gd name="connsiteY1" fmla="*/ -483 h 123533"/>
                <a:gd name="connsiteX2" fmla="*/ 1957507 w 1959696"/>
                <a:gd name="connsiteY2" fmla="*/ 123051 h 123533"/>
                <a:gd name="connsiteX3" fmla="*/ -2189 w 19596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969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95750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80" name="Freeform: Shape 2979">
              <a:extLst>
                <a:ext uri="{FF2B5EF4-FFF2-40B4-BE49-F238E27FC236}">
                  <a16:creationId xmlns:a16="http://schemas.microsoft.com/office/drawing/2014/main" id="{AC789BD1-3DCC-45B7-B5F3-FCC46BA68324}"/>
                </a:ext>
              </a:extLst>
            </p:cNvPr>
            <p:cNvSpPr/>
            <p:nvPr/>
          </p:nvSpPr>
          <p:spPr>
            <a:xfrm>
              <a:off x="2370850" y="4770090"/>
              <a:ext cx="1959696" cy="123533"/>
            </a:xfrm>
            <a:custGeom>
              <a:avLst/>
              <a:gdLst>
                <a:gd name="connsiteX0" fmla="*/ 1957507 w 1959696"/>
                <a:gd name="connsiteY0" fmla="*/ 123051 h 123533"/>
                <a:gd name="connsiteX1" fmla="*/ -2189 w 1959696"/>
                <a:gd name="connsiteY1" fmla="*/ -483 h 123533"/>
                <a:gd name="connsiteX2" fmla="*/ 1957507 w 1959696"/>
                <a:gd name="connsiteY2" fmla="*/ -483 h 123533"/>
                <a:gd name="connsiteX3" fmla="*/ 1957507 w 19596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9696" h="123533">
                  <a:moveTo>
                    <a:pt x="1957507" y="123051"/>
                  </a:moveTo>
                  <a:lnTo>
                    <a:pt x="-2189" y="-483"/>
                  </a:lnTo>
                  <a:lnTo>
                    <a:pt x="1957507" y="-483"/>
                  </a:lnTo>
                  <a:lnTo>
                    <a:pt x="195750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81" name="Freeform: Shape 2980">
              <a:extLst>
                <a:ext uri="{FF2B5EF4-FFF2-40B4-BE49-F238E27FC236}">
                  <a16:creationId xmlns:a16="http://schemas.microsoft.com/office/drawing/2014/main" id="{7DB1456F-D7C7-4141-B29B-754C71AEEB2E}"/>
                </a:ext>
              </a:extLst>
            </p:cNvPr>
            <p:cNvSpPr/>
            <p:nvPr/>
          </p:nvSpPr>
          <p:spPr>
            <a:xfrm>
              <a:off x="2370850" y="3574058"/>
              <a:ext cx="1959696" cy="123533"/>
            </a:xfrm>
            <a:custGeom>
              <a:avLst/>
              <a:gdLst>
                <a:gd name="connsiteX0" fmla="*/ -2189 w 1959696"/>
                <a:gd name="connsiteY0" fmla="*/ 123051 h 123533"/>
                <a:gd name="connsiteX1" fmla="*/ -2189 w 1959696"/>
                <a:gd name="connsiteY1" fmla="*/ -483 h 123533"/>
                <a:gd name="connsiteX2" fmla="*/ 1957507 w 1959696"/>
                <a:gd name="connsiteY2" fmla="*/ 123051 h 123533"/>
                <a:gd name="connsiteX3" fmla="*/ -2189 w 19596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969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95750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82" name="Freeform: Shape 2981">
              <a:extLst>
                <a:ext uri="{FF2B5EF4-FFF2-40B4-BE49-F238E27FC236}">
                  <a16:creationId xmlns:a16="http://schemas.microsoft.com/office/drawing/2014/main" id="{4F7F7776-6A58-4FEB-8E81-F7DA167B9239}"/>
                </a:ext>
              </a:extLst>
            </p:cNvPr>
            <p:cNvSpPr/>
            <p:nvPr/>
          </p:nvSpPr>
          <p:spPr>
            <a:xfrm>
              <a:off x="2370850" y="3574058"/>
              <a:ext cx="1959696" cy="123533"/>
            </a:xfrm>
            <a:custGeom>
              <a:avLst/>
              <a:gdLst>
                <a:gd name="connsiteX0" fmla="*/ 1957507 w 1959696"/>
                <a:gd name="connsiteY0" fmla="*/ 123051 h 123533"/>
                <a:gd name="connsiteX1" fmla="*/ -2189 w 1959696"/>
                <a:gd name="connsiteY1" fmla="*/ -483 h 123533"/>
                <a:gd name="connsiteX2" fmla="*/ 1957507 w 1959696"/>
                <a:gd name="connsiteY2" fmla="*/ -483 h 123533"/>
                <a:gd name="connsiteX3" fmla="*/ 1957507 w 19596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9696" h="123533">
                  <a:moveTo>
                    <a:pt x="1957507" y="123051"/>
                  </a:moveTo>
                  <a:lnTo>
                    <a:pt x="-2189" y="-483"/>
                  </a:lnTo>
                  <a:lnTo>
                    <a:pt x="1957507" y="-483"/>
                  </a:lnTo>
                  <a:lnTo>
                    <a:pt x="195750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83" name="Freeform: Shape 2982">
              <a:extLst>
                <a:ext uri="{FF2B5EF4-FFF2-40B4-BE49-F238E27FC236}">
                  <a16:creationId xmlns:a16="http://schemas.microsoft.com/office/drawing/2014/main" id="{1F23EAE9-4DA2-44A5-8329-43F17B5B7412}"/>
                </a:ext>
              </a:extLst>
            </p:cNvPr>
            <p:cNvSpPr/>
            <p:nvPr/>
          </p:nvSpPr>
          <p:spPr>
            <a:xfrm>
              <a:off x="4324931" y="2248877"/>
              <a:ext cx="5615" cy="320064"/>
            </a:xfrm>
            <a:custGeom>
              <a:avLst/>
              <a:gdLst>
                <a:gd name="connsiteX0" fmla="*/ -2189 w 5615"/>
                <a:gd name="connsiteY0" fmla="*/ 258972 h 320064"/>
                <a:gd name="connsiteX1" fmla="*/ -2189 w 5615"/>
                <a:gd name="connsiteY1" fmla="*/ -483 h 320064"/>
                <a:gd name="connsiteX2" fmla="*/ 3426 w 5615"/>
                <a:gd name="connsiteY2" fmla="*/ 319582 h 320064"/>
                <a:gd name="connsiteX3" fmla="*/ -2189 w 5615"/>
                <a:gd name="connsiteY3" fmla="*/ 258972 h 32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320064">
                  <a:moveTo>
                    <a:pt x="-2189" y="258972"/>
                  </a:moveTo>
                  <a:lnTo>
                    <a:pt x="-2189" y="-483"/>
                  </a:lnTo>
                  <a:lnTo>
                    <a:pt x="3426" y="319582"/>
                  </a:lnTo>
                  <a:lnTo>
                    <a:pt x="-2189" y="2589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84" name="Freeform: Shape 2983">
              <a:extLst>
                <a:ext uri="{FF2B5EF4-FFF2-40B4-BE49-F238E27FC236}">
                  <a16:creationId xmlns:a16="http://schemas.microsoft.com/office/drawing/2014/main" id="{2EC800AF-1566-4038-B8C6-D5C5E7643DBB}"/>
                </a:ext>
              </a:extLst>
            </p:cNvPr>
            <p:cNvSpPr/>
            <p:nvPr/>
          </p:nvSpPr>
          <p:spPr>
            <a:xfrm>
              <a:off x="4324931" y="2248877"/>
              <a:ext cx="5615" cy="320064"/>
            </a:xfrm>
            <a:custGeom>
              <a:avLst/>
              <a:gdLst>
                <a:gd name="connsiteX0" fmla="*/ 3426 w 5615"/>
                <a:gd name="connsiteY0" fmla="*/ 319582 h 320064"/>
                <a:gd name="connsiteX1" fmla="*/ -2189 w 5615"/>
                <a:gd name="connsiteY1" fmla="*/ -483 h 320064"/>
                <a:gd name="connsiteX2" fmla="*/ 3426 w 5615"/>
                <a:gd name="connsiteY2" fmla="*/ 4812 h 320064"/>
                <a:gd name="connsiteX3" fmla="*/ 3426 w 5615"/>
                <a:gd name="connsiteY3" fmla="*/ 319582 h 32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320064">
                  <a:moveTo>
                    <a:pt x="3426" y="319582"/>
                  </a:moveTo>
                  <a:lnTo>
                    <a:pt x="-2189" y="-483"/>
                  </a:lnTo>
                  <a:lnTo>
                    <a:pt x="3426" y="4812"/>
                  </a:lnTo>
                  <a:lnTo>
                    <a:pt x="3426" y="31958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85" name="Freeform: Shape 2984">
              <a:extLst>
                <a:ext uri="{FF2B5EF4-FFF2-40B4-BE49-F238E27FC236}">
                  <a16:creationId xmlns:a16="http://schemas.microsoft.com/office/drawing/2014/main" id="{48F47F5A-AF66-4BC9-865E-C31B0725429E}"/>
                </a:ext>
              </a:extLst>
            </p:cNvPr>
            <p:cNvSpPr/>
            <p:nvPr/>
          </p:nvSpPr>
          <p:spPr>
            <a:xfrm>
              <a:off x="4330546" y="2254492"/>
              <a:ext cx="11230" cy="2639132"/>
            </a:xfrm>
            <a:custGeom>
              <a:avLst/>
              <a:gdLst>
                <a:gd name="connsiteX0" fmla="*/ -2189 w 11230"/>
                <a:gd name="connsiteY0" fmla="*/ 314511 h 2639132"/>
                <a:gd name="connsiteX1" fmla="*/ -2189 w 11230"/>
                <a:gd name="connsiteY1" fmla="*/ -483 h 2639132"/>
                <a:gd name="connsiteX2" fmla="*/ 9041 w 11230"/>
                <a:gd name="connsiteY2" fmla="*/ 2638649 h 2639132"/>
                <a:gd name="connsiteX3" fmla="*/ -2189 w 11230"/>
                <a:gd name="connsiteY3" fmla="*/ 314500 h 263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2639132">
                  <a:moveTo>
                    <a:pt x="-2189" y="314511"/>
                  </a:moveTo>
                  <a:lnTo>
                    <a:pt x="-2189" y="-483"/>
                  </a:lnTo>
                  <a:lnTo>
                    <a:pt x="9041" y="2638649"/>
                  </a:lnTo>
                  <a:lnTo>
                    <a:pt x="-2189" y="3145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86" name="Freeform: Shape 2985">
              <a:extLst>
                <a:ext uri="{FF2B5EF4-FFF2-40B4-BE49-F238E27FC236}">
                  <a16:creationId xmlns:a16="http://schemas.microsoft.com/office/drawing/2014/main" id="{36D3DE53-6EDA-44F7-AA00-3A5490D03583}"/>
                </a:ext>
              </a:extLst>
            </p:cNvPr>
            <p:cNvSpPr/>
            <p:nvPr/>
          </p:nvSpPr>
          <p:spPr>
            <a:xfrm>
              <a:off x="4330546" y="2254492"/>
              <a:ext cx="11230" cy="2639132"/>
            </a:xfrm>
            <a:custGeom>
              <a:avLst/>
              <a:gdLst>
                <a:gd name="connsiteX0" fmla="*/ 9041 w 11230"/>
                <a:gd name="connsiteY0" fmla="*/ 2638649 h 2639132"/>
                <a:gd name="connsiteX1" fmla="*/ -2189 w 11230"/>
                <a:gd name="connsiteY1" fmla="*/ -483 h 2639132"/>
                <a:gd name="connsiteX2" fmla="*/ 9041 w 11230"/>
                <a:gd name="connsiteY2" fmla="*/ 11438 h 2639132"/>
                <a:gd name="connsiteX3" fmla="*/ 9041 w 11230"/>
                <a:gd name="connsiteY3" fmla="*/ 2638649 h 263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2639132">
                  <a:moveTo>
                    <a:pt x="9041" y="2638649"/>
                  </a:moveTo>
                  <a:lnTo>
                    <a:pt x="-2189" y="-483"/>
                  </a:lnTo>
                  <a:lnTo>
                    <a:pt x="9041" y="11438"/>
                  </a:lnTo>
                  <a:lnTo>
                    <a:pt x="9041" y="263864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87" name="Freeform: Shape 2986">
              <a:extLst>
                <a:ext uri="{FF2B5EF4-FFF2-40B4-BE49-F238E27FC236}">
                  <a16:creationId xmlns:a16="http://schemas.microsoft.com/office/drawing/2014/main" id="{801C5AFD-B80D-4AD3-8DBC-632BF45B2354}"/>
                </a:ext>
              </a:extLst>
            </p:cNvPr>
            <p:cNvSpPr/>
            <p:nvPr/>
          </p:nvSpPr>
          <p:spPr>
            <a:xfrm>
              <a:off x="4341777" y="2265722"/>
              <a:ext cx="44921" cy="2627901"/>
            </a:xfrm>
            <a:custGeom>
              <a:avLst/>
              <a:gdLst>
                <a:gd name="connsiteX0" fmla="*/ -2189 w 44921"/>
                <a:gd name="connsiteY0" fmla="*/ 2627419 h 2627901"/>
                <a:gd name="connsiteX1" fmla="*/ -2189 w 44921"/>
                <a:gd name="connsiteY1" fmla="*/ -483 h 2627901"/>
                <a:gd name="connsiteX2" fmla="*/ 42732 w 44921"/>
                <a:gd name="connsiteY2" fmla="*/ 2627419 h 2627901"/>
                <a:gd name="connsiteX3" fmla="*/ -2189 w 44921"/>
                <a:gd name="connsiteY3" fmla="*/ 2627419 h 2627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2627901">
                  <a:moveTo>
                    <a:pt x="-2189" y="2627419"/>
                  </a:moveTo>
                  <a:lnTo>
                    <a:pt x="-2189" y="-483"/>
                  </a:lnTo>
                  <a:lnTo>
                    <a:pt x="42732" y="2627419"/>
                  </a:lnTo>
                  <a:lnTo>
                    <a:pt x="-2189" y="26274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88" name="Freeform: Shape 2987">
              <a:extLst>
                <a:ext uri="{FF2B5EF4-FFF2-40B4-BE49-F238E27FC236}">
                  <a16:creationId xmlns:a16="http://schemas.microsoft.com/office/drawing/2014/main" id="{9305B0FB-F8FC-4E1B-8CB6-6BC88F6F8DD3}"/>
                </a:ext>
              </a:extLst>
            </p:cNvPr>
            <p:cNvSpPr/>
            <p:nvPr/>
          </p:nvSpPr>
          <p:spPr>
            <a:xfrm>
              <a:off x="4341777" y="2265722"/>
              <a:ext cx="44921" cy="2627901"/>
            </a:xfrm>
            <a:custGeom>
              <a:avLst/>
              <a:gdLst>
                <a:gd name="connsiteX0" fmla="*/ 42732 w 44921"/>
                <a:gd name="connsiteY0" fmla="*/ 2627419 h 2627901"/>
                <a:gd name="connsiteX1" fmla="*/ -2189 w 44921"/>
                <a:gd name="connsiteY1" fmla="*/ -483 h 2627901"/>
                <a:gd name="connsiteX2" fmla="*/ 42732 w 44921"/>
                <a:gd name="connsiteY2" fmla="*/ 66854 h 2627901"/>
                <a:gd name="connsiteX3" fmla="*/ 42732 w 44921"/>
                <a:gd name="connsiteY3" fmla="*/ 2627419 h 2627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2627901">
                  <a:moveTo>
                    <a:pt x="42732" y="2627419"/>
                  </a:moveTo>
                  <a:lnTo>
                    <a:pt x="-2189" y="-483"/>
                  </a:lnTo>
                  <a:lnTo>
                    <a:pt x="42732" y="66854"/>
                  </a:lnTo>
                  <a:lnTo>
                    <a:pt x="42732" y="26274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89" name="Freeform: Shape 2988">
              <a:extLst>
                <a:ext uri="{FF2B5EF4-FFF2-40B4-BE49-F238E27FC236}">
                  <a16:creationId xmlns:a16="http://schemas.microsoft.com/office/drawing/2014/main" id="{1513FA9A-3EF1-4C00-B2CB-E04471CC45DB}"/>
                </a:ext>
              </a:extLst>
            </p:cNvPr>
            <p:cNvSpPr/>
            <p:nvPr/>
          </p:nvSpPr>
          <p:spPr>
            <a:xfrm>
              <a:off x="4386698" y="2333105"/>
              <a:ext cx="33691" cy="2560519"/>
            </a:xfrm>
            <a:custGeom>
              <a:avLst/>
              <a:gdLst>
                <a:gd name="connsiteX0" fmla="*/ -2189 w 33691"/>
                <a:gd name="connsiteY0" fmla="*/ 2560037 h 2560519"/>
                <a:gd name="connsiteX1" fmla="*/ -2189 w 33691"/>
                <a:gd name="connsiteY1" fmla="*/ -483 h 2560519"/>
                <a:gd name="connsiteX2" fmla="*/ 31502 w 33691"/>
                <a:gd name="connsiteY2" fmla="*/ 2560037 h 2560519"/>
                <a:gd name="connsiteX3" fmla="*/ -2189 w 33691"/>
                <a:gd name="connsiteY3" fmla="*/ 2560037 h 256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2560519">
                  <a:moveTo>
                    <a:pt x="-2189" y="2560037"/>
                  </a:moveTo>
                  <a:lnTo>
                    <a:pt x="-2189" y="-483"/>
                  </a:lnTo>
                  <a:lnTo>
                    <a:pt x="31502" y="2560037"/>
                  </a:lnTo>
                  <a:lnTo>
                    <a:pt x="-2189" y="25600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90" name="Freeform: Shape 2989">
              <a:extLst>
                <a:ext uri="{FF2B5EF4-FFF2-40B4-BE49-F238E27FC236}">
                  <a16:creationId xmlns:a16="http://schemas.microsoft.com/office/drawing/2014/main" id="{11543CF4-9FBF-4625-ABF0-017D496FD8DC}"/>
                </a:ext>
              </a:extLst>
            </p:cNvPr>
            <p:cNvSpPr/>
            <p:nvPr/>
          </p:nvSpPr>
          <p:spPr>
            <a:xfrm>
              <a:off x="4386698" y="2333105"/>
              <a:ext cx="33691" cy="2560519"/>
            </a:xfrm>
            <a:custGeom>
              <a:avLst/>
              <a:gdLst>
                <a:gd name="connsiteX0" fmla="*/ 31502 w 33691"/>
                <a:gd name="connsiteY0" fmla="*/ 2560037 h 2560519"/>
                <a:gd name="connsiteX1" fmla="*/ -2189 w 33691"/>
                <a:gd name="connsiteY1" fmla="*/ -483 h 2560519"/>
                <a:gd name="connsiteX2" fmla="*/ 31502 w 33691"/>
                <a:gd name="connsiteY2" fmla="*/ 74025 h 2560519"/>
                <a:gd name="connsiteX3" fmla="*/ 31502 w 33691"/>
                <a:gd name="connsiteY3" fmla="*/ 2560037 h 256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2560519">
                  <a:moveTo>
                    <a:pt x="31502" y="2560037"/>
                  </a:moveTo>
                  <a:lnTo>
                    <a:pt x="-2189" y="-483"/>
                  </a:lnTo>
                  <a:lnTo>
                    <a:pt x="31502" y="74025"/>
                  </a:lnTo>
                  <a:lnTo>
                    <a:pt x="31502" y="25600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91" name="Freeform: Shape 2990">
              <a:extLst>
                <a:ext uri="{FF2B5EF4-FFF2-40B4-BE49-F238E27FC236}">
                  <a16:creationId xmlns:a16="http://schemas.microsoft.com/office/drawing/2014/main" id="{36FA635F-897E-45DD-B093-AAEFBB5F5293}"/>
                </a:ext>
              </a:extLst>
            </p:cNvPr>
            <p:cNvSpPr/>
            <p:nvPr/>
          </p:nvSpPr>
          <p:spPr>
            <a:xfrm>
              <a:off x="4420389" y="2411717"/>
              <a:ext cx="22460" cy="2481907"/>
            </a:xfrm>
            <a:custGeom>
              <a:avLst/>
              <a:gdLst>
                <a:gd name="connsiteX0" fmla="*/ -2189 w 22460"/>
                <a:gd name="connsiteY0" fmla="*/ 2481424 h 2481907"/>
                <a:gd name="connsiteX1" fmla="*/ -2189 w 22460"/>
                <a:gd name="connsiteY1" fmla="*/ -483 h 2481907"/>
                <a:gd name="connsiteX2" fmla="*/ 20272 w 22460"/>
                <a:gd name="connsiteY2" fmla="*/ 2481424 h 2481907"/>
                <a:gd name="connsiteX3" fmla="*/ -2189 w 22460"/>
                <a:gd name="connsiteY3" fmla="*/ 2481424 h 2481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2481907">
                  <a:moveTo>
                    <a:pt x="-2189" y="2481424"/>
                  </a:moveTo>
                  <a:lnTo>
                    <a:pt x="-2189" y="-483"/>
                  </a:lnTo>
                  <a:lnTo>
                    <a:pt x="20272" y="2481424"/>
                  </a:lnTo>
                  <a:lnTo>
                    <a:pt x="-2189" y="248142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92" name="Freeform: Shape 2991">
              <a:extLst>
                <a:ext uri="{FF2B5EF4-FFF2-40B4-BE49-F238E27FC236}">
                  <a16:creationId xmlns:a16="http://schemas.microsoft.com/office/drawing/2014/main" id="{5817AE57-3720-4C2F-A39D-AFBFA3A0E3D6}"/>
                </a:ext>
              </a:extLst>
            </p:cNvPr>
            <p:cNvSpPr/>
            <p:nvPr/>
          </p:nvSpPr>
          <p:spPr>
            <a:xfrm>
              <a:off x="4420389" y="2411717"/>
              <a:ext cx="22460" cy="2481907"/>
            </a:xfrm>
            <a:custGeom>
              <a:avLst/>
              <a:gdLst>
                <a:gd name="connsiteX0" fmla="*/ 20272 w 22460"/>
                <a:gd name="connsiteY0" fmla="*/ 2481424 h 2481907"/>
                <a:gd name="connsiteX1" fmla="*/ -2189 w 22460"/>
                <a:gd name="connsiteY1" fmla="*/ -483 h 2481907"/>
                <a:gd name="connsiteX2" fmla="*/ 20272 w 22460"/>
                <a:gd name="connsiteY2" fmla="*/ 78792 h 2481907"/>
                <a:gd name="connsiteX3" fmla="*/ 20272 w 22460"/>
                <a:gd name="connsiteY3" fmla="*/ 2481424 h 2481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2481907">
                  <a:moveTo>
                    <a:pt x="20272" y="2481424"/>
                  </a:moveTo>
                  <a:lnTo>
                    <a:pt x="-2189" y="-483"/>
                  </a:lnTo>
                  <a:lnTo>
                    <a:pt x="20272" y="78792"/>
                  </a:lnTo>
                  <a:lnTo>
                    <a:pt x="20272" y="248142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93" name="Freeform: Shape 2992">
              <a:extLst>
                <a:ext uri="{FF2B5EF4-FFF2-40B4-BE49-F238E27FC236}">
                  <a16:creationId xmlns:a16="http://schemas.microsoft.com/office/drawing/2014/main" id="{96858EE4-A2A4-4215-8E40-D66C285A282B}"/>
                </a:ext>
              </a:extLst>
            </p:cNvPr>
            <p:cNvSpPr/>
            <p:nvPr/>
          </p:nvSpPr>
          <p:spPr>
            <a:xfrm>
              <a:off x="4442850" y="2490329"/>
              <a:ext cx="5615" cy="2403294"/>
            </a:xfrm>
            <a:custGeom>
              <a:avLst/>
              <a:gdLst>
                <a:gd name="connsiteX0" fmla="*/ -2189 w 5615"/>
                <a:gd name="connsiteY0" fmla="*/ 2402812 h 2403294"/>
                <a:gd name="connsiteX1" fmla="*/ -2189 w 5615"/>
                <a:gd name="connsiteY1" fmla="*/ -483 h 2403294"/>
                <a:gd name="connsiteX2" fmla="*/ 3426 w 5615"/>
                <a:gd name="connsiteY2" fmla="*/ 2402812 h 2403294"/>
                <a:gd name="connsiteX3" fmla="*/ -2189 w 5615"/>
                <a:gd name="connsiteY3" fmla="*/ 2402812 h 240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2403294">
                  <a:moveTo>
                    <a:pt x="-2189" y="2402812"/>
                  </a:moveTo>
                  <a:lnTo>
                    <a:pt x="-2189" y="-483"/>
                  </a:lnTo>
                  <a:lnTo>
                    <a:pt x="3426" y="2402812"/>
                  </a:lnTo>
                  <a:lnTo>
                    <a:pt x="-2189" y="24028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94" name="Freeform: Shape 2993">
              <a:extLst>
                <a:ext uri="{FF2B5EF4-FFF2-40B4-BE49-F238E27FC236}">
                  <a16:creationId xmlns:a16="http://schemas.microsoft.com/office/drawing/2014/main" id="{D23407E9-682D-4423-93FE-EF0E67C1C3C2}"/>
                </a:ext>
              </a:extLst>
            </p:cNvPr>
            <p:cNvSpPr/>
            <p:nvPr/>
          </p:nvSpPr>
          <p:spPr>
            <a:xfrm>
              <a:off x="4442850" y="2490329"/>
              <a:ext cx="5615" cy="2403294"/>
            </a:xfrm>
            <a:custGeom>
              <a:avLst/>
              <a:gdLst>
                <a:gd name="connsiteX0" fmla="*/ 3426 w 5615"/>
                <a:gd name="connsiteY0" fmla="*/ 2402812 h 2403294"/>
                <a:gd name="connsiteX1" fmla="*/ -2189 w 5615"/>
                <a:gd name="connsiteY1" fmla="*/ -483 h 2403294"/>
                <a:gd name="connsiteX2" fmla="*/ 3426 w 5615"/>
                <a:gd name="connsiteY2" fmla="*/ 81302 h 2403294"/>
                <a:gd name="connsiteX3" fmla="*/ 3426 w 5615"/>
                <a:gd name="connsiteY3" fmla="*/ 2402812 h 240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2403294">
                  <a:moveTo>
                    <a:pt x="3426" y="2402812"/>
                  </a:moveTo>
                  <a:lnTo>
                    <a:pt x="-2189" y="-483"/>
                  </a:lnTo>
                  <a:lnTo>
                    <a:pt x="3426" y="81302"/>
                  </a:lnTo>
                  <a:lnTo>
                    <a:pt x="3426" y="24028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95" name="Freeform: Shape 2994">
              <a:extLst>
                <a:ext uri="{FF2B5EF4-FFF2-40B4-BE49-F238E27FC236}">
                  <a16:creationId xmlns:a16="http://schemas.microsoft.com/office/drawing/2014/main" id="{75BDCB2E-48F0-48F4-A9AE-8F466B385020}"/>
                </a:ext>
              </a:extLst>
            </p:cNvPr>
            <p:cNvSpPr/>
            <p:nvPr/>
          </p:nvSpPr>
          <p:spPr>
            <a:xfrm>
              <a:off x="2252932" y="3574058"/>
              <a:ext cx="117918" cy="1319566"/>
            </a:xfrm>
            <a:custGeom>
              <a:avLst/>
              <a:gdLst>
                <a:gd name="connsiteX0" fmla="*/ 115730 w 117918"/>
                <a:gd name="connsiteY0" fmla="*/ 1319083 h 1319566"/>
                <a:gd name="connsiteX1" fmla="*/ -2189 w 117918"/>
                <a:gd name="connsiteY1" fmla="*/ -483 h 1319566"/>
                <a:gd name="connsiteX2" fmla="*/ 115730 w 117918"/>
                <a:gd name="connsiteY2" fmla="*/ 1196953 h 1319566"/>
                <a:gd name="connsiteX3" fmla="*/ 115730 w 117918"/>
                <a:gd name="connsiteY3" fmla="*/ 1319083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319566">
                  <a:moveTo>
                    <a:pt x="115730" y="1319083"/>
                  </a:moveTo>
                  <a:lnTo>
                    <a:pt x="-2189" y="-483"/>
                  </a:lnTo>
                  <a:lnTo>
                    <a:pt x="115730" y="1196953"/>
                  </a:lnTo>
                  <a:lnTo>
                    <a:pt x="115730" y="13190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96" name="Freeform: Shape 2995">
              <a:extLst>
                <a:ext uri="{FF2B5EF4-FFF2-40B4-BE49-F238E27FC236}">
                  <a16:creationId xmlns:a16="http://schemas.microsoft.com/office/drawing/2014/main" id="{B354C717-7A40-4AF9-B05E-67DAAAD043C0}"/>
                </a:ext>
              </a:extLst>
            </p:cNvPr>
            <p:cNvSpPr/>
            <p:nvPr/>
          </p:nvSpPr>
          <p:spPr>
            <a:xfrm>
              <a:off x="2252932" y="3574058"/>
              <a:ext cx="117918" cy="1196032"/>
            </a:xfrm>
            <a:custGeom>
              <a:avLst/>
              <a:gdLst>
                <a:gd name="connsiteX0" fmla="*/ 115730 w 117918"/>
                <a:gd name="connsiteY0" fmla="*/ 1195549 h 1196032"/>
                <a:gd name="connsiteX1" fmla="*/ -2189 w 117918"/>
                <a:gd name="connsiteY1" fmla="*/ -483 h 1196032"/>
                <a:gd name="connsiteX2" fmla="*/ 115730 w 117918"/>
                <a:gd name="connsiteY2" fmla="*/ 1073532 h 1196032"/>
                <a:gd name="connsiteX3" fmla="*/ 115730 w 117918"/>
                <a:gd name="connsiteY3" fmla="*/ 1195549 h 119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96032">
                  <a:moveTo>
                    <a:pt x="115730" y="1195549"/>
                  </a:moveTo>
                  <a:lnTo>
                    <a:pt x="-2189" y="-483"/>
                  </a:lnTo>
                  <a:lnTo>
                    <a:pt x="115730" y="1073532"/>
                  </a:lnTo>
                  <a:lnTo>
                    <a:pt x="115730" y="119554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97" name="Freeform: Shape 2996">
              <a:extLst>
                <a:ext uri="{FF2B5EF4-FFF2-40B4-BE49-F238E27FC236}">
                  <a16:creationId xmlns:a16="http://schemas.microsoft.com/office/drawing/2014/main" id="{28156FF0-0A7C-4757-B43D-96D9BA2FE0AE}"/>
                </a:ext>
              </a:extLst>
            </p:cNvPr>
            <p:cNvSpPr/>
            <p:nvPr/>
          </p:nvSpPr>
          <p:spPr>
            <a:xfrm>
              <a:off x="2252932" y="3574058"/>
              <a:ext cx="117918" cy="1078113"/>
            </a:xfrm>
            <a:custGeom>
              <a:avLst/>
              <a:gdLst>
                <a:gd name="connsiteX0" fmla="*/ 115730 w 117918"/>
                <a:gd name="connsiteY0" fmla="*/ 1077631 h 1078113"/>
                <a:gd name="connsiteX1" fmla="*/ -2189 w 117918"/>
                <a:gd name="connsiteY1" fmla="*/ -483 h 1078113"/>
                <a:gd name="connsiteX2" fmla="*/ 115730 w 117918"/>
                <a:gd name="connsiteY2" fmla="*/ 722302 h 1078113"/>
                <a:gd name="connsiteX3" fmla="*/ 115730 w 117918"/>
                <a:gd name="connsiteY3" fmla="*/ 1077631 h 1078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078113">
                  <a:moveTo>
                    <a:pt x="115730" y="1077631"/>
                  </a:moveTo>
                  <a:lnTo>
                    <a:pt x="-2189" y="-483"/>
                  </a:lnTo>
                  <a:lnTo>
                    <a:pt x="115730" y="722302"/>
                  </a:lnTo>
                  <a:lnTo>
                    <a:pt x="115730" y="107763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98" name="Freeform: Shape 2997">
              <a:extLst>
                <a:ext uri="{FF2B5EF4-FFF2-40B4-BE49-F238E27FC236}">
                  <a16:creationId xmlns:a16="http://schemas.microsoft.com/office/drawing/2014/main" id="{A346D9F4-1495-46C2-83C3-078C8245BDB3}"/>
                </a:ext>
              </a:extLst>
            </p:cNvPr>
            <p:cNvSpPr/>
            <p:nvPr/>
          </p:nvSpPr>
          <p:spPr>
            <a:xfrm>
              <a:off x="2252932" y="3574058"/>
              <a:ext cx="117918" cy="718742"/>
            </a:xfrm>
            <a:custGeom>
              <a:avLst/>
              <a:gdLst>
                <a:gd name="connsiteX0" fmla="*/ 115730 w 117918"/>
                <a:gd name="connsiteY0" fmla="*/ 718259 h 718742"/>
                <a:gd name="connsiteX1" fmla="*/ -2189 w 117918"/>
                <a:gd name="connsiteY1" fmla="*/ -483 h 718742"/>
                <a:gd name="connsiteX2" fmla="*/ 115730 w 117918"/>
                <a:gd name="connsiteY2" fmla="*/ 596467 h 718742"/>
                <a:gd name="connsiteX3" fmla="*/ 115730 w 117918"/>
                <a:gd name="connsiteY3" fmla="*/ 718259 h 718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718742">
                  <a:moveTo>
                    <a:pt x="115730" y="718259"/>
                  </a:moveTo>
                  <a:lnTo>
                    <a:pt x="-2189" y="-483"/>
                  </a:lnTo>
                  <a:lnTo>
                    <a:pt x="115730" y="596467"/>
                  </a:lnTo>
                  <a:lnTo>
                    <a:pt x="115730" y="71825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99" name="Freeform: Shape 2998">
              <a:extLst>
                <a:ext uri="{FF2B5EF4-FFF2-40B4-BE49-F238E27FC236}">
                  <a16:creationId xmlns:a16="http://schemas.microsoft.com/office/drawing/2014/main" id="{C638792F-7719-4177-B155-897415DB1B8E}"/>
                </a:ext>
              </a:extLst>
            </p:cNvPr>
            <p:cNvSpPr/>
            <p:nvPr/>
          </p:nvSpPr>
          <p:spPr>
            <a:xfrm>
              <a:off x="2252932" y="3574058"/>
              <a:ext cx="117918" cy="600823"/>
            </a:xfrm>
            <a:custGeom>
              <a:avLst/>
              <a:gdLst>
                <a:gd name="connsiteX0" fmla="*/ 115730 w 117918"/>
                <a:gd name="connsiteY0" fmla="*/ 600341 h 600823"/>
                <a:gd name="connsiteX1" fmla="*/ -2189 w 117918"/>
                <a:gd name="connsiteY1" fmla="*/ -483 h 600823"/>
                <a:gd name="connsiteX2" fmla="*/ 115730 w 117918"/>
                <a:gd name="connsiteY2" fmla="*/ 244676 h 600823"/>
                <a:gd name="connsiteX3" fmla="*/ 115730 w 117918"/>
                <a:gd name="connsiteY3" fmla="*/ 600341 h 600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600823">
                  <a:moveTo>
                    <a:pt x="115730" y="600341"/>
                  </a:moveTo>
                  <a:lnTo>
                    <a:pt x="-2189" y="-483"/>
                  </a:lnTo>
                  <a:lnTo>
                    <a:pt x="115730" y="244676"/>
                  </a:lnTo>
                  <a:lnTo>
                    <a:pt x="115730" y="60034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00" name="Freeform: Shape 2999">
              <a:extLst>
                <a:ext uri="{FF2B5EF4-FFF2-40B4-BE49-F238E27FC236}">
                  <a16:creationId xmlns:a16="http://schemas.microsoft.com/office/drawing/2014/main" id="{0732F61F-7E2E-491A-8236-E3CFC24B304A}"/>
                </a:ext>
              </a:extLst>
            </p:cNvPr>
            <p:cNvSpPr/>
            <p:nvPr/>
          </p:nvSpPr>
          <p:spPr>
            <a:xfrm>
              <a:off x="2252932" y="3574058"/>
              <a:ext cx="117918" cy="247067"/>
            </a:xfrm>
            <a:custGeom>
              <a:avLst/>
              <a:gdLst>
                <a:gd name="connsiteX0" fmla="*/ 115730 w 117918"/>
                <a:gd name="connsiteY0" fmla="*/ 246585 h 247067"/>
                <a:gd name="connsiteX1" fmla="*/ -2189 w 117918"/>
                <a:gd name="connsiteY1" fmla="*/ -483 h 247067"/>
                <a:gd name="connsiteX2" fmla="*/ 115730 w 117918"/>
                <a:gd name="connsiteY2" fmla="*/ 123051 h 247067"/>
                <a:gd name="connsiteX3" fmla="*/ 115730 w 117918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47067">
                  <a:moveTo>
                    <a:pt x="115730" y="246585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115730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01" name="Freeform: Shape 3000">
              <a:extLst>
                <a:ext uri="{FF2B5EF4-FFF2-40B4-BE49-F238E27FC236}">
                  <a16:creationId xmlns:a16="http://schemas.microsoft.com/office/drawing/2014/main" id="{2541C05E-0CFB-412B-BCFE-CFFD6F95BDB2}"/>
                </a:ext>
              </a:extLst>
            </p:cNvPr>
            <p:cNvSpPr/>
            <p:nvPr/>
          </p:nvSpPr>
          <p:spPr>
            <a:xfrm>
              <a:off x="2252932" y="609246"/>
              <a:ext cx="117918" cy="2841278"/>
            </a:xfrm>
            <a:custGeom>
              <a:avLst/>
              <a:gdLst>
                <a:gd name="connsiteX0" fmla="*/ 115730 w 117918"/>
                <a:gd name="connsiteY0" fmla="*/ 2840796 h 2841278"/>
                <a:gd name="connsiteX1" fmla="*/ -2189 w 117918"/>
                <a:gd name="connsiteY1" fmla="*/ -483 h 2841278"/>
                <a:gd name="connsiteX2" fmla="*/ 115730 w 117918"/>
                <a:gd name="connsiteY2" fmla="*/ 2718665 h 2841278"/>
                <a:gd name="connsiteX3" fmla="*/ 115730 w 117918"/>
                <a:gd name="connsiteY3" fmla="*/ 2840796 h 284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841278">
                  <a:moveTo>
                    <a:pt x="115730" y="2840796"/>
                  </a:moveTo>
                  <a:lnTo>
                    <a:pt x="-2189" y="-483"/>
                  </a:lnTo>
                  <a:lnTo>
                    <a:pt x="115730" y="2718665"/>
                  </a:lnTo>
                  <a:lnTo>
                    <a:pt x="115730" y="284079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02" name="Freeform: Shape 3001">
              <a:extLst>
                <a:ext uri="{FF2B5EF4-FFF2-40B4-BE49-F238E27FC236}">
                  <a16:creationId xmlns:a16="http://schemas.microsoft.com/office/drawing/2014/main" id="{F254F7E9-00D8-4151-AA69-B60A352786FE}"/>
                </a:ext>
              </a:extLst>
            </p:cNvPr>
            <p:cNvSpPr/>
            <p:nvPr/>
          </p:nvSpPr>
          <p:spPr>
            <a:xfrm>
              <a:off x="2252932" y="609246"/>
              <a:ext cx="117918" cy="2723359"/>
            </a:xfrm>
            <a:custGeom>
              <a:avLst/>
              <a:gdLst>
                <a:gd name="connsiteX0" fmla="*/ 115730 w 117918"/>
                <a:gd name="connsiteY0" fmla="*/ 2722877 h 2723359"/>
                <a:gd name="connsiteX1" fmla="*/ -2189 w 117918"/>
                <a:gd name="connsiteY1" fmla="*/ -483 h 2723359"/>
                <a:gd name="connsiteX2" fmla="*/ 115730 w 117918"/>
                <a:gd name="connsiteY2" fmla="*/ 2456156 h 2723359"/>
                <a:gd name="connsiteX3" fmla="*/ 115730 w 117918"/>
                <a:gd name="connsiteY3" fmla="*/ 2722877 h 2723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723359">
                  <a:moveTo>
                    <a:pt x="115730" y="2722877"/>
                  </a:moveTo>
                  <a:lnTo>
                    <a:pt x="-2189" y="-483"/>
                  </a:lnTo>
                  <a:lnTo>
                    <a:pt x="115730" y="2456156"/>
                  </a:lnTo>
                  <a:lnTo>
                    <a:pt x="115730" y="272287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03" name="Freeform: Shape 3002">
              <a:extLst>
                <a:ext uri="{FF2B5EF4-FFF2-40B4-BE49-F238E27FC236}">
                  <a16:creationId xmlns:a16="http://schemas.microsoft.com/office/drawing/2014/main" id="{5239EFEC-1DD1-4262-934B-4142DC61611C}"/>
                </a:ext>
              </a:extLst>
            </p:cNvPr>
            <p:cNvSpPr/>
            <p:nvPr/>
          </p:nvSpPr>
          <p:spPr>
            <a:xfrm>
              <a:off x="2252932" y="609246"/>
              <a:ext cx="117918" cy="2453831"/>
            </a:xfrm>
            <a:custGeom>
              <a:avLst/>
              <a:gdLst>
                <a:gd name="connsiteX0" fmla="*/ 115730 w 117918"/>
                <a:gd name="connsiteY0" fmla="*/ 2453348 h 2453831"/>
                <a:gd name="connsiteX1" fmla="*/ -2189 w 117918"/>
                <a:gd name="connsiteY1" fmla="*/ -483 h 2453831"/>
                <a:gd name="connsiteX2" fmla="*/ 115730 w 117918"/>
                <a:gd name="connsiteY2" fmla="*/ 2331162 h 2453831"/>
                <a:gd name="connsiteX3" fmla="*/ 115730 w 117918"/>
                <a:gd name="connsiteY3" fmla="*/ 2453348 h 245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453831">
                  <a:moveTo>
                    <a:pt x="115730" y="2453348"/>
                  </a:moveTo>
                  <a:lnTo>
                    <a:pt x="-2189" y="-483"/>
                  </a:lnTo>
                  <a:lnTo>
                    <a:pt x="115730" y="2331162"/>
                  </a:lnTo>
                  <a:lnTo>
                    <a:pt x="115730" y="245334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04" name="Freeform: Shape 3003">
              <a:extLst>
                <a:ext uri="{FF2B5EF4-FFF2-40B4-BE49-F238E27FC236}">
                  <a16:creationId xmlns:a16="http://schemas.microsoft.com/office/drawing/2014/main" id="{1BB4573B-E662-4E83-873E-80F6884BA2D6}"/>
                </a:ext>
              </a:extLst>
            </p:cNvPr>
            <p:cNvSpPr/>
            <p:nvPr/>
          </p:nvSpPr>
          <p:spPr>
            <a:xfrm>
              <a:off x="2252932" y="609246"/>
              <a:ext cx="117918" cy="2330297"/>
            </a:xfrm>
            <a:custGeom>
              <a:avLst/>
              <a:gdLst>
                <a:gd name="connsiteX0" fmla="*/ 115730 w 117918"/>
                <a:gd name="connsiteY0" fmla="*/ 2329815 h 2330297"/>
                <a:gd name="connsiteX1" fmla="*/ -2189 w 117918"/>
                <a:gd name="connsiteY1" fmla="*/ -483 h 2330297"/>
                <a:gd name="connsiteX2" fmla="*/ 115730 w 117918"/>
                <a:gd name="connsiteY2" fmla="*/ 2063565 h 2330297"/>
                <a:gd name="connsiteX3" fmla="*/ 115730 w 117918"/>
                <a:gd name="connsiteY3" fmla="*/ 2329815 h 233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330297">
                  <a:moveTo>
                    <a:pt x="115730" y="2329815"/>
                  </a:moveTo>
                  <a:lnTo>
                    <a:pt x="-2189" y="-483"/>
                  </a:lnTo>
                  <a:lnTo>
                    <a:pt x="115730" y="2063565"/>
                  </a:lnTo>
                  <a:lnTo>
                    <a:pt x="115730" y="23298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05" name="Freeform: Shape 3004">
              <a:extLst>
                <a:ext uri="{FF2B5EF4-FFF2-40B4-BE49-F238E27FC236}">
                  <a16:creationId xmlns:a16="http://schemas.microsoft.com/office/drawing/2014/main" id="{E4E6D2DA-E9D7-45DA-8DFC-7AFAB47B2FC6}"/>
                </a:ext>
              </a:extLst>
            </p:cNvPr>
            <p:cNvSpPr/>
            <p:nvPr/>
          </p:nvSpPr>
          <p:spPr>
            <a:xfrm>
              <a:off x="2252932" y="609246"/>
              <a:ext cx="117918" cy="2066384"/>
            </a:xfrm>
            <a:custGeom>
              <a:avLst/>
              <a:gdLst>
                <a:gd name="connsiteX0" fmla="*/ 115730 w 117918"/>
                <a:gd name="connsiteY0" fmla="*/ 2065901 h 2066384"/>
                <a:gd name="connsiteX1" fmla="*/ -2189 w 117918"/>
                <a:gd name="connsiteY1" fmla="*/ -483 h 2066384"/>
                <a:gd name="connsiteX2" fmla="*/ 115730 w 117918"/>
                <a:gd name="connsiteY2" fmla="*/ 1943625 h 2066384"/>
                <a:gd name="connsiteX3" fmla="*/ 115730 w 117918"/>
                <a:gd name="connsiteY3" fmla="*/ 2065901 h 206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066384">
                  <a:moveTo>
                    <a:pt x="115730" y="2065901"/>
                  </a:moveTo>
                  <a:lnTo>
                    <a:pt x="-2189" y="-483"/>
                  </a:lnTo>
                  <a:lnTo>
                    <a:pt x="115730" y="1943625"/>
                  </a:lnTo>
                  <a:lnTo>
                    <a:pt x="115730" y="206590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06" name="Freeform: Shape 3005">
              <a:extLst>
                <a:ext uri="{FF2B5EF4-FFF2-40B4-BE49-F238E27FC236}">
                  <a16:creationId xmlns:a16="http://schemas.microsoft.com/office/drawing/2014/main" id="{72F5DF53-BC0D-4494-B5C4-E6EF1DBB212D}"/>
                </a:ext>
              </a:extLst>
            </p:cNvPr>
            <p:cNvSpPr/>
            <p:nvPr/>
          </p:nvSpPr>
          <p:spPr>
            <a:xfrm>
              <a:off x="2252932" y="609246"/>
              <a:ext cx="117918" cy="1942850"/>
            </a:xfrm>
            <a:custGeom>
              <a:avLst/>
              <a:gdLst>
                <a:gd name="connsiteX0" fmla="*/ 115730 w 117918"/>
                <a:gd name="connsiteY0" fmla="*/ 1942367 h 1942850"/>
                <a:gd name="connsiteX1" fmla="*/ -2189 w 117918"/>
                <a:gd name="connsiteY1" fmla="*/ -483 h 1942850"/>
                <a:gd name="connsiteX2" fmla="*/ 115730 w 117918"/>
                <a:gd name="connsiteY2" fmla="*/ 1675978 h 1942850"/>
                <a:gd name="connsiteX3" fmla="*/ 115730 w 117918"/>
                <a:gd name="connsiteY3" fmla="*/ 1942367 h 1942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942850">
                  <a:moveTo>
                    <a:pt x="115730" y="1942367"/>
                  </a:moveTo>
                  <a:lnTo>
                    <a:pt x="-2189" y="-483"/>
                  </a:lnTo>
                  <a:lnTo>
                    <a:pt x="115730" y="1675978"/>
                  </a:lnTo>
                  <a:lnTo>
                    <a:pt x="115730" y="194236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07" name="Freeform: Shape 3006">
              <a:extLst>
                <a:ext uri="{FF2B5EF4-FFF2-40B4-BE49-F238E27FC236}">
                  <a16:creationId xmlns:a16="http://schemas.microsoft.com/office/drawing/2014/main" id="{9A08F40B-414C-4D29-B996-92347FA2678C}"/>
                </a:ext>
              </a:extLst>
            </p:cNvPr>
            <p:cNvSpPr/>
            <p:nvPr/>
          </p:nvSpPr>
          <p:spPr>
            <a:xfrm>
              <a:off x="2252932" y="609246"/>
              <a:ext cx="117918" cy="1678942"/>
            </a:xfrm>
            <a:custGeom>
              <a:avLst/>
              <a:gdLst>
                <a:gd name="connsiteX0" fmla="*/ 115730 w 117918"/>
                <a:gd name="connsiteY0" fmla="*/ 1678449 h 1678942"/>
                <a:gd name="connsiteX1" fmla="*/ -2189 w 117918"/>
                <a:gd name="connsiteY1" fmla="*/ -483 h 1678942"/>
                <a:gd name="connsiteX2" fmla="*/ 115730 w 117918"/>
                <a:gd name="connsiteY2" fmla="*/ 1556088 h 1678942"/>
                <a:gd name="connsiteX3" fmla="*/ 115730 w 117918"/>
                <a:gd name="connsiteY3" fmla="*/ 1678460 h 167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678942">
                  <a:moveTo>
                    <a:pt x="115730" y="1678449"/>
                  </a:moveTo>
                  <a:lnTo>
                    <a:pt x="-2189" y="-483"/>
                  </a:lnTo>
                  <a:lnTo>
                    <a:pt x="115730" y="1556088"/>
                  </a:lnTo>
                  <a:lnTo>
                    <a:pt x="115730" y="167846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08" name="Freeform: Shape 3007">
              <a:extLst>
                <a:ext uri="{FF2B5EF4-FFF2-40B4-BE49-F238E27FC236}">
                  <a16:creationId xmlns:a16="http://schemas.microsoft.com/office/drawing/2014/main" id="{FDFC51C7-B240-4B0F-8753-7C348CEB5171}"/>
                </a:ext>
              </a:extLst>
            </p:cNvPr>
            <p:cNvSpPr/>
            <p:nvPr/>
          </p:nvSpPr>
          <p:spPr>
            <a:xfrm>
              <a:off x="2252932" y="609246"/>
              <a:ext cx="117918" cy="1555403"/>
            </a:xfrm>
            <a:custGeom>
              <a:avLst/>
              <a:gdLst>
                <a:gd name="connsiteX0" fmla="*/ 115730 w 117918"/>
                <a:gd name="connsiteY0" fmla="*/ 1554920 h 1555403"/>
                <a:gd name="connsiteX1" fmla="*/ -2189 w 117918"/>
                <a:gd name="connsiteY1" fmla="*/ -483 h 1555403"/>
                <a:gd name="connsiteX2" fmla="*/ 115730 w 117918"/>
                <a:gd name="connsiteY2" fmla="*/ 1288351 h 1555403"/>
                <a:gd name="connsiteX3" fmla="*/ 115730 w 117918"/>
                <a:gd name="connsiteY3" fmla="*/ 1554920 h 1555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555403">
                  <a:moveTo>
                    <a:pt x="115730" y="1554920"/>
                  </a:moveTo>
                  <a:lnTo>
                    <a:pt x="-2189" y="-483"/>
                  </a:lnTo>
                  <a:lnTo>
                    <a:pt x="115730" y="1288351"/>
                  </a:lnTo>
                  <a:lnTo>
                    <a:pt x="115730" y="15549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09" name="Freeform: Shape 3008">
              <a:extLst>
                <a:ext uri="{FF2B5EF4-FFF2-40B4-BE49-F238E27FC236}">
                  <a16:creationId xmlns:a16="http://schemas.microsoft.com/office/drawing/2014/main" id="{1732FB44-900E-48B1-AF86-3CFFA92B477F}"/>
                </a:ext>
              </a:extLst>
            </p:cNvPr>
            <p:cNvSpPr/>
            <p:nvPr/>
          </p:nvSpPr>
          <p:spPr>
            <a:xfrm>
              <a:off x="2252932" y="609246"/>
              <a:ext cx="117918" cy="1291490"/>
            </a:xfrm>
            <a:custGeom>
              <a:avLst/>
              <a:gdLst>
                <a:gd name="connsiteX0" fmla="*/ 115730 w 117918"/>
                <a:gd name="connsiteY0" fmla="*/ 1291007 h 1291490"/>
                <a:gd name="connsiteX1" fmla="*/ -2189 w 117918"/>
                <a:gd name="connsiteY1" fmla="*/ -483 h 1291490"/>
                <a:gd name="connsiteX2" fmla="*/ 115730 w 117918"/>
                <a:gd name="connsiteY2" fmla="*/ 1168479 h 1291490"/>
                <a:gd name="connsiteX3" fmla="*/ 115730 w 117918"/>
                <a:gd name="connsiteY3" fmla="*/ 1291007 h 1291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91490">
                  <a:moveTo>
                    <a:pt x="115730" y="1291007"/>
                  </a:moveTo>
                  <a:lnTo>
                    <a:pt x="-2189" y="-483"/>
                  </a:lnTo>
                  <a:lnTo>
                    <a:pt x="115730" y="1168479"/>
                  </a:lnTo>
                  <a:lnTo>
                    <a:pt x="115730" y="129100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10" name="Freeform: Shape 3009">
              <a:extLst>
                <a:ext uri="{FF2B5EF4-FFF2-40B4-BE49-F238E27FC236}">
                  <a16:creationId xmlns:a16="http://schemas.microsoft.com/office/drawing/2014/main" id="{1FE38989-4CFE-41C1-9C6B-49050A8E6478}"/>
                </a:ext>
              </a:extLst>
            </p:cNvPr>
            <p:cNvSpPr/>
            <p:nvPr/>
          </p:nvSpPr>
          <p:spPr>
            <a:xfrm>
              <a:off x="2252932" y="609246"/>
              <a:ext cx="117918" cy="1167956"/>
            </a:xfrm>
            <a:custGeom>
              <a:avLst/>
              <a:gdLst>
                <a:gd name="connsiteX0" fmla="*/ 115730 w 117918"/>
                <a:gd name="connsiteY0" fmla="*/ 1167473 h 1167956"/>
                <a:gd name="connsiteX1" fmla="*/ -2189 w 117918"/>
                <a:gd name="connsiteY1" fmla="*/ -483 h 1167956"/>
                <a:gd name="connsiteX2" fmla="*/ 115730 w 117918"/>
                <a:gd name="connsiteY2" fmla="*/ 900584 h 1167956"/>
                <a:gd name="connsiteX3" fmla="*/ 115730 w 117918"/>
                <a:gd name="connsiteY3" fmla="*/ 1167473 h 116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67956">
                  <a:moveTo>
                    <a:pt x="115730" y="1167473"/>
                  </a:moveTo>
                  <a:lnTo>
                    <a:pt x="-2189" y="-483"/>
                  </a:lnTo>
                  <a:lnTo>
                    <a:pt x="115730" y="900584"/>
                  </a:lnTo>
                  <a:lnTo>
                    <a:pt x="115730" y="11674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11" name="Freeform: Shape 3010">
              <a:extLst>
                <a:ext uri="{FF2B5EF4-FFF2-40B4-BE49-F238E27FC236}">
                  <a16:creationId xmlns:a16="http://schemas.microsoft.com/office/drawing/2014/main" id="{1EFD1F4D-D42C-487E-9808-418EFAED489E}"/>
                </a:ext>
              </a:extLst>
            </p:cNvPr>
            <p:cNvSpPr/>
            <p:nvPr/>
          </p:nvSpPr>
          <p:spPr>
            <a:xfrm>
              <a:off x="2252932" y="609246"/>
              <a:ext cx="117918" cy="898427"/>
            </a:xfrm>
            <a:custGeom>
              <a:avLst/>
              <a:gdLst>
                <a:gd name="connsiteX0" fmla="*/ 115730 w 117918"/>
                <a:gd name="connsiteY0" fmla="*/ 897939 h 898427"/>
                <a:gd name="connsiteX1" fmla="*/ -2189 w 117918"/>
                <a:gd name="connsiteY1" fmla="*/ -483 h 898427"/>
                <a:gd name="connsiteX2" fmla="*/ 115730 w 117918"/>
                <a:gd name="connsiteY2" fmla="*/ 775871 h 898427"/>
                <a:gd name="connsiteX3" fmla="*/ 115730 w 117918"/>
                <a:gd name="connsiteY3" fmla="*/ 897945 h 89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898427">
                  <a:moveTo>
                    <a:pt x="115730" y="897939"/>
                  </a:moveTo>
                  <a:lnTo>
                    <a:pt x="-2189" y="-483"/>
                  </a:lnTo>
                  <a:lnTo>
                    <a:pt x="115730" y="775871"/>
                  </a:lnTo>
                  <a:lnTo>
                    <a:pt x="115730" y="89794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12" name="Freeform: Shape 3011">
              <a:extLst>
                <a:ext uri="{FF2B5EF4-FFF2-40B4-BE49-F238E27FC236}">
                  <a16:creationId xmlns:a16="http://schemas.microsoft.com/office/drawing/2014/main" id="{BDD14C76-B8F2-4C0D-A3AF-A10EA3ECF077}"/>
                </a:ext>
              </a:extLst>
            </p:cNvPr>
            <p:cNvSpPr/>
            <p:nvPr/>
          </p:nvSpPr>
          <p:spPr>
            <a:xfrm>
              <a:off x="2252932" y="609246"/>
              <a:ext cx="117918" cy="780509"/>
            </a:xfrm>
            <a:custGeom>
              <a:avLst/>
              <a:gdLst>
                <a:gd name="connsiteX0" fmla="*/ 115730 w 117918"/>
                <a:gd name="connsiteY0" fmla="*/ 780026 h 780509"/>
                <a:gd name="connsiteX1" fmla="*/ -2189 w 117918"/>
                <a:gd name="connsiteY1" fmla="*/ -483 h 780509"/>
                <a:gd name="connsiteX2" fmla="*/ 115730 w 117918"/>
                <a:gd name="connsiteY2" fmla="*/ 512491 h 780509"/>
                <a:gd name="connsiteX3" fmla="*/ 115730 w 117918"/>
                <a:gd name="connsiteY3" fmla="*/ 780026 h 78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780509">
                  <a:moveTo>
                    <a:pt x="115730" y="780026"/>
                  </a:moveTo>
                  <a:lnTo>
                    <a:pt x="-2189" y="-483"/>
                  </a:lnTo>
                  <a:lnTo>
                    <a:pt x="115730" y="512491"/>
                  </a:lnTo>
                  <a:lnTo>
                    <a:pt x="115730" y="78002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13" name="Freeform: Shape 3012">
              <a:extLst>
                <a:ext uri="{FF2B5EF4-FFF2-40B4-BE49-F238E27FC236}">
                  <a16:creationId xmlns:a16="http://schemas.microsoft.com/office/drawing/2014/main" id="{0D66A85A-8895-4DA0-9A77-5B254607D5E3}"/>
                </a:ext>
              </a:extLst>
            </p:cNvPr>
            <p:cNvSpPr/>
            <p:nvPr/>
          </p:nvSpPr>
          <p:spPr>
            <a:xfrm>
              <a:off x="2252932" y="609246"/>
              <a:ext cx="117918" cy="510980"/>
            </a:xfrm>
            <a:custGeom>
              <a:avLst/>
              <a:gdLst>
                <a:gd name="connsiteX0" fmla="*/ 115730 w 117918"/>
                <a:gd name="connsiteY0" fmla="*/ 510498 h 510980"/>
                <a:gd name="connsiteX1" fmla="*/ -2189 w 117918"/>
                <a:gd name="connsiteY1" fmla="*/ -483 h 510980"/>
                <a:gd name="connsiteX2" fmla="*/ 115730 w 117918"/>
                <a:gd name="connsiteY2" fmla="*/ 388261 h 510980"/>
                <a:gd name="connsiteX3" fmla="*/ 115730 w 117918"/>
                <a:gd name="connsiteY3" fmla="*/ 510498 h 5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510980">
                  <a:moveTo>
                    <a:pt x="115730" y="510498"/>
                  </a:moveTo>
                  <a:lnTo>
                    <a:pt x="-2189" y="-483"/>
                  </a:lnTo>
                  <a:lnTo>
                    <a:pt x="115730" y="388261"/>
                  </a:lnTo>
                  <a:lnTo>
                    <a:pt x="115730" y="51049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14" name="Freeform: Shape 3013">
              <a:extLst>
                <a:ext uri="{FF2B5EF4-FFF2-40B4-BE49-F238E27FC236}">
                  <a16:creationId xmlns:a16="http://schemas.microsoft.com/office/drawing/2014/main" id="{6A5DBE59-164A-456D-9806-0E85D8A9A32A}"/>
                </a:ext>
              </a:extLst>
            </p:cNvPr>
            <p:cNvSpPr/>
            <p:nvPr/>
          </p:nvSpPr>
          <p:spPr>
            <a:xfrm>
              <a:off x="2252932" y="609246"/>
              <a:ext cx="117918" cy="387447"/>
            </a:xfrm>
            <a:custGeom>
              <a:avLst/>
              <a:gdLst>
                <a:gd name="connsiteX0" fmla="*/ 115730 w 117918"/>
                <a:gd name="connsiteY0" fmla="*/ 386953 h 387447"/>
                <a:gd name="connsiteX1" fmla="*/ -2189 w 117918"/>
                <a:gd name="connsiteY1" fmla="*/ -483 h 387447"/>
                <a:gd name="connsiteX2" fmla="*/ 115730 w 117918"/>
                <a:gd name="connsiteY2" fmla="*/ 121355 h 387447"/>
                <a:gd name="connsiteX3" fmla="*/ 115730 w 117918"/>
                <a:gd name="connsiteY3" fmla="*/ 386964 h 387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87447">
                  <a:moveTo>
                    <a:pt x="115730" y="386953"/>
                  </a:moveTo>
                  <a:lnTo>
                    <a:pt x="-2189" y="-483"/>
                  </a:lnTo>
                  <a:lnTo>
                    <a:pt x="115730" y="121355"/>
                  </a:lnTo>
                  <a:lnTo>
                    <a:pt x="115730" y="38696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15" name="Freeform: Shape 3014">
              <a:extLst>
                <a:ext uri="{FF2B5EF4-FFF2-40B4-BE49-F238E27FC236}">
                  <a16:creationId xmlns:a16="http://schemas.microsoft.com/office/drawing/2014/main" id="{79CC1D5F-34C8-4691-8E63-AB1CB56C8516}"/>
                </a:ext>
              </a:extLst>
            </p:cNvPr>
            <p:cNvSpPr/>
            <p:nvPr/>
          </p:nvSpPr>
          <p:spPr>
            <a:xfrm>
              <a:off x="2494384" y="609246"/>
              <a:ext cx="381831" cy="123533"/>
            </a:xfrm>
            <a:custGeom>
              <a:avLst/>
              <a:gdLst>
                <a:gd name="connsiteX0" fmla="*/ -2189 w 381831"/>
                <a:gd name="connsiteY0" fmla="*/ 123051 h 123533"/>
                <a:gd name="connsiteX1" fmla="*/ -2189 w 381831"/>
                <a:gd name="connsiteY1" fmla="*/ -483 h 123533"/>
                <a:gd name="connsiteX2" fmla="*/ 379643 w 381831"/>
                <a:gd name="connsiteY2" fmla="*/ 123051 h 123533"/>
                <a:gd name="connsiteX3" fmla="*/ -2189 w 381831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379643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16" name="Freeform: Shape 3015">
              <a:extLst>
                <a:ext uri="{FF2B5EF4-FFF2-40B4-BE49-F238E27FC236}">
                  <a16:creationId xmlns:a16="http://schemas.microsoft.com/office/drawing/2014/main" id="{F88F2B15-03E8-4925-8E3B-059FCB66CF69}"/>
                </a:ext>
              </a:extLst>
            </p:cNvPr>
            <p:cNvSpPr/>
            <p:nvPr/>
          </p:nvSpPr>
          <p:spPr>
            <a:xfrm>
              <a:off x="2876216" y="3332606"/>
              <a:ext cx="123533" cy="117918"/>
            </a:xfrm>
            <a:custGeom>
              <a:avLst/>
              <a:gdLst>
                <a:gd name="connsiteX0" fmla="*/ -2189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117436 h 117918"/>
                <a:gd name="connsiteX3" fmla="*/ -2189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1345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17" name="Freeform: Shape 3016">
              <a:extLst>
                <a:ext uri="{FF2B5EF4-FFF2-40B4-BE49-F238E27FC236}">
                  <a16:creationId xmlns:a16="http://schemas.microsoft.com/office/drawing/2014/main" id="{BA21F714-75BF-4BAC-B7B9-EC5D26D199B0}"/>
                </a:ext>
              </a:extLst>
            </p:cNvPr>
            <p:cNvSpPr/>
            <p:nvPr/>
          </p:nvSpPr>
          <p:spPr>
            <a:xfrm>
              <a:off x="2876216" y="3063077"/>
              <a:ext cx="123533" cy="387447"/>
            </a:xfrm>
            <a:custGeom>
              <a:avLst/>
              <a:gdLst>
                <a:gd name="connsiteX0" fmla="*/ -2189 w 123533"/>
                <a:gd name="connsiteY0" fmla="*/ 265115 h 387447"/>
                <a:gd name="connsiteX1" fmla="*/ -2189 w 123533"/>
                <a:gd name="connsiteY1" fmla="*/ -483 h 387447"/>
                <a:gd name="connsiteX2" fmla="*/ 121345 w 123533"/>
                <a:gd name="connsiteY2" fmla="*/ 386964 h 387447"/>
                <a:gd name="connsiteX3" fmla="*/ -2189 w 123533"/>
                <a:gd name="connsiteY3" fmla="*/ 265115 h 387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87447">
                  <a:moveTo>
                    <a:pt x="-2189" y="265115"/>
                  </a:moveTo>
                  <a:lnTo>
                    <a:pt x="-2189" y="-483"/>
                  </a:lnTo>
                  <a:lnTo>
                    <a:pt x="121345" y="386964"/>
                  </a:lnTo>
                  <a:lnTo>
                    <a:pt x="-2189" y="2651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18" name="Freeform: Shape 3017">
              <a:extLst>
                <a:ext uri="{FF2B5EF4-FFF2-40B4-BE49-F238E27FC236}">
                  <a16:creationId xmlns:a16="http://schemas.microsoft.com/office/drawing/2014/main" id="{1CC1AE93-EAF5-40C2-A6A6-AD3BD16770A9}"/>
                </a:ext>
              </a:extLst>
            </p:cNvPr>
            <p:cNvSpPr/>
            <p:nvPr/>
          </p:nvSpPr>
          <p:spPr>
            <a:xfrm>
              <a:off x="2876216" y="2939543"/>
              <a:ext cx="123533" cy="510980"/>
            </a:xfrm>
            <a:custGeom>
              <a:avLst/>
              <a:gdLst>
                <a:gd name="connsiteX0" fmla="*/ -2189 w 123533"/>
                <a:gd name="connsiteY0" fmla="*/ 121759 h 510980"/>
                <a:gd name="connsiteX1" fmla="*/ -2189 w 123533"/>
                <a:gd name="connsiteY1" fmla="*/ -483 h 510980"/>
                <a:gd name="connsiteX2" fmla="*/ 121345 w 123533"/>
                <a:gd name="connsiteY2" fmla="*/ 510498 h 510980"/>
                <a:gd name="connsiteX3" fmla="*/ -2189 w 123533"/>
                <a:gd name="connsiteY3" fmla="*/ 121759 h 5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10980">
                  <a:moveTo>
                    <a:pt x="-2189" y="121759"/>
                  </a:moveTo>
                  <a:lnTo>
                    <a:pt x="-2189" y="-483"/>
                  </a:lnTo>
                  <a:lnTo>
                    <a:pt x="121345" y="510498"/>
                  </a:lnTo>
                  <a:lnTo>
                    <a:pt x="-2189" y="12175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19" name="Freeform: Shape 3018">
              <a:extLst>
                <a:ext uri="{FF2B5EF4-FFF2-40B4-BE49-F238E27FC236}">
                  <a16:creationId xmlns:a16="http://schemas.microsoft.com/office/drawing/2014/main" id="{5C896AFC-91BE-46F6-A0A5-87B4AE5C444B}"/>
                </a:ext>
              </a:extLst>
            </p:cNvPr>
            <p:cNvSpPr/>
            <p:nvPr/>
          </p:nvSpPr>
          <p:spPr>
            <a:xfrm>
              <a:off x="2876216" y="2675630"/>
              <a:ext cx="123533" cy="774894"/>
            </a:xfrm>
            <a:custGeom>
              <a:avLst/>
              <a:gdLst>
                <a:gd name="connsiteX0" fmla="*/ -2189 w 123533"/>
                <a:gd name="connsiteY0" fmla="*/ 265115 h 774894"/>
                <a:gd name="connsiteX1" fmla="*/ -2189 w 123533"/>
                <a:gd name="connsiteY1" fmla="*/ -483 h 774894"/>
                <a:gd name="connsiteX2" fmla="*/ 121345 w 123533"/>
                <a:gd name="connsiteY2" fmla="*/ 774411 h 774894"/>
                <a:gd name="connsiteX3" fmla="*/ -2189 w 123533"/>
                <a:gd name="connsiteY3" fmla="*/ 265115 h 77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74894">
                  <a:moveTo>
                    <a:pt x="-2189" y="265115"/>
                  </a:moveTo>
                  <a:lnTo>
                    <a:pt x="-2189" y="-483"/>
                  </a:lnTo>
                  <a:lnTo>
                    <a:pt x="121345" y="774411"/>
                  </a:lnTo>
                  <a:lnTo>
                    <a:pt x="-2189" y="2651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20" name="Freeform: Shape 3019">
              <a:extLst>
                <a:ext uri="{FF2B5EF4-FFF2-40B4-BE49-F238E27FC236}">
                  <a16:creationId xmlns:a16="http://schemas.microsoft.com/office/drawing/2014/main" id="{19585581-3C18-46BD-81B0-48D36E6AF87A}"/>
                </a:ext>
              </a:extLst>
            </p:cNvPr>
            <p:cNvSpPr/>
            <p:nvPr/>
          </p:nvSpPr>
          <p:spPr>
            <a:xfrm>
              <a:off x="2876216" y="2552096"/>
              <a:ext cx="123533" cy="898427"/>
            </a:xfrm>
            <a:custGeom>
              <a:avLst/>
              <a:gdLst>
                <a:gd name="connsiteX0" fmla="*/ -2189 w 123533"/>
                <a:gd name="connsiteY0" fmla="*/ 121591 h 898427"/>
                <a:gd name="connsiteX1" fmla="*/ -2189 w 123533"/>
                <a:gd name="connsiteY1" fmla="*/ -483 h 898427"/>
                <a:gd name="connsiteX2" fmla="*/ 121345 w 123533"/>
                <a:gd name="connsiteY2" fmla="*/ 897945 h 898427"/>
                <a:gd name="connsiteX3" fmla="*/ -2189 w 123533"/>
                <a:gd name="connsiteY3" fmla="*/ 121591 h 89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98427">
                  <a:moveTo>
                    <a:pt x="-2189" y="121591"/>
                  </a:moveTo>
                  <a:lnTo>
                    <a:pt x="-2189" y="-483"/>
                  </a:lnTo>
                  <a:lnTo>
                    <a:pt x="121345" y="897945"/>
                  </a:lnTo>
                  <a:lnTo>
                    <a:pt x="-2189" y="1215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21" name="Freeform: Shape 3020">
              <a:extLst>
                <a:ext uri="{FF2B5EF4-FFF2-40B4-BE49-F238E27FC236}">
                  <a16:creationId xmlns:a16="http://schemas.microsoft.com/office/drawing/2014/main" id="{627FEB3B-2F64-490C-A52B-32F349ECC701}"/>
                </a:ext>
              </a:extLst>
            </p:cNvPr>
            <p:cNvSpPr/>
            <p:nvPr/>
          </p:nvSpPr>
          <p:spPr>
            <a:xfrm>
              <a:off x="2876216" y="2288183"/>
              <a:ext cx="123533" cy="1162341"/>
            </a:xfrm>
            <a:custGeom>
              <a:avLst/>
              <a:gdLst>
                <a:gd name="connsiteX0" fmla="*/ -2189 w 123533"/>
                <a:gd name="connsiteY0" fmla="*/ 265137 h 1162341"/>
                <a:gd name="connsiteX1" fmla="*/ -2189 w 123533"/>
                <a:gd name="connsiteY1" fmla="*/ -483 h 1162341"/>
                <a:gd name="connsiteX2" fmla="*/ 121345 w 123533"/>
                <a:gd name="connsiteY2" fmla="*/ 1161858 h 1162341"/>
                <a:gd name="connsiteX3" fmla="*/ -2189 w 123533"/>
                <a:gd name="connsiteY3" fmla="*/ 265132 h 116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62341">
                  <a:moveTo>
                    <a:pt x="-2189" y="265137"/>
                  </a:moveTo>
                  <a:lnTo>
                    <a:pt x="-2189" y="-483"/>
                  </a:lnTo>
                  <a:lnTo>
                    <a:pt x="121345" y="1161858"/>
                  </a:lnTo>
                  <a:lnTo>
                    <a:pt x="-2189" y="26513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22" name="Freeform: Shape 3021">
              <a:extLst>
                <a:ext uri="{FF2B5EF4-FFF2-40B4-BE49-F238E27FC236}">
                  <a16:creationId xmlns:a16="http://schemas.microsoft.com/office/drawing/2014/main" id="{12590CD8-82A5-4FFF-BA66-68FD4D46615A}"/>
                </a:ext>
              </a:extLst>
            </p:cNvPr>
            <p:cNvSpPr/>
            <p:nvPr/>
          </p:nvSpPr>
          <p:spPr>
            <a:xfrm>
              <a:off x="2876216" y="2164649"/>
              <a:ext cx="123533" cy="1285875"/>
            </a:xfrm>
            <a:custGeom>
              <a:avLst/>
              <a:gdLst>
                <a:gd name="connsiteX0" fmla="*/ -2189 w 123533"/>
                <a:gd name="connsiteY0" fmla="*/ 121518 h 1285875"/>
                <a:gd name="connsiteX1" fmla="*/ -2189 w 123533"/>
                <a:gd name="connsiteY1" fmla="*/ -483 h 1285875"/>
                <a:gd name="connsiteX2" fmla="*/ 121345 w 123533"/>
                <a:gd name="connsiteY2" fmla="*/ 1285392 h 1285875"/>
                <a:gd name="connsiteX3" fmla="*/ -2189 w 123533"/>
                <a:gd name="connsiteY3" fmla="*/ 121518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85875">
                  <a:moveTo>
                    <a:pt x="-2189" y="121518"/>
                  </a:moveTo>
                  <a:lnTo>
                    <a:pt x="-2189" y="-483"/>
                  </a:lnTo>
                  <a:lnTo>
                    <a:pt x="121345" y="1285392"/>
                  </a:lnTo>
                  <a:lnTo>
                    <a:pt x="-2189" y="1215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23" name="Freeform: Shape 3022">
              <a:extLst>
                <a:ext uri="{FF2B5EF4-FFF2-40B4-BE49-F238E27FC236}">
                  <a16:creationId xmlns:a16="http://schemas.microsoft.com/office/drawing/2014/main" id="{1177321D-3F41-41BD-82CE-7A0601D38DAF}"/>
                </a:ext>
              </a:extLst>
            </p:cNvPr>
            <p:cNvSpPr/>
            <p:nvPr/>
          </p:nvSpPr>
          <p:spPr>
            <a:xfrm>
              <a:off x="2876216" y="1900736"/>
              <a:ext cx="123533" cy="1549788"/>
            </a:xfrm>
            <a:custGeom>
              <a:avLst/>
              <a:gdLst>
                <a:gd name="connsiteX0" fmla="*/ -2189 w 123533"/>
                <a:gd name="connsiteY0" fmla="*/ 265126 h 1549788"/>
                <a:gd name="connsiteX1" fmla="*/ -2189 w 123533"/>
                <a:gd name="connsiteY1" fmla="*/ -483 h 1549788"/>
                <a:gd name="connsiteX2" fmla="*/ 121345 w 123533"/>
                <a:gd name="connsiteY2" fmla="*/ 1549305 h 1549788"/>
                <a:gd name="connsiteX3" fmla="*/ -2189 w 123533"/>
                <a:gd name="connsiteY3" fmla="*/ 265126 h 154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549788">
                  <a:moveTo>
                    <a:pt x="-2189" y="265126"/>
                  </a:moveTo>
                  <a:lnTo>
                    <a:pt x="-2189" y="-483"/>
                  </a:lnTo>
                  <a:lnTo>
                    <a:pt x="121345" y="1549305"/>
                  </a:lnTo>
                  <a:lnTo>
                    <a:pt x="-2189" y="26512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24" name="Freeform: Shape 3023">
              <a:extLst>
                <a:ext uri="{FF2B5EF4-FFF2-40B4-BE49-F238E27FC236}">
                  <a16:creationId xmlns:a16="http://schemas.microsoft.com/office/drawing/2014/main" id="{197306D3-266C-40C8-B966-601EC375ED43}"/>
                </a:ext>
              </a:extLst>
            </p:cNvPr>
            <p:cNvSpPr/>
            <p:nvPr/>
          </p:nvSpPr>
          <p:spPr>
            <a:xfrm>
              <a:off x="2876216" y="1777202"/>
              <a:ext cx="123533" cy="1673322"/>
            </a:xfrm>
            <a:custGeom>
              <a:avLst/>
              <a:gdLst>
                <a:gd name="connsiteX0" fmla="*/ -2189 w 123533"/>
                <a:gd name="connsiteY0" fmla="*/ 121478 h 1673322"/>
                <a:gd name="connsiteX1" fmla="*/ -2189 w 123533"/>
                <a:gd name="connsiteY1" fmla="*/ -483 h 1673322"/>
                <a:gd name="connsiteX2" fmla="*/ 121345 w 123533"/>
                <a:gd name="connsiteY2" fmla="*/ 1672839 h 1673322"/>
                <a:gd name="connsiteX3" fmla="*/ -2189 w 123533"/>
                <a:gd name="connsiteY3" fmla="*/ 121478 h 167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673322">
                  <a:moveTo>
                    <a:pt x="-2189" y="121478"/>
                  </a:moveTo>
                  <a:lnTo>
                    <a:pt x="-2189" y="-483"/>
                  </a:lnTo>
                  <a:lnTo>
                    <a:pt x="121345" y="1672839"/>
                  </a:lnTo>
                  <a:lnTo>
                    <a:pt x="-2189" y="12147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25" name="Freeform: Shape 3024">
              <a:extLst>
                <a:ext uri="{FF2B5EF4-FFF2-40B4-BE49-F238E27FC236}">
                  <a16:creationId xmlns:a16="http://schemas.microsoft.com/office/drawing/2014/main" id="{D8DDF2C3-828B-4862-A409-DF9662D0B952}"/>
                </a:ext>
              </a:extLst>
            </p:cNvPr>
            <p:cNvSpPr/>
            <p:nvPr/>
          </p:nvSpPr>
          <p:spPr>
            <a:xfrm>
              <a:off x="2876216" y="1507674"/>
              <a:ext cx="123533" cy="1942850"/>
            </a:xfrm>
            <a:custGeom>
              <a:avLst/>
              <a:gdLst>
                <a:gd name="connsiteX0" fmla="*/ -2189 w 123533"/>
                <a:gd name="connsiteY0" fmla="*/ 265901 h 1942850"/>
                <a:gd name="connsiteX1" fmla="*/ -2189 w 123533"/>
                <a:gd name="connsiteY1" fmla="*/ -483 h 1942850"/>
                <a:gd name="connsiteX2" fmla="*/ 121345 w 123533"/>
                <a:gd name="connsiteY2" fmla="*/ 1942367 h 1942850"/>
                <a:gd name="connsiteX3" fmla="*/ -2189 w 123533"/>
                <a:gd name="connsiteY3" fmla="*/ 265901 h 1942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942850">
                  <a:moveTo>
                    <a:pt x="-2189" y="265901"/>
                  </a:moveTo>
                  <a:lnTo>
                    <a:pt x="-2189" y="-483"/>
                  </a:lnTo>
                  <a:lnTo>
                    <a:pt x="121345" y="1942367"/>
                  </a:lnTo>
                  <a:lnTo>
                    <a:pt x="-2189" y="26590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26" name="Freeform: Shape 3025">
              <a:extLst>
                <a:ext uri="{FF2B5EF4-FFF2-40B4-BE49-F238E27FC236}">
                  <a16:creationId xmlns:a16="http://schemas.microsoft.com/office/drawing/2014/main" id="{C2A772E5-D958-4AD3-AD9D-23C0FBD5D202}"/>
                </a:ext>
              </a:extLst>
            </p:cNvPr>
            <p:cNvSpPr/>
            <p:nvPr/>
          </p:nvSpPr>
          <p:spPr>
            <a:xfrm>
              <a:off x="2876216" y="1389755"/>
              <a:ext cx="123533" cy="2060769"/>
            </a:xfrm>
            <a:custGeom>
              <a:avLst/>
              <a:gdLst>
                <a:gd name="connsiteX0" fmla="*/ -2189 w 123533"/>
                <a:gd name="connsiteY0" fmla="*/ 121462 h 2060769"/>
                <a:gd name="connsiteX1" fmla="*/ -2189 w 123533"/>
                <a:gd name="connsiteY1" fmla="*/ -483 h 2060769"/>
                <a:gd name="connsiteX2" fmla="*/ 121345 w 123533"/>
                <a:gd name="connsiteY2" fmla="*/ 2060286 h 2060769"/>
                <a:gd name="connsiteX3" fmla="*/ -2189 w 123533"/>
                <a:gd name="connsiteY3" fmla="*/ 121456 h 206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060769">
                  <a:moveTo>
                    <a:pt x="-2189" y="121462"/>
                  </a:moveTo>
                  <a:lnTo>
                    <a:pt x="-2189" y="-483"/>
                  </a:lnTo>
                  <a:lnTo>
                    <a:pt x="121345" y="2060286"/>
                  </a:lnTo>
                  <a:lnTo>
                    <a:pt x="-2189" y="1214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27" name="Freeform: Shape 3026">
              <a:extLst>
                <a:ext uri="{FF2B5EF4-FFF2-40B4-BE49-F238E27FC236}">
                  <a16:creationId xmlns:a16="http://schemas.microsoft.com/office/drawing/2014/main" id="{FEEA08A7-3863-4F68-B910-4CE583073573}"/>
                </a:ext>
              </a:extLst>
            </p:cNvPr>
            <p:cNvSpPr/>
            <p:nvPr/>
          </p:nvSpPr>
          <p:spPr>
            <a:xfrm>
              <a:off x="2876216" y="1120227"/>
              <a:ext cx="123533" cy="2330297"/>
            </a:xfrm>
            <a:custGeom>
              <a:avLst/>
              <a:gdLst>
                <a:gd name="connsiteX0" fmla="*/ -2189 w 123533"/>
                <a:gd name="connsiteY0" fmla="*/ 265778 h 2330297"/>
                <a:gd name="connsiteX1" fmla="*/ -2189 w 123533"/>
                <a:gd name="connsiteY1" fmla="*/ -483 h 2330297"/>
                <a:gd name="connsiteX2" fmla="*/ 121345 w 123533"/>
                <a:gd name="connsiteY2" fmla="*/ 2329815 h 2330297"/>
                <a:gd name="connsiteX3" fmla="*/ -2189 w 123533"/>
                <a:gd name="connsiteY3" fmla="*/ 265778 h 233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330297">
                  <a:moveTo>
                    <a:pt x="-2189" y="265778"/>
                  </a:moveTo>
                  <a:lnTo>
                    <a:pt x="-2189" y="-483"/>
                  </a:lnTo>
                  <a:lnTo>
                    <a:pt x="121345" y="2329815"/>
                  </a:lnTo>
                  <a:lnTo>
                    <a:pt x="-2189" y="26577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28" name="Freeform: Shape 3027">
              <a:extLst>
                <a:ext uri="{FF2B5EF4-FFF2-40B4-BE49-F238E27FC236}">
                  <a16:creationId xmlns:a16="http://schemas.microsoft.com/office/drawing/2014/main" id="{C97D8ACF-80EC-40A6-974D-62B6EC9A3F2A}"/>
                </a:ext>
              </a:extLst>
            </p:cNvPr>
            <p:cNvSpPr/>
            <p:nvPr/>
          </p:nvSpPr>
          <p:spPr>
            <a:xfrm>
              <a:off x="2876216" y="996693"/>
              <a:ext cx="123533" cy="2453831"/>
            </a:xfrm>
            <a:custGeom>
              <a:avLst/>
              <a:gdLst>
                <a:gd name="connsiteX0" fmla="*/ -2189 w 123533"/>
                <a:gd name="connsiteY0" fmla="*/ 121715 h 2453831"/>
                <a:gd name="connsiteX1" fmla="*/ -2189 w 123533"/>
                <a:gd name="connsiteY1" fmla="*/ -483 h 2453831"/>
                <a:gd name="connsiteX2" fmla="*/ 121345 w 123533"/>
                <a:gd name="connsiteY2" fmla="*/ 2453348 h 2453831"/>
                <a:gd name="connsiteX3" fmla="*/ -2189 w 123533"/>
                <a:gd name="connsiteY3" fmla="*/ 121715 h 245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53831">
                  <a:moveTo>
                    <a:pt x="-2189" y="121715"/>
                  </a:moveTo>
                  <a:lnTo>
                    <a:pt x="-2189" y="-483"/>
                  </a:lnTo>
                  <a:lnTo>
                    <a:pt x="121345" y="2453348"/>
                  </a:lnTo>
                  <a:lnTo>
                    <a:pt x="-2189" y="1217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29" name="Freeform: Shape 3028">
              <a:extLst>
                <a:ext uri="{FF2B5EF4-FFF2-40B4-BE49-F238E27FC236}">
                  <a16:creationId xmlns:a16="http://schemas.microsoft.com/office/drawing/2014/main" id="{9D83A3A8-E86F-43AB-8D49-B06EC67329F9}"/>
                </a:ext>
              </a:extLst>
            </p:cNvPr>
            <p:cNvSpPr/>
            <p:nvPr/>
          </p:nvSpPr>
          <p:spPr>
            <a:xfrm>
              <a:off x="2876216" y="732780"/>
              <a:ext cx="123533" cy="2717744"/>
            </a:xfrm>
            <a:custGeom>
              <a:avLst/>
              <a:gdLst>
                <a:gd name="connsiteX0" fmla="*/ -2189 w 123533"/>
                <a:gd name="connsiteY0" fmla="*/ 265687 h 2717744"/>
                <a:gd name="connsiteX1" fmla="*/ -2189 w 123533"/>
                <a:gd name="connsiteY1" fmla="*/ -483 h 2717744"/>
                <a:gd name="connsiteX2" fmla="*/ 121345 w 123533"/>
                <a:gd name="connsiteY2" fmla="*/ 2717262 h 2717744"/>
                <a:gd name="connsiteX3" fmla="*/ -2189 w 123533"/>
                <a:gd name="connsiteY3" fmla="*/ 265676 h 271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717744">
                  <a:moveTo>
                    <a:pt x="-2189" y="265687"/>
                  </a:moveTo>
                  <a:lnTo>
                    <a:pt x="-2189" y="-483"/>
                  </a:lnTo>
                  <a:lnTo>
                    <a:pt x="121345" y="2717262"/>
                  </a:lnTo>
                  <a:lnTo>
                    <a:pt x="-2189" y="26567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30" name="Freeform: Shape 3029">
              <a:extLst>
                <a:ext uri="{FF2B5EF4-FFF2-40B4-BE49-F238E27FC236}">
                  <a16:creationId xmlns:a16="http://schemas.microsoft.com/office/drawing/2014/main" id="{CEDD1865-C87F-4821-ABAA-1D9B057B16C7}"/>
                </a:ext>
              </a:extLst>
            </p:cNvPr>
            <p:cNvSpPr/>
            <p:nvPr/>
          </p:nvSpPr>
          <p:spPr>
            <a:xfrm>
              <a:off x="2876216" y="249875"/>
              <a:ext cx="123533" cy="3200649"/>
            </a:xfrm>
            <a:custGeom>
              <a:avLst/>
              <a:gdLst>
                <a:gd name="connsiteX0" fmla="*/ 121345 w 123533"/>
                <a:gd name="connsiteY0" fmla="*/ 3200167 h 3200649"/>
                <a:gd name="connsiteX1" fmla="*/ -2189 w 123533"/>
                <a:gd name="connsiteY1" fmla="*/ -483 h 3200649"/>
                <a:gd name="connsiteX2" fmla="*/ 121345 w 123533"/>
                <a:gd name="connsiteY2" fmla="*/ 3078149 h 3200649"/>
                <a:gd name="connsiteX3" fmla="*/ 121345 w 123533"/>
                <a:gd name="connsiteY3" fmla="*/ 3200167 h 320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200649">
                  <a:moveTo>
                    <a:pt x="121345" y="3200167"/>
                  </a:moveTo>
                  <a:lnTo>
                    <a:pt x="-2189" y="-483"/>
                  </a:lnTo>
                  <a:lnTo>
                    <a:pt x="121345" y="3078149"/>
                  </a:lnTo>
                  <a:lnTo>
                    <a:pt x="121345" y="320016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31" name="Freeform: Shape 3030">
              <a:extLst>
                <a:ext uri="{FF2B5EF4-FFF2-40B4-BE49-F238E27FC236}">
                  <a16:creationId xmlns:a16="http://schemas.microsoft.com/office/drawing/2014/main" id="{A56F8E10-D985-4702-9E78-438B1C52E867}"/>
                </a:ext>
              </a:extLst>
            </p:cNvPr>
            <p:cNvSpPr/>
            <p:nvPr/>
          </p:nvSpPr>
          <p:spPr>
            <a:xfrm>
              <a:off x="2876216" y="249875"/>
              <a:ext cx="123533" cy="3082730"/>
            </a:xfrm>
            <a:custGeom>
              <a:avLst/>
              <a:gdLst>
                <a:gd name="connsiteX0" fmla="*/ 121345 w 123533"/>
                <a:gd name="connsiteY0" fmla="*/ 3082248 h 3082730"/>
                <a:gd name="connsiteX1" fmla="*/ -2189 w 123533"/>
                <a:gd name="connsiteY1" fmla="*/ -483 h 3082730"/>
                <a:gd name="connsiteX2" fmla="*/ 121345 w 123533"/>
                <a:gd name="connsiteY2" fmla="*/ 2815864 h 3082730"/>
                <a:gd name="connsiteX3" fmla="*/ 121345 w 123533"/>
                <a:gd name="connsiteY3" fmla="*/ 3082248 h 3082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082730">
                  <a:moveTo>
                    <a:pt x="121345" y="3082248"/>
                  </a:moveTo>
                  <a:lnTo>
                    <a:pt x="-2189" y="-483"/>
                  </a:lnTo>
                  <a:lnTo>
                    <a:pt x="121345" y="2815864"/>
                  </a:lnTo>
                  <a:lnTo>
                    <a:pt x="121345" y="308224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32" name="Freeform: Shape 3031">
              <a:extLst>
                <a:ext uri="{FF2B5EF4-FFF2-40B4-BE49-F238E27FC236}">
                  <a16:creationId xmlns:a16="http://schemas.microsoft.com/office/drawing/2014/main" id="{2371A40C-A083-4F17-8F4E-E772EE381F16}"/>
                </a:ext>
              </a:extLst>
            </p:cNvPr>
            <p:cNvSpPr/>
            <p:nvPr/>
          </p:nvSpPr>
          <p:spPr>
            <a:xfrm>
              <a:off x="2876216" y="249875"/>
              <a:ext cx="123533" cy="2813202"/>
            </a:xfrm>
            <a:custGeom>
              <a:avLst/>
              <a:gdLst>
                <a:gd name="connsiteX0" fmla="*/ 121345 w 123533"/>
                <a:gd name="connsiteY0" fmla="*/ 2812720 h 2813202"/>
                <a:gd name="connsiteX1" fmla="*/ -2189 w 123533"/>
                <a:gd name="connsiteY1" fmla="*/ -483 h 2813202"/>
                <a:gd name="connsiteX2" fmla="*/ 121345 w 123533"/>
                <a:gd name="connsiteY2" fmla="*/ 2690646 h 2813202"/>
                <a:gd name="connsiteX3" fmla="*/ 121345 w 123533"/>
                <a:gd name="connsiteY3" fmla="*/ 2812720 h 281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813202">
                  <a:moveTo>
                    <a:pt x="121345" y="2812720"/>
                  </a:moveTo>
                  <a:lnTo>
                    <a:pt x="-2189" y="-483"/>
                  </a:lnTo>
                  <a:lnTo>
                    <a:pt x="121345" y="2690646"/>
                  </a:lnTo>
                  <a:lnTo>
                    <a:pt x="121345" y="28127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33" name="Freeform: Shape 3032">
              <a:extLst>
                <a:ext uri="{FF2B5EF4-FFF2-40B4-BE49-F238E27FC236}">
                  <a16:creationId xmlns:a16="http://schemas.microsoft.com/office/drawing/2014/main" id="{10E6CA48-7540-4265-B9CA-EF16B820300D}"/>
                </a:ext>
              </a:extLst>
            </p:cNvPr>
            <p:cNvSpPr/>
            <p:nvPr/>
          </p:nvSpPr>
          <p:spPr>
            <a:xfrm>
              <a:off x="2876216" y="249875"/>
              <a:ext cx="123533" cy="2689668"/>
            </a:xfrm>
            <a:custGeom>
              <a:avLst/>
              <a:gdLst>
                <a:gd name="connsiteX0" fmla="*/ 121345 w 123533"/>
                <a:gd name="connsiteY0" fmla="*/ 2689186 h 2689668"/>
                <a:gd name="connsiteX1" fmla="*/ -2189 w 123533"/>
                <a:gd name="connsiteY1" fmla="*/ -483 h 2689668"/>
                <a:gd name="connsiteX2" fmla="*/ 121345 w 123533"/>
                <a:gd name="connsiteY2" fmla="*/ 2423240 h 2689668"/>
                <a:gd name="connsiteX3" fmla="*/ 121345 w 123533"/>
                <a:gd name="connsiteY3" fmla="*/ 2689186 h 2689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689668">
                  <a:moveTo>
                    <a:pt x="121345" y="2689186"/>
                  </a:moveTo>
                  <a:lnTo>
                    <a:pt x="-2189" y="-483"/>
                  </a:lnTo>
                  <a:lnTo>
                    <a:pt x="121345" y="2423240"/>
                  </a:lnTo>
                  <a:lnTo>
                    <a:pt x="121345" y="268918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34" name="Freeform: Shape 3033">
              <a:extLst>
                <a:ext uri="{FF2B5EF4-FFF2-40B4-BE49-F238E27FC236}">
                  <a16:creationId xmlns:a16="http://schemas.microsoft.com/office/drawing/2014/main" id="{93EC5C30-B525-47E7-A961-86E9E7E385F4}"/>
                </a:ext>
              </a:extLst>
            </p:cNvPr>
            <p:cNvSpPr/>
            <p:nvPr/>
          </p:nvSpPr>
          <p:spPr>
            <a:xfrm>
              <a:off x="2876216" y="249875"/>
              <a:ext cx="123533" cy="2425755"/>
            </a:xfrm>
            <a:custGeom>
              <a:avLst/>
              <a:gdLst>
                <a:gd name="connsiteX0" fmla="*/ 121345 w 123533"/>
                <a:gd name="connsiteY0" fmla="*/ 2425261 h 2425755"/>
                <a:gd name="connsiteX1" fmla="*/ -2189 w 123533"/>
                <a:gd name="connsiteY1" fmla="*/ -483 h 2425755"/>
                <a:gd name="connsiteX2" fmla="*/ 121345 w 123533"/>
                <a:gd name="connsiteY2" fmla="*/ 2303171 h 2425755"/>
                <a:gd name="connsiteX3" fmla="*/ 121345 w 123533"/>
                <a:gd name="connsiteY3" fmla="*/ 2425273 h 2425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25755">
                  <a:moveTo>
                    <a:pt x="121345" y="2425261"/>
                  </a:moveTo>
                  <a:lnTo>
                    <a:pt x="-2189" y="-483"/>
                  </a:lnTo>
                  <a:lnTo>
                    <a:pt x="121345" y="2303171"/>
                  </a:lnTo>
                  <a:lnTo>
                    <a:pt x="121345" y="2425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35" name="Freeform: Shape 3034">
              <a:extLst>
                <a:ext uri="{FF2B5EF4-FFF2-40B4-BE49-F238E27FC236}">
                  <a16:creationId xmlns:a16="http://schemas.microsoft.com/office/drawing/2014/main" id="{A4CAD664-6418-42D3-A36C-517AF3087237}"/>
                </a:ext>
              </a:extLst>
            </p:cNvPr>
            <p:cNvSpPr/>
            <p:nvPr/>
          </p:nvSpPr>
          <p:spPr>
            <a:xfrm>
              <a:off x="2876216" y="249875"/>
              <a:ext cx="123533" cy="2302221"/>
            </a:xfrm>
            <a:custGeom>
              <a:avLst/>
              <a:gdLst>
                <a:gd name="connsiteX0" fmla="*/ 121345 w 123533"/>
                <a:gd name="connsiteY0" fmla="*/ 2301739 h 2302221"/>
                <a:gd name="connsiteX1" fmla="*/ -2189 w 123533"/>
                <a:gd name="connsiteY1" fmla="*/ -483 h 2302221"/>
                <a:gd name="connsiteX2" fmla="*/ 121345 w 123533"/>
                <a:gd name="connsiteY2" fmla="*/ 2035725 h 2302221"/>
                <a:gd name="connsiteX3" fmla="*/ 121345 w 123533"/>
                <a:gd name="connsiteY3" fmla="*/ 2301739 h 2302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302221">
                  <a:moveTo>
                    <a:pt x="121345" y="2301739"/>
                  </a:moveTo>
                  <a:lnTo>
                    <a:pt x="-2189" y="-483"/>
                  </a:lnTo>
                  <a:lnTo>
                    <a:pt x="121345" y="2035725"/>
                  </a:lnTo>
                  <a:lnTo>
                    <a:pt x="121345" y="230173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36" name="Freeform: Shape 3035">
              <a:extLst>
                <a:ext uri="{FF2B5EF4-FFF2-40B4-BE49-F238E27FC236}">
                  <a16:creationId xmlns:a16="http://schemas.microsoft.com/office/drawing/2014/main" id="{B6299566-162F-4ED1-96F5-672EA89A2F1C}"/>
                </a:ext>
              </a:extLst>
            </p:cNvPr>
            <p:cNvSpPr/>
            <p:nvPr/>
          </p:nvSpPr>
          <p:spPr>
            <a:xfrm>
              <a:off x="2876216" y="249875"/>
              <a:ext cx="123533" cy="2038313"/>
            </a:xfrm>
            <a:custGeom>
              <a:avLst/>
              <a:gdLst>
                <a:gd name="connsiteX0" fmla="*/ 121345 w 123533"/>
                <a:gd name="connsiteY0" fmla="*/ 2037831 h 2038313"/>
                <a:gd name="connsiteX1" fmla="*/ -2189 w 123533"/>
                <a:gd name="connsiteY1" fmla="*/ -483 h 2038313"/>
                <a:gd name="connsiteX2" fmla="*/ 121345 w 123533"/>
                <a:gd name="connsiteY2" fmla="*/ 1915684 h 2038313"/>
                <a:gd name="connsiteX3" fmla="*/ 121345 w 123533"/>
                <a:gd name="connsiteY3" fmla="*/ 2037831 h 203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038313">
                  <a:moveTo>
                    <a:pt x="121345" y="2037831"/>
                  </a:moveTo>
                  <a:lnTo>
                    <a:pt x="-2189" y="-483"/>
                  </a:lnTo>
                  <a:lnTo>
                    <a:pt x="121345" y="1915684"/>
                  </a:lnTo>
                  <a:lnTo>
                    <a:pt x="121345" y="203783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37" name="Freeform: Shape 3036">
              <a:extLst>
                <a:ext uri="{FF2B5EF4-FFF2-40B4-BE49-F238E27FC236}">
                  <a16:creationId xmlns:a16="http://schemas.microsoft.com/office/drawing/2014/main" id="{390C54D9-8F7B-4E7C-BA80-0D55D865C3AA}"/>
                </a:ext>
              </a:extLst>
            </p:cNvPr>
            <p:cNvSpPr/>
            <p:nvPr/>
          </p:nvSpPr>
          <p:spPr>
            <a:xfrm>
              <a:off x="2876216" y="249875"/>
              <a:ext cx="123533" cy="1914780"/>
            </a:xfrm>
            <a:custGeom>
              <a:avLst/>
              <a:gdLst>
                <a:gd name="connsiteX0" fmla="*/ 121345 w 123533"/>
                <a:gd name="connsiteY0" fmla="*/ 1914297 h 1914780"/>
                <a:gd name="connsiteX1" fmla="*/ -2189 w 123533"/>
                <a:gd name="connsiteY1" fmla="*/ -483 h 1914780"/>
                <a:gd name="connsiteX2" fmla="*/ 121345 w 123533"/>
                <a:gd name="connsiteY2" fmla="*/ 1648205 h 1914780"/>
                <a:gd name="connsiteX3" fmla="*/ 121345 w 123533"/>
                <a:gd name="connsiteY3" fmla="*/ 1914297 h 191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914780">
                  <a:moveTo>
                    <a:pt x="121345" y="1914297"/>
                  </a:moveTo>
                  <a:lnTo>
                    <a:pt x="-2189" y="-483"/>
                  </a:lnTo>
                  <a:lnTo>
                    <a:pt x="121345" y="1648205"/>
                  </a:lnTo>
                  <a:lnTo>
                    <a:pt x="121345" y="191429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38" name="Freeform: Shape 3037">
              <a:extLst>
                <a:ext uri="{FF2B5EF4-FFF2-40B4-BE49-F238E27FC236}">
                  <a16:creationId xmlns:a16="http://schemas.microsoft.com/office/drawing/2014/main" id="{7C686461-013F-4264-914F-67B869F0CE70}"/>
                </a:ext>
              </a:extLst>
            </p:cNvPr>
            <p:cNvSpPr/>
            <p:nvPr/>
          </p:nvSpPr>
          <p:spPr>
            <a:xfrm>
              <a:off x="2876216" y="249875"/>
              <a:ext cx="123533" cy="1650861"/>
            </a:xfrm>
            <a:custGeom>
              <a:avLst/>
              <a:gdLst>
                <a:gd name="connsiteX0" fmla="*/ 121345 w 123533"/>
                <a:gd name="connsiteY0" fmla="*/ 1650373 h 1650861"/>
                <a:gd name="connsiteX1" fmla="*/ -2189 w 123533"/>
                <a:gd name="connsiteY1" fmla="*/ -483 h 1650861"/>
                <a:gd name="connsiteX2" fmla="*/ 121345 w 123533"/>
                <a:gd name="connsiteY2" fmla="*/ 1528164 h 1650861"/>
                <a:gd name="connsiteX3" fmla="*/ 121345 w 123533"/>
                <a:gd name="connsiteY3" fmla="*/ 1650378 h 1650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650861">
                  <a:moveTo>
                    <a:pt x="121345" y="1650373"/>
                  </a:moveTo>
                  <a:lnTo>
                    <a:pt x="-2189" y="-483"/>
                  </a:lnTo>
                  <a:lnTo>
                    <a:pt x="121345" y="1528164"/>
                  </a:lnTo>
                  <a:lnTo>
                    <a:pt x="121345" y="165037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39" name="Freeform: Shape 3038">
              <a:extLst>
                <a:ext uri="{FF2B5EF4-FFF2-40B4-BE49-F238E27FC236}">
                  <a16:creationId xmlns:a16="http://schemas.microsoft.com/office/drawing/2014/main" id="{4EF0AD02-3F95-4BCC-B2D4-F03AEC1E12F8}"/>
                </a:ext>
              </a:extLst>
            </p:cNvPr>
            <p:cNvSpPr/>
            <p:nvPr/>
          </p:nvSpPr>
          <p:spPr>
            <a:xfrm>
              <a:off x="2876216" y="249875"/>
              <a:ext cx="123533" cy="1527327"/>
            </a:xfrm>
            <a:custGeom>
              <a:avLst/>
              <a:gdLst>
                <a:gd name="connsiteX0" fmla="*/ 121345 w 123533"/>
                <a:gd name="connsiteY0" fmla="*/ 1526845 h 1527327"/>
                <a:gd name="connsiteX1" fmla="*/ -2189 w 123533"/>
                <a:gd name="connsiteY1" fmla="*/ -483 h 1527327"/>
                <a:gd name="connsiteX2" fmla="*/ 121345 w 123533"/>
                <a:gd name="connsiteY2" fmla="*/ 1260640 h 1527327"/>
                <a:gd name="connsiteX3" fmla="*/ 121345 w 123533"/>
                <a:gd name="connsiteY3" fmla="*/ 1526845 h 1527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527327">
                  <a:moveTo>
                    <a:pt x="121345" y="1526845"/>
                  </a:moveTo>
                  <a:lnTo>
                    <a:pt x="-2189" y="-483"/>
                  </a:lnTo>
                  <a:lnTo>
                    <a:pt x="121345" y="1260640"/>
                  </a:lnTo>
                  <a:lnTo>
                    <a:pt x="121345" y="152684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40" name="Freeform: Shape 3039">
              <a:extLst>
                <a:ext uri="{FF2B5EF4-FFF2-40B4-BE49-F238E27FC236}">
                  <a16:creationId xmlns:a16="http://schemas.microsoft.com/office/drawing/2014/main" id="{ED0DEC40-A79B-44BE-A70E-905B71D25B6B}"/>
                </a:ext>
              </a:extLst>
            </p:cNvPr>
            <p:cNvSpPr/>
            <p:nvPr/>
          </p:nvSpPr>
          <p:spPr>
            <a:xfrm>
              <a:off x="2876216" y="249875"/>
              <a:ext cx="123533" cy="1257799"/>
            </a:xfrm>
            <a:custGeom>
              <a:avLst/>
              <a:gdLst>
                <a:gd name="connsiteX0" fmla="*/ 121345 w 123533"/>
                <a:gd name="connsiteY0" fmla="*/ 1257316 h 1257799"/>
                <a:gd name="connsiteX1" fmla="*/ -2189 w 123533"/>
                <a:gd name="connsiteY1" fmla="*/ -483 h 1257799"/>
                <a:gd name="connsiteX2" fmla="*/ 121345 w 123533"/>
                <a:gd name="connsiteY2" fmla="*/ 1135518 h 1257799"/>
                <a:gd name="connsiteX3" fmla="*/ 121345 w 123533"/>
                <a:gd name="connsiteY3" fmla="*/ 1257316 h 125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57799">
                  <a:moveTo>
                    <a:pt x="121345" y="1257316"/>
                  </a:moveTo>
                  <a:lnTo>
                    <a:pt x="-2189" y="-483"/>
                  </a:lnTo>
                  <a:lnTo>
                    <a:pt x="121345" y="1135518"/>
                  </a:lnTo>
                  <a:lnTo>
                    <a:pt x="121345" y="125731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41" name="Freeform: Shape 3040">
              <a:extLst>
                <a:ext uri="{FF2B5EF4-FFF2-40B4-BE49-F238E27FC236}">
                  <a16:creationId xmlns:a16="http://schemas.microsoft.com/office/drawing/2014/main" id="{F45CDD65-44F1-4201-8913-25EC0F1C6140}"/>
                </a:ext>
              </a:extLst>
            </p:cNvPr>
            <p:cNvSpPr/>
            <p:nvPr/>
          </p:nvSpPr>
          <p:spPr>
            <a:xfrm>
              <a:off x="2876216" y="249875"/>
              <a:ext cx="123533" cy="1139880"/>
            </a:xfrm>
            <a:custGeom>
              <a:avLst/>
              <a:gdLst>
                <a:gd name="connsiteX0" fmla="*/ 121345 w 123533"/>
                <a:gd name="connsiteY0" fmla="*/ 1139392 h 1139880"/>
                <a:gd name="connsiteX1" fmla="*/ -2189 w 123533"/>
                <a:gd name="connsiteY1" fmla="*/ -483 h 1139880"/>
                <a:gd name="connsiteX2" fmla="*/ 121345 w 123533"/>
                <a:gd name="connsiteY2" fmla="*/ 872980 h 1139880"/>
                <a:gd name="connsiteX3" fmla="*/ 121345 w 123533"/>
                <a:gd name="connsiteY3" fmla="*/ 1139398 h 113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39880">
                  <a:moveTo>
                    <a:pt x="121345" y="1139392"/>
                  </a:moveTo>
                  <a:lnTo>
                    <a:pt x="-2189" y="-483"/>
                  </a:lnTo>
                  <a:lnTo>
                    <a:pt x="121345" y="872980"/>
                  </a:lnTo>
                  <a:lnTo>
                    <a:pt x="121345" y="113939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42" name="Freeform: Shape 3041">
              <a:extLst>
                <a:ext uri="{FF2B5EF4-FFF2-40B4-BE49-F238E27FC236}">
                  <a16:creationId xmlns:a16="http://schemas.microsoft.com/office/drawing/2014/main" id="{ECDE151F-A1BB-4311-A074-DC4405224E25}"/>
                </a:ext>
              </a:extLst>
            </p:cNvPr>
            <p:cNvSpPr/>
            <p:nvPr/>
          </p:nvSpPr>
          <p:spPr>
            <a:xfrm>
              <a:off x="2876216" y="249875"/>
              <a:ext cx="123533" cy="870352"/>
            </a:xfrm>
            <a:custGeom>
              <a:avLst/>
              <a:gdLst>
                <a:gd name="connsiteX0" fmla="*/ 121345 w 123533"/>
                <a:gd name="connsiteY0" fmla="*/ 869869 h 870352"/>
                <a:gd name="connsiteX1" fmla="*/ -2189 w 123533"/>
                <a:gd name="connsiteY1" fmla="*/ -483 h 870352"/>
                <a:gd name="connsiteX2" fmla="*/ 121345 w 123533"/>
                <a:gd name="connsiteY2" fmla="*/ 748099 h 870352"/>
                <a:gd name="connsiteX3" fmla="*/ 121345 w 123533"/>
                <a:gd name="connsiteY3" fmla="*/ 869869 h 87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70352">
                  <a:moveTo>
                    <a:pt x="121345" y="869869"/>
                  </a:moveTo>
                  <a:lnTo>
                    <a:pt x="-2189" y="-483"/>
                  </a:lnTo>
                  <a:lnTo>
                    <a:pt x="121345" y="748099"/>
                  </a:lnTo>
                  <a:lnTo>
                    <a:pt x="121345" y="86986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43" name="Freeform: Shape 3042">
              <a:extLst>
                <a:ext uri="{FF2B5EF4-FFF2-40B4-BE49-F238E27FC236}">
                  <a16:creationId xmlns:a16="http://schemas.microsoft.com/office/drawing/2014/main" id="{001E9F26-2EDE-4629-8355-D6B8E3B9F1CB}"/>
                </a:ext>
              </a:extLst>
            </p:cNvPr>
            <p:cNvSpPr/>
            <p:nvPr/>
          </p:nvSpPr>
          <p:spPr>
            <a:xfrm>
              <a:off x="2876216" y="249875"/>
              <a:ext cx="123533" cy="746818"/>
            </a:xfrm>
            <a:custGeom>
              <a:avLst/>
              <a:gdLst>
                <a:gd name="connsiteX0" fmla="*/ 121345 w 123533"/>
                <a:gd name="connsiteY0" fmla="*/ 746335 h 746818"/>
                <a:gd name="connsiteX1" fmla="*/ -2189 w 123533"/>
                <a:gd name="connsiteY1" fmla="*/ -483 h 746818"/>
                <a:gd name="connsiteX2" fmla="*/ 121345 w 123533"/>
                <a:gd name="connsiteY2" fmla="*/ 481490 h 746818"/>
                <a:gd name="connsiteX3" fmla="*/ 121345 w 123533"/>
                <a:gd name="connsiteY3" fmla="*/ 746335 h 74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46818">
                  <a:moveTo>
                    <a:pt x="121345" y="746335"/>
                  </a:moveTo>
                  <a:lnTo>
                    <a:pt x="-2189" y="-483"/>
                  </a:lnTo>
                  <a:lnTo>
                    <a:pt x="121345" y="481490"/>
                  </a:lnTo>
                  <a:lnTo>
                    <a:pt x="121345" y="74633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44" name="Freeform: Shape 3043">
              <a:extLst>
                <a:ext uri="{FF2B5EF4-FFF2-40B4-BE49-F238E27FC236}">
                  <a16:creationId xmlns:a16="http://schemas.microsoft.com/office/drawing/2014/main" id="{B815A6E1-9754-4A17-8F13-44251334F943}"/>
                </a:ext>
              </a:extLst>
            </p:cNvPr>
            <p:cNvSpPr/>
            <p:nvPr/>
          </p:nvSpPr>
          <p:spPr>
            <a:xfrm>
              <a:off x="2999750" y="249875"/>
              <a:ext cx="134764" cy="482905"/>
            </a:xfrm>
            <a:custGeom>
              <a:avLst/>
              <a:gdLst>
                <a:gd name="connsiteX0" fmla="*/ 132575 w 134764"/>
                <a:gd name="connsiteY0" fmla="*/ 482417 h 482905"/>
                <a:gd name="connsiteX1" fmla="*/ -2189 w 134764"/>
                <a:gd name="connsiteY1" fmla="*/ -483 h 482905"/>
                <a:gd name="connsiteX2" fmla="*/ 132575 w 134764"/>
                <a:gd name="connsiteY2" fmla="*/ 360702 h 482905"/>
                <a:gd name="connsiteX3" fmla="*/ 132575 w 134764"/>
                <a:gd name="connsiteY3" fmla="*/ 482422 h 48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764" h="482905">
                  <a:moveTo>
                    <a:pt x="132575" y="482417"/>
                  </a:moveTo>
                  <a:lnTo>
                    <a:pt x="-2189" y="-483"/>
                  </a:lnTo>
                  <a:lnTo>
                    <a:pt x="132575" y="360702"/>
                  </a:lnTo>
                  <a:lnTo>
                    <a:pt x="132575" y="48242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45" name="Freeform: Shape 3044">
              <a:extLst>
                <a:ext uri="{FF2B5EF4-FFF2-40B4-BE49-F238E27FC236}">
                  <a16:creationId xmlns:a16="http://schemas.microsoft.com/office/drawing/2014/main" id="{912DDAE4-15FC-482D-AE8E-E4E31A2E63E2}"/>
                </a:ext>
              </a:extLst>
            </p:cNvPr>
            <p:cNvSpPr/>
            <p:nvPr/>
          </p:nvSpPr>
          <p:spPr>
            <a:xfrm>
              <a:off x="3258048" y="3332606"/>
              <a:ext cx="123533" cy="117918"/>
            </a:xfrm>
            <a:custGeom>
              <a:avLst/>
              <a:gdLst>
                <a:gd name="connsiteX0" fmla="*/ -2189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117436 h 117918"/>
                <a:gd name="connsiteX3" fmla="*/ -2189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1345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46" name="Freeform: Shape 3045">
              <a:extLst>
                <a:ext uri="{FF2B5EF4-FFF2-40B4-BE49-F238E27FC236}">
                  <a16:creationId xmlns:a16="http://schemas.microsoft.com/office/drawing/2014/main" id="{7CD271B6-3F42-44E7-89EC-DABB3B6BA29F}"/>
                </a:ext>
              </a:extLst>
            </p:cNvPr>
            <p:cNvSpPr/>
            <p:nvPr/>
          </p:nvSpPr>
          <p:spPr>
            <a:xfrm>
              <a:off x="3258048" y="3063077"/>
              <a:ext cx="123533" cy="387447"/>
            </a:xfrm>
            <a:custGeom>
              <a:avLst/>
              <a:gdLst>
                <a:gd name="connsiteX0" fmla="*/ -2189 w 123533"/>
                <a:gd name="connsiteY0" fmla="*/ 265115 h 387447"/>
                <a:gd name="connsiteX1" fmla="*/ -2189 w 123533"/>
                <a:gd name="connsiteY1" fmla="*/ -483 h 387447"/>
                <a:gd name="connsiteX2" fmla="*/ 121345 w 123533"/>
                <a:gd name="connsiteY2" fmla="*/ 386964 h 387447"/>
                <a:gd name="connsiteX3" fmla="*/ -2189 w 123533"/>
                <a:gd name="connsiteY3" fmla="*/ 265115 h 387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87447">
                  <a:moveTo>
                    <a:pt x="-2189" y="265115"/>
                  </a:moveTo>
                  <a:lnTo>
                    <a:pt x="-2189" y="-483"/>
                  </a:lnTo>
                  <a:lnTo>
                    <a:pt x="121345" y="386964"/>
                  </a:lnTo>
                  <a:lnTo>
                    <a:pt x="-2189" y="2651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47" name="Freeform: Shape 3046">
              <a:extLst>
                <a:ext uri="{FF2B5EF4-FFF2-40B4-BE49-F238E27FC236}">
                  <a16:creationId xmlns:a16="http://schemas.microsoft.com/office/drawing/2014/main" id="{15986E80-87F4-4BD3-B660-FB0D784F8E4B}"/>
                </a:ext>
              </a:extLst>
            </p:cNvPr>
            <p:cNvSpPr/>
            <p:nvPr/>
          </p:nvSpPr>
          <p:spPr>
            <a:xfrm>
              <a:off x="3258048" y="2939543"/>
              <a:ext cx="123533" cy="510980"/>
            </a:xfrm>
            <a:custGeom>
              <a:avLst/>
              <a:gdLst>
                <a:gd name="connsiteX0" fmla="*/ -2189 w 123533"/>
                <a:gd name="connsiteY0" fmla="*/ 121759 h 510980"/>
                <a:gd name="connsiteX1" fmla="*/ -2189 w 123533"/>
                <a:gd name="connsiteY1" fmla="*/ -483 h 510980"/>
                <a:gd name="connsiteX2" fmla="*/ 121345 w 123533"/>
                <a:gd name="connsiteY2" fmla="*/ 510498 h 510980"/>
                <a:gd name="connsiteX3" fmla="*/ -2189 w 123533"/>
                <a:gd name="connsiteY3" fmla="*/ 121759 h 5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10980">
                  <a:moveTo>
                    <a:pt x="-2189" y="121759"/>
                  </a:moveTo>
                  <a:lnTo>
                    <a:pt x="-2189" y="-483"/>
                  </a:lnTo>
                  <a:lnTo>
                    <a:pt x="121345" y="510498"/>
                  </a:lnTo>
                  <a:lnTo>
                    <a:pt x="-2189" y="12175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48" name="Freeform: Shape 3047">
              <a:extLst>
                <a:ext uri="{FF2B5EF4-FFF2-40B4-BE49-F238E27FC236}">
                  <a16:creationId xmlns:a16="http://schemas.microsoft.com/office/drawing/2014/main" id="{BF6B6C2D-A257-41A7-B87A-62DAB87406C8}"/>
                </a:ext>
              </a:extLst>
            </p:cNvPr>
            <p:cNvSpPr/>
            <p:nvPr/>
          </p:nvSpPr>
          <p:spPr>
            <a:xfrm>
              <a:off x="3258048" y="2675630"/>
              <a:ext cx="123533" cy="774894"/>
            </a:xfrm>
            <a:custGeom>
              <a:avLst/>
              <a:gdLst>
                <a:gd name="connsiteX0" fmla="*/ -2189 w 123533"/>
                <a:gd name="connsiteY0" fmla="*/ 265115 h 774894"/>
                <a:gd name="connsiteX1" fmla="*/ -2189 w 123533"/>
                <a:gd name="connsiteY1" fmla="*/ -483 h 774894"/>
                <a:gd name="connsiteX2" fmla="*/ 121345 w 123533"/>
                <a:gd name="connsiteY2" fmla="*/ 774411 h 774894"/>
                <a:gd name="connsiteX3" fmla="*/ -2189 w 123533"/>
                <a:gd name="connsiteY3" fmla="*/ 265115 h 77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74894">
                  <a:moveTo>
                    <a:pt x="-2189" y="265115"/>
                  </a:moveTo>
                  <a:lnTo>
                    <a:pt x="-2189" y="-483"/>
                  </a:lnTo>
                  <a:lnTo>
                    <a:pt x="121345" y="774411"/>
                  </a:lnTo>
                  <a:lnTo>
                    <a:pt x="-2189" y="2651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49" name="Freeform: Shape 3048">
              <a:extLst>
                <a:ext uri="{FF2B5EF4-FFF2-40B4-BE49-F238E27FC236}">
                  <a16:creationId xmlns:a16="http://schemas.microsoft.com/office/drawing/2014/main" id="{4A1B1935-5011-4ABC-91A9-3B83405C851E}"/>
                </a:ext>
              </a:extLst>
            </p:cNvPr>
            <p:cNvSpPr/>
            <p:nvPr/>
          </p:nvSpPr>
          <p:spPr>
            <a:xfrm>
              <a:off x="3258048" y="2552096"/>
              <a:ext cx="123533" cy="898427"/>
            </a:xfrm>
            <a:custGeom>
              <a:avLst/>
              <a:gdLst>
                <a:gd name="connsiteX0" fmla="*/ -2189 w 123533"/>
                <a:gd name="connsiteY0" fmla="*/ 121591 h 898427"/>
                <a:gd name="connsiteX1" fmla="*/ -2189 w 123533"/>
                <a:gd name="connsiteY1" fmla="*/ -483 h 898427"/>
                <a:gd name="connsiteX2" fmla="*/ 121345 w 123533"/>
                <a:gd name="connsiteY2" fmla="*/ 897945 h 898427"/>
                <a:gd name="connsiteX3" fmla="*/ -2189 w 123533"/>
                <a:gd name="connsiteY3" fmla="*/ 121591 h 89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98427">
                  <a:moveTo>
                    <a:pt x="-2189" y="121591"/>
                  </a:moveTo>
                  <a:lnTo>
                    <a:pt x="-2189" y="-483"/>
                  </a:lnTo>
                  <a:lnTo>
                    <a:pt x="121345" y="897945"/>
                  </a:lnTo>
                  <a:lnTo>
                    <a:pt x="-2189" y="1215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50" name="Freeform: Shape 3049">
              <a:extLst>
                <a:ext uri="{FF2B5EF4-FFF2-40B4-BE49-F238E27FC236}">
                  <a16:creationId xmlns:a16="http://schemas.microsoft.com/office/drawing/2014/main" id="{05602FCC-0454-48CC-8492-E2F1013D2FC6}"/>
                </a:ext>
              </a:extLst>
            </p:cNvPr>
            <p:cNvSpPr/>
            <p:nvPr/>
          </p:nvSpPr>
          <p:spPr>
            <a:xfrm>
              <a:off x="3258048" y="2288183"/>
              <a:ext cx="123533" cy="1162341"/>
            </a:xfrm>
            <a:custGeom>
              <a:avLst/>
              <a:gdLst>
                <a:gd name="connsiteX0" fmla="*/ -2189 w 123533"/>
                <a:gd name="connsiteY0" fmla="*/ 265137 h 1162341"/>
                <a:gd name="connsiteX1" fmla="*/ -2189 w 123533"/>
                <a:gd name="connsiteY1" fmla="*/ -483 h 1162341"/>
                <a:gd name="connsiteX2" fmla="*/ 121345 w 123533"/>
                <a:gd name="connsiteY2" fmla="*/ 1161858 h 1162341"/>
                <a:gd name="connsiteX3" fmla="*/ -2189 w 123533"/>
                <a:gd name="connsiteY3" fmla="*/ 265132 h 116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62341">
                  <a:moveTo>
                    <a:pt x="-2189" y="265137"/>
                  </a:moveTo>
                  <a:lnTo>
                    <a:pt x="-2189" y="-483"/>
                  </a:lnTo>
                  <a:lnTo>
                    <a:pt x="121345" y="1161858"/>
                  </a:lnTo>
                  <a:lnTo>
                    <a:pt x="-2189" y="26513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51" name="Freeform: Shape 3050">
              <a:extLst>
                <a:ext uri="{FF2B5EF4-FFF2-40B4-BE49-F238E27FC236}">
                  <a16:creationId xmlns:a16="http://schemas.microsoft.com/office/drawing/2014/main" id="{23617127-75D0-41AF-B627-C4853D96B0A5}"/>
                </a:ext>
              </a:extLst>
            </p:cNvPr>
            <p:cNvSpPr/>
            <p:nvPr/>
          </p:nvSpPr>
          <p:spPr>
            <a:xfrm>
              <a:off x="3258048" y="2164649"/>
              <a:ext cx="123533" cy="1285875"/>
            </a:xfrm>
            <a:custGeom>
              <a:avLst/>
              <a:gdLst>
                <a:gd name="connsiteX0" fmla="*/ -2189 w 123533"/>
                <a:gd name="connsiteY0" fmla="*/ 121518 h 1285875"/>
                <a:gd name="connsiteX1" fmla="*/ -2189 w 123533"/>
                <a:gd name="connsiteY1" fmla="*/ -483 h 1285875"/>
                <a:gd name="connsiteX2" fmla="*/ 121345 w 123533"/>
                <a:gd name="connsiteY2" fmla="*/ 1285392 h 1285875"/>
                <a:gd name="connsiteX3" fmla="*/ -2189 w 123533"/>
                <a:gd name="connsiteY3" fmla="*/ 121518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85875">
                  <a:moveTo>
                    <a:pt x="-2189" y="121518"/>
                  </a:moveTo>
                  <a:lnTo>
                    <a:pt x="-2189" y="-483"/>
                  </a:lnTo>
                  <a:lnTo>
                    <a:pt x="121345" y="1285392"/>
                  </a:lnTo>
                  <a:lnTo>
                    <a:pt x="-2189" y="1215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52" name="Freeform: Shape 3051">
              <a:extLst>
                <a:ext uri="{FF2B5EF4-FFF2-40B4-BE49-F238E27FC236}">
                  <a16:creationId xmlns:a16="http://schemas.microsoft.com/office/drawing/2014/main" id="{E49E4B6C-1F08-4044-9901-7BBA3D582F0D}"/>
                </a:ext>
              </a:extLst>
            </p:cNvPr>
            <p:cNvSpPr/>
            <p:nvPr/>
          </p:nvSpPr>
          <p:spPr>
            <a:xfrm>
              <a:off x="3258048" y="1900736"/>
              <a:ext cx="123533" cy="1549788"/>
            </a:xfrm>
            <a:custGeom>
              <a:avLst/>
              <a:gdLst>
                <a:gd name="connsiteX0" fmla="*/ -2189 w 123533"/>
                <a:gd name="connsiteY0" fmla="*/ 265126 h 1549788"/>
                <a:gd name="connsiteX1" fmla="*/ -2189 w 123533"/>
                <a:gd name="connsiteY1" fmla="*/ -483 h 1549788"/>
                <a:gd name="connsiteX2" fmla="*/ 121345 w 123533"/>
                <a:gd name="connsiteY2" fmla="*/ 1549305 h 1549788"/>
                <a:gd name="connsiteX3" fmla="*/ -2189 w 123533"/>
                <a:gd name="connsiteY3" fmla="*/ 265126 h 154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549788">
                  <a:moveTo>
                    <a:pt x="-2189" y="265126"/>
                  </a:moveTo>
                  <a:lnTo>
                    <a:pt x="-2189" y="-483"/>
                  </a:lnTo>
                  <a:lnTo>
                    <a:pt x="121345" y="1549305"/>
                  </a:lnTo>
                  <a:lnTo>
                    <a:pt x="-2189" y="26512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53" name="Freeform: Shape 3052">
              <a:extLst>
                <a:ext uri="{FF2B5EF4-FFF2-40B4-BE49-F238E27FC236}">
                  <a16:creationId xmlns:a16="http://schemas.microsoft.com/office/drawing/2014/main" id="{CFB52026-DCB0-4F06-8600-A4F49A051862}"/>
                </a:ext>
              </a:extLst>
            </p:cNvPr>
            <p:cNvSpPr/>
            <p:nvPr/>
          </p:nvSpPr>
          <p:spPr>
            <a:xfrm>
              <a:off x="3258048" y="1777202"/>
              <a:ext cx="123533" cy="1673322"/>
            </a:xfrm>
            <a:custGeom>
              <a:avLst/>
              <a:gdLst>
                <a:gd name="connsiteX0" fmla="*/ -2189 w 123533"/>
                <a:gd name="connsiteY0" fmla="*/ 121478 h 1673322"/>
                <a:gd name="connsiteX1" fmla="*/ -2189 w 123533"/>
                <a:gd name="connsiteY1" fmla="*/ -483 h 1673322"/>
                <a:gd name="connsiteX2" fmla="*/ 121345 w 123533"/>
                <a:gd name="connsiteY2" fmla="*/ 1672839 h 1673322"/>
                <a:gd name="connsiteX3" fmla="*/ -2189 w 123533"/>
                <a:gd name="connsiteY3" fmla="*/ 121478 h 167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673322">
                  <a:moveTo>
                    <a:pt x="-2189" y="121478"/>
                  </a:moveTo>
                  <a:lnTo>
                    <a:pt x="-2189" y="-483"/>
                  </a:lnTo>
                  <a:lnTo>
                    <a:pt x="121345" y="1672839"/>
                  </a:lnTo>
                  <a:lnTo>
                    <a:pt x="-2189" y="12147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54" name="Freeform: Shape 3053">
              <a:extLst>
                <a:ext uri="{FF2B5EF4-FFF2-40B4-BE49-F238E27FC236}">
                  <a16:creationId xmlns:a16="http://schemas.microsoft.com/office/drawing/2014/main" id="{EE51DA88-19ED-4046-80A9-24A4CBBED3C4}"/>
                </a:ext>
              </a:extLst>
            </p:cNvPr>
            <p:cNvSpPr/>
            <p:nvPr/>
          </p:nvSpPr>
          <p:spPr>
            <a:xfrm>
              <a:off x="3258048" y="1507674"/>
              <a:ext cx="123533" cy="1942850"/>
            </a:xfrm>
            <a:custGeom>
              <a:avLst/>
              <a:gdLst>
                <a:gd name="connsiteX0" fmla="*/ -2189 w 123533"/>
                <a:gd name="connsiteY0" fmla="*/ 265901 h 1942850"/>
                <a:gd name="connsiteX1" fmla="*/ -2189 w 123533"/>
                <a:gd name="connsiteY1" fmla="*/ -483 h 1942850"/>
                <a:gd name="connsiteX2" fmla="*/ 121345 w 123533"/>
                <a:gd name="connsiteY2" fmla="*/ 1942367 h 1942850"/>
                <a:gd name="connsiteX3" fmla="*/ -2189 w 123533"/>
                <a:gd name="connsiteY3" fmla="*/ 265901 h 1942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942850">
                  <a:moveTo>
                    <a:pt x="-2189" y="265901"/>
                  </a:moveTo>
                  <a:lnTo>
                    <a:pt x="-2189" y="-483"/>
                  </a:lnTo>
                  <a:lnTo>
                    <a:pt x="121345" y="1942367"/>
                  </a:lnTo>
                  <a:lnTo>
                    <a:pt x="-2189" y="26590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55" name="Freeform: Shape 3054">
              <a:extLst>
                <a:ext uri="{FF2B5EF4-FFF2-40B4-BE49-F238E27FC236}">
                  <a16:creationId xmlns:a16="http://schemas.microsoft.com/office/drawing/2014/main" id="{5861887B-912B-46C7-949D-8761F0A685A7}"/>
                </a:ext>
              </a:extLst>
            </p:cNvPr>
            <p:cNvSpPr/>
            <p:nvPr/>
          </p:nvSpPr>
          <p:spPr>
            <a:xfrm>
              <a:off x="3258048" y="1389755"/>
              <a:ext cx="123533" cy="2060769"/>
            </a:xfrm>
            <a:custGeom>
              <a:avLst/>
              <a:gdLst>
                <a:gd name="connsiteX0" fmla="*/ -2189 w 123533"/>
                <a:gd name="connsiteY0" fmla="*/ 121462 h 2060769"/>
                <a:gd name="connsiteX1" fmla="*/ -2189 w 123533"/>
                <a:gd name="connsiteY1" fmla="*/ -483 h 2060769"/>
                <a:gd name="connsiteX2" fmla="*/ 121345 w 123533"/>
                <a:gd name="connsiteY2" fmla="*/ 2060286 h 2060769"/>
                <a:gd name="connsiteX3" fmla="*/ -2189 w 123533"/>
                <a:gd name="connsiteY3" fmla="*/ 121456 h 206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060769">
                  <a:moveTo>
                    <a:pt x="-2189" y="121462"/>
                  </a:moveTo>
                  <a:lnTo>
                    <a:pt x="-2189" y="-483"/>
                  </a:lnTo>
                  <a:lnTo>
                    <a:pt x="121345" y="2060286"/>
                  </a:lnTo>
                  <a:lnTo>
                    <a:pt x="-2189" y="1214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56" name="Freeform: Shape 3055">
              <a:extLst>
                <a:ext uri="{FF2B5EF4-FFF2-40B4-BE49-F238E27FC236}">
                  <a16:creationId xmlns:a16="http://schemas.microsoft.com/office/drawing/2014/main" id="{CE87DC34-02DA-4262-9FEB-1CF43907B8ED}"/>
                </a:ext>
              </a:extLst>
            </p:cNvPr>
            <p:cNvSpPr/>
            <p:nvPr/>
          </p:nvSpPr>
          <p:spPr>
            <a:xfrm>
              <a:off x="3258048" y="1120227"/>
              <a:ext cx="123533" cy="2330297"/>
            </a:xfrm>
            <a:custGeom>
              <a:avLst/>
              <a:gdLst>
                <a:gd name="connsiteX0" fmla="*/ -2189 w 123533"/>
                <a:gd name="connsiteY0" fmla="*/ 265778 h 2330297"/>
                <a:gd name="connsiteX1" fmla="*/ -2189 w 123533"/>
                <a:gd name="connsiteY1" fmla="*/ -483 h 2330297"/>
                <a:gd name="connsiteX2" fmla="*/ 121345 w 123533"/>
                <a:gd name="connsiteY2" fmla="*/ 2329815 h 2330297"/>
                <a:gd name="connsiteX3" fmla="*/ -2189 w 123533"/>
                <a:gd name="connsiteY3" fmla="*/ 265778 h 233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330297">
                  <a:moveTo>
                    <a:pt x="-2189" y="265778"/>
                  </a:moveTo>
                  <a:lnTo>
                    <a:pt x="-2189" y="-483"/>
                  </a:lnTo>
                  <a:lnTo>
                    <a:pt x="121345" y="2329815"/>
                  </a:lnTo>
                  <a:lnTo>
                    <a:pt x="-2189" y="26577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57" name="Freeform: Shape 3056">
              <a:extLst>
                <a:ext uri="{FF2B5EF4-FFF2-40B4-BE49-F238E27FC236}">
                  <a16:creationId xmlns:a16="http://schemas.microsoft.com/office/drawing/2014/main" id="{CFBF6219-F5A1-4C3A-875F-386C07DA4CE8}"/>
                </a:ext>
              </a:extLst>
            </p:cNvPr>
            <p:cNvSpPr/>
            <p:nvPr/>
          </p:nvSpPr>
          <p:spPr>
            <a:xfrm>
              <a:off x="3258048" y="996693"/>
              <a:ext cx="123533" cy="2453831"/>
            </a:xfrm>
            <a:custGeom>
              <a:avLst/>
              <a:gdLst>
                <a:gd name="connsiteX0" fmla="*/ -2189 w 123533"/>
                <a:gd name="connsiteY0" fmla="*/ 121715 h 2453831"/>
                <a:gd name="connsiteX1" fmla="*/ -2189 w 123533"/>
                <a:gd name="connsiteY1" fmla="*/ -483 h 2453831"/>
                <a:gd name="connsiteX2" fmla="*/ 121345 w 123533"/>
                <a:gd name="connsiteY2" fmla="*/ 2453348 h 2453831"/>
                <a:gd name="connsiteX3" fmla="*/ -2189 w 123533"/>
                <a:gd name="connsiteY3" fmla="*/ 121715 h 245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53831">
                  <a:moveTo>
                    <a:pt x="-2189" y="121715"/>
                  </a:moveTo>
                  <a:lnTo>
                    <a:pt x="-2189" y="-483"/>
                  </a:lnTo>
                  <a:lnTo>
                    <a:pt x="121345" y="2453348"/>
                  </a:lnTo>
                  <a:lnTo>
                    <a:pt x="-2189" y="1217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58" name="Freeform: Shape 3057">
              <a:extLst>
                <a:ext uri="{FF2B5EF4-FFF2-40B4-BE49-F238E27FC236}">
                  <a16:creationId xmlns:a16="http://schemas.microsoft.com/office/drawing/2014/main" id="{92CFF117-276D-416D-99F8-180AE82A69F7}"/>
                </a:ext>
              </a:extLst>
            </p:cNvPr>
            <p:cNvSpPr/>
            <p:nvPr/>
          </p:nvSpPr>
          <p:spPr>
            <a:xfrm>
              <a:off x="3258048" y="732780"/>
              <a:ext cx="123533" cy="2717744"/>
            </a:xfrm>
            <a:custGeom>
              <a:avLst/>
              <a:gdLst>
                <a:gd name="connsiteX0" fmla="*/ -2189 w 123533"/>
                <a:gd name="connsiteY0" fmla="*/ 265687 h 2717744"/>
                <a:gd name="connsiteX1" fmla="*/ -2189 w 123533"/>
                <a:gd name="connsiteY1" fmla="*/ -483 h 2717744"/>
                <a:gd name="connsiteX2" fmla="*/ 121345 w 123533"/>
                <a:gd name="connsiteY2" fmla="*/ 2717262 h 2717744"/>
                <a:gd name="connsiteX3" fmla="*/ -2189 w 123533"/>
                <a:gd name="connsiteY3" fmla="*/ 265676 h 271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717744">
                  <a:moveTo>
                    <a:pt x="-2189" y="265687"/>
                  </a:moveTo>
                  <a:lnTo>
                    <a:pt x="-2189" y="-483"/>
                  </a:lnTo>
                  <a:lnTo>
                    <a:pt x="121345" y="2717262"/>
                  </a:lnTo>
                  <a:lnTo>
                    <a:pt x="-2189" y="26567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59" name="Freeform: Shape 3058">
              <a:extLst>
                <a:ext uri="{FF2B5EF4-FFF2-40B4-BE49-F238E27FC236}">
                  <a16:creationId xmlns:a16="http://schemas.microsoft.com/office/drawing/2014/main" id="{2F5AB4F5-A77E-4CE8-B75B-35F061DAC48E}"/>
                </a:ext>
              </a:extLst>
            </p:cNvPr>
            <p:cNvSpPr/>
            <p:nvPr/>
          </p:nvSpPr>
          <p:spPr>
            <a:xfrm>
              <a:off x="3258048" y="609246"/>
              <a:ext cx="123533" cy="2841278"/>
            </a:xfrm>
            <a:custGeom>
              <a:avLst/>
              <a:gdLst>
                <a:gd name="connsiteX0" fmla="*/ 121345 w 123533"/>
                <a:gd name="connsiteY0" fmla="*/ 2840796 h 2841278"/>
                <a:gd name="connsiteX1" fmla="*/ -2189 w 123533"/>
                <a:gd name="connsiteY1" fmla="*/ -483 h 2841278"/>
                <a:gd name="connsiteX2" fmla="*/ 121345 w 123533"/>
                <a:gd name="connsiteY2" fmla="*/ 2718665 h 2841278"/>
                <a:gd name="connsiteX3" fmla="*/ 121345 w 123533"/>
                <a:gd name="connsiteY3" fmla="*/ 2840796 h 284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841278">
                  <a:moveTo>
                    <a:pt x="121345" y="2840796"/>
                  </a:moveTo>
                  <a:lnTo>
                    <a:pt x="-2189" y="-483"/>
                  </a:lnTo>
                  <a:lnTo>
                    <a:pt x="121345" y="2718665"/>
                  </a:lnTo>
                  <a:lnTo>
                    <a:pt x="121345" y="284079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60" name="Freeform: Shape 3059">
              <a:extLst>
                <a:ext uri="{FF2B5EF4-FFF2-40B4-BE49-F238E27FC236}">
                  <a16:creationId xmlns:a16="http://schemas.microsoft.com/office/drawing/2014/main" id="{4CACC2F0-1244-482D-A4D5-71E79243FEC6}"/>
                </a:ext>
              </a:extLst>
            </p:cNvPr>
            <p:cNvSpPr/>
            <p:nvPr/>
          </p:nvSpPr>
          <p:spPr>
            <a:xfrm>
              <a:off x="3510731" y="3332606"/>
              <a:ext cx="5615" cy="117918"/>
            </a:xfrm>
            <a:custGeom>
              <a:avLst/>
              <a:gdLst>
                <a:gd name="connsiteX0" fmla="*/ -2189 w 5615"/>
                <a:gd name="connsiteY0" fmla="*/ 117436 h 117918"/>
                <a:gd name="connsiteX1" fmla="*/ -2189 w 5615"/>
                <a:gd name="connsiteY1" fmla="*/ -483 h 117918"/>
                <a:gd name="connsiteX2" fmla="*/ 3426 w 5615"/>
                <a:gd name="connsiteY2" fmla="*/ 117436 h 117918"/>
                <a:gd name="connsiteX3" fmla="*/ -2189 w 561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3426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61" name="Freeform: Shape 3060">
              <a:extLst>
                <a:ext uri="{FF2B5EF4-FFF2-40B4-BE49-F238E27FC236}">
                  <a16:creationId xmlns:a16="http://schemas.microsoft.com/office/drawing/2014/main" id="{836A2B00-4825-4432-A169-EC6F6CBD4A69}"/>
                </a:ext>
              </a:extLst>
            </p:cNvPr>
            <p:cNvSpPr/>
            <p:nvPr/>
          </p:nvSpPr>
          <p:spPr>
            <a:xfrm>
              <a:off x="3617419" y="2265722"/>
              <a:ext cx="11230" cy="1184801"/>
            </a:xfrm>
            <a:custGeom>
              <a:avLst/>
              <a:gdLst>
                <a:gd name="connsiteX0" fmla="*/ 9041 w 11230"/>
                <a:gd name="connsiteY0" fmla="*/ 1184319 h 1184801"/>
                <a:gd name="connsiteX1" fmla="*/ -2189 w 11230"/>
                <a:gd name="connsiteY1" fmla="*/ -483 h 1184801"/>
                <a:gd name="connsiteX2" fmla="*/ 9041 w 11230"/>
                <a:gd name="connsiteY2" fmla="*/ 302635 h 1184801"/>
                <a:gd name="connsiteX3" fmla="*/ 9041 w 11230"/>
                <a:gd name="connsiteY3" fmla="*/ 1184319 h 1184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184801">
                  <a:moveTo>
                    <a:pt x="9041" y="1184319"/>
                  </a:moveTo>
                  <a:lnTo>
                    <a:pt x="-2189" y="-483"/>
                  </a:lnTo>
                  <a:lnTo>
                    <a:pt x="9041" y="302635"/>
                  </a:lnTo>
                  <a:lnTo>
                    <a:pt x="9041" y="11843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62" name="Freeform: Shape 3061">
              <a:extLst>
                <a:ext uri="{FF2B5EF4-FFF2-40B4-BE49-F238E27FC236}">
                  <a16:creationId xmlns:a16="http://schemas.microsoft.com/office/drawing/2014/main" id="{2D53158D-09D2-41F4-AAE5-EE1DD036FDB5}"/>
                </a:ext>
              </a:extLst>
            </p:cNvPr>
            <p:cNvSpPr/>
            <p:nvPr/>
          </p:nvSpPr>
          <p:spPr>
            <a:xfrm>
              <a:off x="4330546" y="4770090"/>
              <a:ext cx="11230" cy="123533"/>
            </a:xfrm>
            <a:custGeom>
              <a:avLst/>
              <a:gdLst>
                <a:gd name="connsiteX0" fmla="*/ -2189 w 11230"/>
                <a:gd name="connsiteY0" fmla="*/ 123051 h 123533"/>
                <a:gd name="connsiteX1" fmla="*/ -2189 w 11230"/>
                <a:gd name="connsiteY1" fmla="*/ -483 h 123533"/>
                <a:gd name="connsiteX2" fmla="*/ 9041 w 11230"/>
                <a:gd name="connsiteY2" fmla="*/ 123051 h 123533"/>
                <a:gd name="connsiteX3" fmla="*/ -2189 w 11230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9041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63" name="Freeform: Shape 3062">
              <a:extLst>
                <a:ext uri="{FF2B5EF4-FFF2-40B4-BE49-F238E27FC236}">
                  <a16:creationId xmlns:a16="http://schemas.microsoft.com/office/drawing/2014/main" id="{794D2CFD-82E3-493F-A6DB-C31C130726CD}"/>
                </a:ext>
              </a:extLst>
            </p:cNvPr>
            <p:cNvSpPr/>
            <p:nvPr/>
          </p:nvSpPr>
          <p:spPr>
            <a:xfrm>
              <a:off x="4330546" y="3697592"/>
              <a:ext cx="11230" cy="1196032"/>
            </a:xfrm>
            <a:custGeom>
              <a:avLst/>
              <a:gdLst>
                <a:gd name="connsiteX0" fmla="*/ -2189 w 11230"/>
                <a:gd name="connsiteY0" fmla="*/ 1073532 h 1196032"/>
                <a:gd name="connsiteX1" fmla="*/ -2189 w 11230"/>
                <a:gd name="connsiteY1" fmla="*/ -483 h 1196032"/>
                <a:gd name="connsiteX2" fmla="*/ 9041 w 11230"/>
                <a:gd name="connsiteY2" fmla="*/ 1195549 h 1196032"/>
                <a:gd name="connsiteX3" fmla="*/ -2189 w 11230"/>
                <a:gd name="connsiteY3" fmla="*/ 1073532 h 119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196032">
                  <a:moveTo>
                    <a:pt x="-2189" y="1073532"/>
                  </a:moveTo>
                  <a:lnTo>
                    <a:pt x="-2189" y="-483"/>
                  </a:lnTo>
                  <a:lnTo>
                    <a:pt x="9041" y="1195549"/>
                  </a:lnTo>
                  <a:lnTo>
                    <a:pt x="-2189" y="107353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64" name="Freeform: Shape 3063">
              <a:extLst>
                <a:ext uri="{FF2B5EF4-FFF2-40B4-BE49-F238E27FC236}">
                  <a16:creationId xmlns:a16="http://schemas.microsoft.com/office/drawing/2014/main" id="{41405FEE-C999-4BE6-99E8-5526A8901BE5}"/>
                </a:ext>
              </a:extLst>
            </p:cNvPr>
            <p:cNvSpPr/>
            <p:nvPr/>
          </p:nvSpPr>
          <p:spPr>
            <a:xfrm>
              <a:off x="4330546" y="3574058"/>
              <a:ext cx="11230" cy="1319566"/>
            </a:xfrm>
            <a:custGeom>
              <a:avLst/>
              <a:gdLst>
                <a:gd name="connsiteX0" fmla="*/ -2189 w 11230"/>
                <a:gd name="connsiteY0" fmla="*/ 121647 h 1319566"/>
                <a:gd name="connsiteX1" fmla="*/ -2189 w 11230"/>
                <a:gd name="connsiteY1" fmla="*/ -483 h 1319566"/>
                <a:gd name="connsiteX2" fmla="*/ 9041 w 11230"/>
                <a:gd name="connsiteY2" fmla="*/ 1319083 h 1319566"/>
                <a:gd name="connsiteX3" fmla="*/ -2189 w 11230"/>
                <a:gd name="connsiteY3" fmla="*/ 121647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319566">
                  <a:moveTo>
                    <a:pt x="-2189" y="121647"/>
                  </a:moveTo>
                  <a:lnTo>
                    <a:pt x="-2189" y="-483"/>
                  </a:lnTo>
                  <a:lnTo>
                    <a:pt x="9041" y="1319083"/>
                  </a:lnTo>
                  <a:lnTo>
                    <a:pt x="-2189" y="12164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65" name="Freeform: Shape 3064">
              <a:extLst>
                <a:ext uri="{FF2B5EF4-FFF2-40B4-BE49-F238E27FC236}">
                  <a16:creationId xmlns:a16="http://schemas.microsoft.com/office/drawing/2014/main" id="{29F6D9AB-EA48-4035-A9F8-1DD5B89DAC42}"/>
                </a:ext>
              </a:extLst>
            </p:cNvPr>
            <p:cNvSpPr/>
            <p:nvPr/>
          </p:nvSpPr>
          <p:spPr>
            <a:xfrm>
              <a:off x="4330546" y="2568942"/>
              <a:ext cx="11230" cy="2324682"/>
            </a:xfrm>
            <a:custGeom>
              <a:avLst/>
              <a:gdLst>
                <a:gd name="connsiteX0" fmla="*/ -2189 w 11230"/>
                <a:gd name="connsiteY0" fmla="*/ 1003511 h 2324682"/>
                <a:gd name="connsiteX1" fmla="*/ -2189 w 11230"/>
                <a:gd name="connsiteY1" fmla="*/ -483 h 2324682"/>
                <a:gd name="connsiteX2" fmla="*/ 9041 w 11230"/>
                <a:gd name="connsiteY2" fmla="*/ 2324199 h 2324682"/>
                <a:gd name="connsiteX3" fmla="*/ -2189 w 11230"/>
                <a:gd name="connsiteY3" fmla="*/ 1003511 h 232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2324682">
                  <a:moveTo>
                    <a:pt x="-2189" y="1003511"/>
                  </a:moveTo>
                  <a:lnTo>
                    <a:pt x="-2189" y="-483"/>
                  </a:lnTo>
                  <a:lnTo>
                    <a:pt x="9041" y="2324199"/>
                  </a:lnTo>
                  <a:lnTo>
                    <a:pt x="-2189" y="100351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66" name="Freeform: Shape 3065">
              <a:extLst>
                <a:ext uri="{FF2B5EF4-FFF2-40B4-BE49-F238E27FC236}">
                  <a16:creationId xmlns:a16="http://schemas.microsoft.com/office/drawing/2014/main" id="{991F68F9-64C4-4D8B-9705-4AF9CE261D45}"/>
                </a:ext>
              </a:extLst>
            </p:cNvPr>
            <p:cNvSpPr/>
            <p:nvPr/>
          </p:nvSpPr>
          <p:spPr>
            <a:xfrm>
              <a:off x="2876216" y="3821126"/>
              <a:ext cx="381831" cy="353756"/>
            </a:xfrm>
            <a:custGeom>
              <a:avLst/>
              <a:gdLst>
                <a:gd name="connsiteX0" fmla="*/ -2189 w 381831"/>
                <a:gd name="connsiteY0" fmla="*/ 353273 h 353756"/>
                <a:gd name="connsiteX1" fmla="*/ -2189 w 381831"/>
                <a:gd name="connsiteY1" fmla="*/ -483 h 353756"/>
                <a:gd name="connsiteX2" fmla="*/ 379643 w 381831"/>
                <a:gd name="connsiteY2" fmla="*/ 353273 h 353756"/>
                <a:gd name="connsiteX3" fmla="*/ -2189 w 381831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3756">
                  <a:moveTo>
                    <a:pt x="-2189" y="353273"/>
                  </a:moveTo>
                  <a:lnTo>
                    <a:pt x="-2189" y="-483"/>
                  </a:lnTo>
                  <a:lnTo>
                    <a:pt x="379643" y="353273"/>
                  </a:lnTo>
                  <a:lnTo>
                    <a:pt x="-2189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67" name="Freeform: Shape 3066">
              <a:extLst>
                <a:ext uri="{FF2B5EF4-FFF2-40B4-BE49-F238E27FC236}">
                  <a16:creationId xmlns:a16="http://schemas.microsoft.com/office/drawing/2014/main" id="{28DAC76F-E980-45E7-8857-B2AABDB22454}"/>
                </a:ext>
              </a:extLst>
            </p:cNvPr>
            <p:cNvSpPr/>
            <p:nvPr/>
          </p:nvSpPr>
          <p:spPr>
            <a:xfrm>
              <a:off x="2876216" y="3821126"/>
              <a:ext cx="381831" cy="353756"/>
            </a:xfrm>
            <a:custGeom>
              <a:avLst/>
              <a:gdLst>
                <a:gd name="connsiteX0" fmla="*/ 379643 w 381831"/>
                <a:gd name="connsiteY0" fmla="*/ 353273 h 353756"/>
                <a:gd name="connsiteX1" fmla="*/ -2189 w 381831"/>
                <a:gd name="connsiteY1" fmla="*/ -483 h 353756"/>
                <a:gd name="connsiteX2" fmla="*/ 379643 w 381831"/>
                <a:gd name="connsiteY2" fmla="*/ -483 h 353756"/>
                <a:gd name="connsiteX3" fmla="*/ 379643 w 381831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3756">
                  <a:moveTo>
                    <a:pt x="379643" y="353273"/>
                  </a:moveTo>
                  <a:lnTo>
                    <a:pt x="-2189" y="-483"/>
                  </a:lnTo>
                  <a:lnTo>
                    <a:pt x="379643" y="-483"/>
                  </a:lnTo>
                  <a:lnTo>
                    <a:pt x="379643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68" name="Freeform: Shape 3067">
              <a:extLst>
                <a:ext uri="{FF2B5EF4-FFF2-40B4-BE49-F238E27FC236}">
                  <a16:creationId xmlns:a16="http://schemas.microsoft.com/office/drawing/2014/main" id="{8257C15F-2652-485C-BA8B-87AF6763E5D3}"/>
                </a:ext>
              </a:extLst>
            </p:cNvPr>
            <p:cNvSpPr/>
            <p:nvPr/>
          </p:nvSpPr>
          <p:spPr>
            <a:xfrm>
              <a:off x="3381582" y="3821126"/>
              <a:ext cx="376216" cy="353756"/>
            </a:xfrm>
            <a:custGeom>
              <a:avLst/>
              <a:gdLst>
                <a:gd name="connsiteX0" fmla="*/ -2189 w 376216"/>
                <a:gd name="connsiteY0" fmla="*/ 353273 h 353756"/>
                <a:gd name="connsiteX1" fmla="*/ -2189 w 376216"/>
                <a:gd name="connsiteY1" fmla="*/ -483 h 353756"/>
                <a:gd name="connsiteX2" fmla="*/ 374028 w 376216"/>
                <a:gd name="connsiteY2" fmla="*/ 353273 h 353756"/>
                <a:gd name="connsiteX3" fmla="*/ -2189 w 376216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6216" h="353756">
                  <a:moveTo>
                    <a:pt x="-2189" y="353273"/>
                  </a:moveTo>
                  <a:lnTo>
                    <a:pt x="-2189" y="-483"/>
                  </a:lnTo>
                  <a:lnTo>
                    <a:pt x="374028" y="353273"/>
                  </a:lnTo>
                  <a:lnTo>
                    <a:pt x="-2189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69" name="Freeform: Shape 3068">
              <a:extLst>
                <a:ext uri="{FF2B5EF4-FFF2-40B4-BE49-F238E27FC236}">
                  <a16:creationId xmlns:a16="http://schemas.microsoft.com/office/drawing/2014/main" id="{FF3A6FCB-47B9-488F-8209-D098C1ABDCC4}"/>
                </a:ext>
              </a:extLst>
            </p:cNvPr>
            <p:cNvSpPr/>
            <p:nvPr/>
          </p:nvSpPr>
          <p:spPr>
            <a:xfrm>
              <a:off x="3381582" y="3821126"/>
              <a:ext cx="376216" cy="353756"/>
            </a:xfrm>
            <a:custGeom>
              <a:avLst/>
              <a:gdLst>
                <a:gd name="connsiteX0" fmla="*/ 374028 w 376216"/>
                <a:gd name="connsiteY0" fmla="*/ 353273 h 353756"/>
                <a:gd name="connsiteX1" fmla="*/ -2189 w 376216"/>
                <a:gd name="connsiteY1" fmla="*/ -483 h 353756"/>
                <a:gd name="connsiteX2" fmla="*/ 374028 w 376216"/>
                <a:gd name="connsiteY2" fmla="*/ -483 h 353756"/>
                <a:gd name="connsiteX3" fmla="*/ 374028 w 376216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6216" h="353756">
                  <a:moveTo>
                    <a:pt x="374028" y="353273"/>
                  </a:moveTo>
                  <a:lnTo>
                    <a:pt x="-2189" y="-483"/>
                  </a:lnTo>
                  <a:lnTo>
                    <a:pt x="374028" y="-483"/>
                  </a:lnTo>
                  <a:lnTo>
                    <a:pt x="374028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70" name="Freeform: Shape 3069">
              <a:extLst>
                <a:ext uri="{FF2B5EF4-FFF2-40B4-BE49-F238E27FC236}">
                  <a16:creationId xmlns:a16="http://schemas.microsoft.com/office/drawing/2014/main" id="{7413E11F-CE58-44F4-B54E-287B6BB116E0}"/>
                </a:ext>
              </a:extLst>
            </p:cNvPr>
            <p:cNvSpPr/>
            <p:nvPr/>
          </p:nvSpPr>
          <p:spPr>
            <a:xfrm>
              <a:off x="3881332" y="3821126"/>
              <a:ext cx="325680" cy="353756"/>
            </a:xfrm>
            <a:custGeom>
              <a:avLst/>
              <a:gdLst>
                <a:gd name="connsiteX0" fmla="*/ -2189 w 325680"/>
                <a:gd name="connsiteY0" fmla="*/ 353273 h 353756"/>
                <a:gd name="connsiteX1" fmla="*/ -2189 w 325680"/>
                <a:gd name="connsiteY1" fmla="*/ -483 h 353756"/>
                <a:gd name="connsiteX2" fmla="*/ 323491 w 325680"/>
                <a:gd name="connsiteY2" fmla="*/ 353273 h 353756"/>
                <a:gd name="connsiteX3" fmla="*/ -2189 w 325680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680" h="353756">
                  <a:moveTo>
                    <a:pt x="-2189" y="353273"/>
                  </a:moveTo>
                  <a:lnTo>
                    <a:pt x="-2189" y="-483"/>
                  </a:lnTo>
                  <a:lnTo>
                    <a:pt x="323491" y="353273"/>
                  </a:lnTo>
                  <a:lnTo>
                    <a:pt x="-2189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71" name="Freeform: Shape 3070">
              <a:extLst>
                <a:ext uri="{FF2B5EF4-FFF2-40B4-BE49-F238E27FC236}">
                  <a16:creationId xmlns:a16="http://schemas.microsoft.com/office/drawing/2014/main" id="{D8EDD2AE-A15D-4620-AB61-5BC68412002A}"/>
                </a:ext>
              </a:extLst>
            </p:cNvPr>
            <p:cNvSpPr/>
            <p:nvPr/>
          </p:nvSpPr>
          <p:spPr>
            <a:xfrm>
              <a:off x="3881332" y="3821126"/>
              <a:ext cx="325680" cy="353756"/>
            </a:xfrm>
            <a:custGeom>
              <a:avLst/>
              <a:gdLst>
                <a:gd name="connsiteX0" fmla="*/ 323491 w 325680"/>
                <a:gd name="connsiteY0" fmla="*/ 353273 h 353756"/>
                <a:gd name="connsiteX1" fmla="*/ -2189 w 325680"/>
                <a:gd name="connsiteY1" fmla="*/ -483 h 353756"/>
                <a:gd name="connsiteX2" fmla="*/ 323491 w 325680"/>
                <a:gd name="connsiteY2" fmla="*/ -483 h 353756"/>
                <a:gd name="connsiteX3" fmla="*/ 323491 w 325680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680" h="353756">
                  <a:moveTo>
                    <a:pt x="323491" y="353273"/>
                  </a:moveTo>
                  <a:lnTo>
                    <a:pt x="-2189" y="-483"/>
                  </a:lnTo>
                  <a:lnTo>
                    <a:pt x="323491" y="-483"/>
                  </a:lnTo>
                  <a:lnTo>
                    <a:pt x="323491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72" name="Freeform: Shape 3071">
              <a:extLst>
                <a:ext uri="{FF2B5EF4-FFF2-40B4-BE49-F238E27FC236}">
                  <a16:creationId xmlns:a16="http://schemas.microsoft.com/office/drawing/2014/main" id="{CFC0AB6B-A2BE-48BA-B46E-030F8D165D1F}"/>
                </a:ext>
              </a:extLst>
            </p:cNvPr>
            <p:cNvSpPr/>
            <p:nvPr/>
          </p:nvSpPr>
          <p:spPr>
            <a:xfrm>
              <a:off x="3881332" y="4292801"/>
              <a:ext cx="325680" cy="359371"/>
            </a:xfrm>
            <a:custGeom>
              <a:avLst/>
              <a:gdLst>
                <a:gd name="connsiteX0" fmla="*/ -2189 w 325680"/>
                <a:gd name="connsiteY0" fmla="*/ 358888 h 359371"/>
                <a:gd name="connsiteX1" fmla="*/ -2189 w 325680"/>
                <a:gd name="connsiteY1" fmla="*/ -483 h 359371"/>
                <a:gd name="connsiteX2" fmla="*/ 323491 w 325680"/>
                <a:gd name="connsiteY2" fmla="*/ 358888 h 359371"/>
                <a:gd name="connsiteX3" fmla="*/ -2189 w 325680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680" h="359371">
                  <a:moveTo>
                    <a:pt x="-2189" y="358888"/>
                  </a:moveTo>
                  <a:lnTo>
                    <a:pt x="-2189" y="-483"/>
                  </a:lnTo>
                  <a:lnTo>
                    <a:pt x="323491" y="358888"/>
                  </a:lnTo>
                  <a:lnTo>
                    <a:pt x="-2189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73" name="Freeform: Shape 3072">
              <a:extLst>
                <a:ext uri="{FF2B5EF4-FFF2-40B4-BE49-F238E27FC236}">
                  <a16:creationId xmlns:a16="http://schemas.microsoft.com/office/drawing/2014/main" id="{CFA62244-584E-4610-8B74-3DAE440F60FB}"/>
                </a:ext>
              </a:extLst>
            </p:cNvPr>
            <p:cNvSpPr/>
            <p:nvPr/>
          </p:nvSpPr>
          <p:spPr>
            <a:xfrm>
              <a:off x="3881332" y="4292801"/>
              <a:ext cx="325680" cy="359371"/>
            </a:xfrm>
            <a:custGeom>
              <a:avLst/>
              <a:gdLst>
                <a:gd name="connsiteX0" fmla="*/ 323491 w 325680"/>
                <a:gd name="connsiteY0" fmla="*/ 358888 h 359371"/>
                <a:gd name="connsiteX1" fmla="*/ -2189 w 325680"/>
                <a:gd name="connsiteY1" fmla="*/ -483 h 359371"/>
                <a:gd name="connsiteX2" fmla="*/ 323491 w 325680"/>
                <a:gd name="connsiteY2" fmla="*/ -483 h 359371"/>
                <a:gd name="connsiteX3" fmla="*/ 323491 w 325680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680" h="359371">
                  <a:moveTo>
                    <a:pt x="323491" y="358888"/>
                  </a:moveTo>
                  <a:lnTo>
                    <a:pt x="-2189" y="-483"/>
                  </a:lnTo>
                  <a:lnTo>
                    <a:pt x="323491" y="-483"/>
                  </a:lnTo>
                  <a:lnTo>
                    <a:pt x="323491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74" name="Freeform: Shape 3073">
              <a:extLst>
                <a:ext uri="{FF2B5EF4-FFF2-40B4-BE49-F238E27FC236}">
                  <a16:creationId xmlns:a16="http://schemas.microsoft.com/office/drawing/2014/main" id="{DF80E960-09B9-4C6C-AFDD-E3D631A5EFDC}"/>
                </a:ext>
              </a:extLst>
            </p:cNvPr>
            <p:cNvSpPr/>
            <p:nvPr/>
          </p:nvSpPr>
          <p:spPr>
            <a:xfrm>
              <a:off x="3381582" y="4292801"/>
              <a:ext cx="376216" cy="359371"/>
            </a:xfrm>
            <a:custGeom>
              <a:avLst/>
              <a:gdLst>
                <a:gd name="connsiteX0" fmla="*/ -2189 w 376216"/>
                <a:gd name="connsiteY0" fmla="*/ 358888 h 359371"/>
                <a:gd name="connsiteX1" fmla="*/ -2189 w 376216"/>
                <a:gd name="connsiteY1" fmla="*/ -483 h 359371"/>
                <a:gd name="connsiteX2" fmla="*/ 374028 w 376216"/>
                <a:gd name="connsiteY2" fmla="*/ 358888 h 359371"/>
                <a:gd name="connsiteX3" fmla="*/ -2189 w 376216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6216" h="359371">
                  <a:moveTo>
                    <a:pt x="-2189" y="358888"/>
                  </a:moveTo>
                  <a:lnTo>
                    <a:pt x="-2189" y="-483"/>
                  </a:lnTo>
                  <a:lnTo>
                    <a:pt x="374028" y="358888"/>
                  </a:lnTo>
                  <a:lnTo>
                    <a:pt x="-2189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75" name="Freeform: Shape 3074">
              <a:extLst>
                <a:ext uri="{FF2B5EF4-FFF2-40B4-BE49-F238E27FC236}">
                  <a16:creationId xmlns:a16="http://schemas.microsoft.com/office/drawing/2014/main" id="{C0E23DDB-2AC8-413A-88D2-45BA343041D5}"/>
                </a:ext>
              </a:extLst>
            </p:cNvPr>
            <p:cNvSpPr/>
            <p:nvPr/>
          </p:nvSpPr>
          <p:spPr>
            <a:xfrm>
              <a:off x="3381582" y="4292801"/>
              <a:ext cx="376216" cy="359371"/>
            </a:xfrm>
            <a:custGeom>
              <a:avLst/>
              <a:gdLst>
                <a:gd name="connsiteX0" fmla="*/ 374028 w 376216"/>
                <a:gd name="connsiteY0" fmla="*/ 358888 h 359371"/>
                <a:gd name="connsiteX1" fmla="*/ -2189 w 376216"/>
                <a:gd name="connsiteY1" fmla="*/ -483 h 359371"/>
                <a:gd name="connsiteX2" fmla="*/ 374028 w 376216"/>
                <a:gd name="connsiteY2" fmla="*/ -483 h 359371"/>
                <a:gd name="connsiteX3" fmla="*/ 374028 w 376216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6216" h="359371">
                  <a:moveTo>
                    <a:pt x="374028" y="358888"/>
                  </a:moveTo>
                  <a:lnTo>
                    <a:pt x="-2189" y="-483"/>
                  </a:lnTo>
                  <a:lnTo>
                    <a:pt x="374028" y="-483"/>
                  </a:lnTo>
                  <a:lnTo>
                    <a:pt x="374028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76" name="Freeform: Shape 3075">
              <a:extLst>
                <a:ext uri="{FF2B5EF4-FFF2-40B4-BE49-F238E27FC236}">
                  <a16:creationId xmlns:a16="http://schemas.microsoft.com/office/drawing/2014/main" id="{9A1323FD-70AE-404F-9D49-67DE0D1DD76D}"/>
                </a:ext>
              </a:extLst>
            </p:cNvPr>
            <p:cNvSpPr/>
            <p:nvPr/>
          </p:nvSpPr>
          <p:spPr>
            <a:xfrm>
              <a:off x="2876216" y="4292801"/>
              <a:ext cx="381831" cy="359371"/>
            </a:xfrm>
            <a:custGeom>
              <a:avLst/>
              <a:gdLst>
                <a:gd name="connsiteX0" fmla="*/ -2189 w 381831"/>
                <a:gd name="connsiteY0" fmla="*/ 358888 h 359371"/>
                <a:gd name="connsiteX1" fmla="*/ -2189 w 381831"/>
                <a:gd name="connsiteY1" fmla="*/ -483 h 359371"/>
                <a:gd name="connsiteX2" fmla="*/ 379643 w 381831"/>
                <a:gd name="connsiteY2" fmla="*/ 358888 h 359371"/>
                <a:gd name="connsiteX3" fmla="*/ -2189 w 381831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9371">
                  <a:moveTo>
                    <a:pt x="-2189" y="358888"/>
                  </a:moveTo>
                  <a:lnTo>
                    <a:pt x="-2189" y="-483"/>
                  </a:lnTo>
                  <a:lnTo>
                    <a:pt x="379643" y="358888"/>
                  </a:lnTo>
                  <a:lnTo>
                    <a:pt x="-2189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77" name="Freeform: Shape 3076">
              <a:extLst>
                <a:ext uri="{FF2B5EF4-FFF2-40B4-BE49-F238E27FC236}">
                  <a16:creationId xmlns:a16="http://schemas.microsoft.com/office/drawing/2014/main" id="{1A2FA828-2A54-49C9-B712-C56D26EDCD97}"/>
                </a:ext>
              </a:extLst>
            </p:cNvPr>
            <p:cNvSpPr/>
            <p:nvPr/>
          </p:nvSpPr>
          <p:spPr>
            <a:xfrm>
              <a:off x="2876216" y="4292801"/>
              <a:ext cx="381831" cy="359371"/>
            </a:xfrm>
            <a:custGeom>
              <a:avLst/>
              <a:gdLst>
                <a:gd name="connsiteX0" fmla="*/ 379643 w 381831"/>
                <a:gd name="connsiteY0" fmla="*/ 358888 h 359371"/>
                <a:gd name="connsiteX1" fmla="*/ -2189 w 381831"/>
                <a:gd name="connsiteY1" fmla="*/ -483 h 359371"/>
                <a:gd name="connsiteX2" fmla="*/ 379643 w 381831"/>
                <a:gd name="connsiteY2" fmla="*/ -483 h 359371"/>
                <a:gd name="connsiteX3" fmla="*/ 379643 w 381831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9371">
                  <a:moveTo>
                    <a:pt x="379643" y="358888"/>
                  </a:moveTo>
                  <a:lnTo>
                    <a:pt x="-2189" y="-483"/>
                  </a:lnTo>
                  <a:lnTo>
                    <a:pt x="379643" y="-483"/>
                  </a:lnTo>
                  <a:lnTo>
                    <a:pt x="379643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78" name="Freeform: Shape 3077">
              <a:extLst>
                <a:ext uri="{FF2B5EF4-FFF2-40B4-BE49-F238E27FC236}">
                  <a16:creationId xmlns:a16="http://schemas.microsoft.com/office/drawing/2014/main" id="{35F1689D-06CD-4919-A118-74B29E0C7CCD}"/>
                </a:ext>
              </a:extLst>
            </p:cNvPr>
            <p:cNvSpPr/>
            <p:nvPr/>
          </p:nvSpPr>
          <p:spPr>
            <a:xfrm>
              <a:off x="3510731" y="249875"/>
              <a:ext cx="117918" cy="1729473"/>
            </a:xfrm>
            <a:custGeom>
              <a:avLst/>
              <a:gdLst>
                <a:gd name="connsiteX0" fmla="*/ -2189 w 117918"/>
                <a:gd name="connsiteY0" fmla="*/ 1728991 h 1729473"/>
                <a:gd name="connsiteX1" fmla="*/ -2189 w 117918"/>
                <a:gd name="connsiteY1" fmla="*/ -483 h 1729473"/>
                <a:gd name="connsiteX2" fmla="*/ 115730 w 117918"/>
                <a:gd name="connsiteY2" fmla="*/ 1728991 h 1729473"/>
                <a:gd name="connsiteX3" fmla="*/ -2189 w 117918"/>
                <a:gd name="connsiteY3" fmla="*/ 1728991 h 172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729473">
                  <a:moveTo>
                    <a:pt x="-2189" y="1728991"/>
                  </a:moveTo>
                  <a:lnTo>
                    <a:pt x="-2189" y="-483"/>
                  </a:lnTo>
                  <a:lnTo>
                    <a:pt x="115730" y="1728991"/>
                  </a:lnTo>
                  <a:lnTo>
                    <a:pt x="-2189" y="17289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79" name="Freeform: Shape 3078">
              <a:extLst>
                <a:ext uri="{FF2B5EF4-FFF2-40B4-BE49-F238E27FC236}">
                  <a16:creationId xmlns:a16="http://schemas.microsoft.com/office/drawing/2014/main" id="{2163C8F4-F8A2-43CD-8C0E-C2DC1888C6BE}"/>
                </a:ext>
              </a:extLst>
            </p:cNvPr>
            <p:cNvSpPr/>
            <p:nvPr/>
          </p:nvSpPr>
          <p:spPr>
            <a:xfrm>
              <a:off x="3510731" y="249875"/>
              <a:ext cx="117918" cy="117918"/>
            </a:xfrm>
            <a:custGeom>
              <a:avLst/>
              <a:gdLst>
                <a:gd name="connsiteX0" fmla="*/ 115730 w 117918"/>
                <a:gd name="connsiteY0" fmla="*/ 117436 h 117918"/>
                <a:gd name="connsiteX1" fmla="*/ -2189 w 117918"/>
                <a:gd name="connsiteY1" fmla="*/ -483 h 117918"/>
                <a:gd name="connsiteX2" fmla="*/ 115730 w 117918"/>
                <a:gd name="connsiteY2" fmla="*/ -483 h 117918"/>
                <a:gd name="connsiteX3" fmla="*/ 115730 w 11791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7918">
                  <a:moveTo>
                    <a:pt x="115730" y="117436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80" name="Freeform: Shape 3079">
              <a:extLst>
                <a:ext uri="{FF2B5EF4-FFF2-40B4-BE49-F238E27FC236}">
                  <a16:creationId xmlns:a16="http://schemas.microsoft.com/office/drawing/2014/main" id="{5E8B8DD1-4C3F-427B-8A80-A64A55D24DB6}"/>
                </a:ext>
              </a:extLst>
            </p:cNvPr>
            <p:cNvSpPr/>
            <p:nvPr/>
          </p:nvSpPr>
          <p:spPr>
            <a:xfrm>
              <a:off x="3628650" y="1855815"/>
              <a:ext cx="151609" cy="123533"/>
            </a:xfrm>
            <a:custGeom>
              <a:avLst/>
              <a:gdLst>
                <a:gd name="connsiteX0" fmla="*/ -2189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123051 h 123533"/>
                <a:gd name="connsiteX3" fmla="*/ -2189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49421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81" name="Freeform: Shape 3080">
              <a:extLst>
                <a:ext uri="{FF2B5EF4-FFF2-40B4-BE49-F238E27FC236}">
                  <a16:creationId xmlns:a16="http://schemas.microsoft.com/office/drawing/2014/main" id="{3EA695E3-91DF-46C7-B39E-3F831E3D8EBD}"/>
                </a:ext>
              </a:extLst>
            </p:cNvPr>
            <p:cNvSpPr/>
            <p:nvPr/>
          </p:nvSpPr>
          <p:spPr>
            <a:xfrm>
              <a:off x="3628650" y="1855815"/>
              <a:ext cx="151609" cy="123533"/>
            </a:xfrm>
            <a:custGeom>
              <a:avLst/>
              <a:gdLst>
                <a:gd name="connsiteX0" fmla="*/ 149421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-483 h 123533"/>
                <a:gd name="connsiteX3" fmla="*/ 149421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149421" y="123051"/>
                  </a:moveTo>
                  <a:lnTo>
                    <a:pt x="-2189" y="-483"/>
                  </a:lnTo>
                  <a:lnTo>
                    <a:pt x="149421" y="-483"/>
                  </a:lnTo>
                  <a:lnTo>
                    <a:pt x="149421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82" name="Freeform: Shape 3081">
              <a:extLst>
                <a:ext uri="{FF2B5EF4-FFF2-40B4-BE49-F238E27FC236}">
                  <a16:creationId xmlns:a16="http://schemas.microsoft.com/office/drawing/2014/main" id="{E043DE5E-9DDF-447D-89F5-AB565062A3A7}"/>
                </a:ext>
              </a:extLst>
            </p:cNvPr>
            <p:cNvSpPr/>
            <p:nvPr/>
          </p:nvSpPr>
          <p:spPr>
            <a:xfrm>
              <a:off x="3628650" y="1266221"/>
              <a:ext cx="151609" cy="123533"/>
            </a:xfrm>
            <a:custGeom>
              <a:avLst/>
              <a:gdLst>
                <a:gd name="connsiteX0" fmla="*/ -2189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123051 h 123533"/>
                <a:gd name="connsiteX3" fmla="*/ -2189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49421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83" name="Freeform: Shape 3082">
              <a:extLst>
                <a:ext uri="{FF2B5EF4-FFF2-40B4-BE49-F238E27FC236}">
                  <a16:creationId xmlns:a16="http://schemas.microsoft.com/office/drawing/2014/main" id="{F8AF07C7-C76C-4E0B-B38C-6DD0ACE00EB5}"/>
                </a:ext>
              </a:extLst>
            </p:cNvPr>
            <p:cNvSpPr/>
            <p:nvPr/>
          </p:nvSpPr>
          <p:spPr>
            <a:xfrm>
              <a:off x="3628650" y="1266221"/>
              <a:ext cx="151609" cy="123533"/>
            </a:xfrm>
            <a:custGeom>
              <a:avLst/>
              <a:gdLst>
                <a:gd name="connsiteX0" fmla="*/ 149421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-483 h 123533"/>
                <a:gd name="connsiteX3" fmla="*/ 149421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149421" y="123051"/>
                  </a:moveTo>
                  <a:lnTo>
                    <a:pt x="-2189" y="-483"/>
                  </a:lnTo>
                  <a:lnTo>
                    <a:pt x="149421" y="-483"/>
                  </a:lnTo>
                  <a:lnTo>
                    <a:pt x="149421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84" name="Freeform: Shape 3083">
              <a:extLst>
                <a:ext uri="{FF2B5EF4-FFF2-40B4-BE49-F238E27FC236}">
                  <a16:creationId xmlns:a16="http://schemas.microsoft.com/office/drawing/2014/main" id="{A08800A6-F784-4576-BCD0-97E61B8CBDB3}"/>
                </a:ext>
              </a:extLst>
            </p:cNvPr>
            <p:cNvSpPr/>
            <p:nvPr/>
          </p:nvSpPr>
          <p:spPr>
            <a:xfrm>
              <a:off x="3780259" y="1266221"/>
              <a:ext cx="123533" cy="713127"/>
            </a:xfrm>
            <a:custGeom>
              <a:avLst/>
              <a:gdLst>
                <a:gd name="connsiteX0" fmla="*/ -2189 w 123533"/>
                <a:gd name="connsiteY0" fmla="*/ 121838 h 713127"/>
                <a:gd name="connsiteX1" fmla="*/ -2189 w 123533"/>
                <a:gd name="connsiteY1" fmla="*/ -483 h 713127"/>
                <a:gd name="connsiteX2" fmla="*/ 121345 w 123533"/>
                <a:gd name="connsiteY2" fmla="*/ 712644 h 713127"/>
                <a:gd name="connsiteX3" fmla="*/ -2189 w 123533"/>
                <a:gd name="connsiteY3" fmla="*/ 121838 h 71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13127">
                  <a:moveTo>
                    <a:pt x="-2189" y="121838"/>
                  </a:moveTo>
                  <a:lnTo>
                    <a:pt x="-2189" y="-483"/>
                  </a:lnTo>
                  <a:lnTo>
                    <a:pt x="121345" y="712644"/>
                  </a:lnTo>
                  <a:lnTo>
                    <a:pt x="-2189" y="12183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85" name="Freeform: Shape 3084">
              <a:extLst>
                <a:ext uri="{FF2B5EF4-FFF2-40B4-BE49-F238E27FC236}">
                  <a16:creationId xmlns:a16="http://schemas.microsoft.com/office/drawing/2014/main" id="{C775812B-E8DE-4EAF-9FD6-5C956B1AC667}"/>
                </a:ext>
              </a:extLst>
            </p:cNvPr>
            <p:cNvSpPr/>
            <p:nvPr/>
          </p:nvSpPr>
          <p:spPr>
            <a:xfrm>
              <a:off x="3780259" y="1266221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86" name="Freeform: Shape 3085">
              <a:extLst>
                <a:ext uri="{FF2B5EF4-FFF2-40B4-BE49-F238E27FC236}">
                  <a16:creationId xmlns:a16="http://schemas.microsoft.com/office/drawing/2014/main" id="{C3EA9E71-CE31-41E2-8C00-BDA8A64DBABB}"/>
                </a:ext>
              </a:extLst>
            </p:cNvPr>
            <p:cNvSpPr/>
            <p:nvPr/>
          </p:nvSpPr>
          <p:spPr>
            <a:xfrm>
              <a:off x="3903793" y="1855815"/>
              <a:ext cx="151609" cy="123533"/>
            </a:xfrm>
            <a:custGeom>
              <a:avLst/>
              <a:gdLst>
                <a:gd name="connsiteX0" fmla="*/ -2189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123051 h 123533"/>
                <a:gd name="connsiteX3" fmla="*/ -2189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49421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87" name="Freeform: Shape 3086">
              <a:extLst>
                <a:ext uri="{FF2B5EF4-FFF2-40B4-BE49-F238E27FC236}">
                  <a16:creationId xmlns:a16="http://schemas.microsoft.com/office/drawing/2014/main" id="{B4DFDCCC-45E6-477F-8D00-8C7D684DA0B5}"/>
                </a:ext>
              </a:extLst>
            </p:cNvPr>
            <p:cNvSpPr/>
            <p:nvPr/>
          </p:nvSpPr>
          <p:spPr>
            <a:xfrm>
              <a:off x="3903793" y="1855815"/>
              <a:ext cx="151609" cy="123533"/>
            </a:xfrm>
            <a:custGeom>
              <a:avLst/>
              <a:gdLst>
                <a:gd name="connsiteX0" fmla="*/ 149421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-483 h 123533"/>
                <a:gd name="connsiteX3" fmla="*/ 149421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149421" y="123051"/>
                  </a:moveTo>
                  <a:lnTo>
                    <a:pt x="-2189" y="-483"/>
                  </a:lnTo>
                  <a:lnTo>
                    <a:pt x="149421" y="-483"/>
                  </a:lnTo>
                  <a:lnTo>
                    <a:pt x="149421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88" name="Freeform: Shape 3087">
              <a:extLst>
                <a:ext uri="{FF2B5EF4-FFF2-40B4-BE49-F238E27FC236}">
                  <a16:creationId xmlns:a16="http://schemas.microsoft.com/office/drawing/2014/main" id="{006367EE-6FEA-4C82-9500-2A0561CD763B}"/>
                </a:ext>
              </a:extLst>
            </p:cNvPr>
            <p:cNvSpPr/>
            <p:nvPr/>
          </p:nvSpPr>
          <p:spPr>
            <a:xfrm>
              <a:off x="3903793" y="1266221"/>
              <a:ext cx="151609" cy="123533"/>
            </a:xfrm>
            <a:custGeom>
              <a:avLst/>
              <a:gdLst>
                <a:gd name="connsiteX0" fmla="*/ -2189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123051 h 123533"/>
                <a:gd name="connsiteX3" fmla="*/ -2189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49421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89" name="Freeform: Shape 3088">
              <a:extLst>
                <a:ext uri="{FF2B5EF4-FFF2-40B4-BE49-F238E27FC236}">
                  <a16:creationId xmlns:a16="http://schemas.microsoft.com/office/drawing/2014/main" id="{6783E490-9F45-4138-AB53-3845ACCA0F34}"/>
                </a:ext>
              </a:extLst>
            </p:cNvPr>
            <p:cNvSpPr/>
            <p:nvPr/>
          </p:nvSpPr>
          <p:spPr>
            <a:xfrm>
              <a:off x="3903793" y="1266221"/>
              <a:ext cx="151609" cy="123533"/>
            </a:xfrm>
            <a:custGeom>
              <a:avLst/>
              <a:gdLst>
                <a:gd name="connsiteX0" fmla="*/ 149421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-483 h 123533"/>
                <a:gd name="connsiteX3" fmla="*/ 149421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149421" y="123051"/>
                  </a:moveTo>
                  <a:lnTo>
                    <a:pt x="-2189" y="-483"/>
                  </a:lnTo>
                  <a:lnTo>
                    <a:pt x="149421" y="-483"/>
                  </a:lnTo>
                  <a:lnTo>
                    <a:pt x="149421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90" name="Freeform: Shape 3089">
              <a:extLst>
                <a:ext uri="{FF2B5EF4-FFF2-40B4-BE49-F238E27FC236}">
                  <a16:creationId xmlns:a16="http://schemas.microsoft.com/office/drawing/2014/main" id="{6DF3FC9B-786B-4FC3-BB5B-270FC141C3A5}"/>
                </a:ext>
              </a:extLst>
            </p:cNvPr>
            <p:cNvSpPr/>
            <p:nvPr/>
          </p:nvSpPr>
          <p:spPr>
            <a:xfrm>
              <a:off x="4055403" y="1266221"/>
              <a:ext cx="123533" cy="713127"/>
            </a:xfrm>
            <a:custGeom>
              <a:avLst/>
              <a:gdLst>
                <a:gd name="connsiteX0" fmla="*/ -2189 w 123533"/>
                <a:gd name="connsiteY0" fmla="*/ 121838 h 713127"/>
                <a:gd name="connsiteX1" fmla="*/ -2189 w 123533"/>
                <a:gd name="connsiteY1" fmla="*/ -483 h 713127"/>
                <a:gd name="connsiteX2" fmla="*/ 121345 w 123533"/>
                <a:gd name="connsiteY2" fmla="*/ 712644 h 713127"/>
                <a:gd name="connsiteX3" fmla="*/ -2189 w 123533"/>
                <a:gd name="connsiteY3" fmla="*/ 121838 h 71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13127">
                  <a:moveTo>
                    <a:pt x="-2189" y="121838"/>
                  </a:moveTo>
                  <a:lnTo>
                    <a:pt x="-2189" y="-483"/>
                  </a:lnTo>
                  <a:lnTo>
                    <a:pt x="121345" y="712644"/>
                  </a:lnTo>
                  <a:lnTo>
                    <a:pt x="-2189" y="12183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91" name="Freeform: Shape 3090">
              <a:extLst>
                <a:ext uri="{FF2B5EF4-FFF2-40B4-BE49-F238E27FC236}">
                  <a16:creationId xmlns:a16="http://schemas.microsoft.com/office/drawing/2014/main" id="{732A541E-4128-48A3-928C-F97D6FB5AA51}"/>
                </a:ext>
              </a:extLst>
            </p:cNvPr>
            <p:cNvSpPr/>
            <p:nvPr/>
          </p:nvSpPr>
          <p:spPr>
            <a:xfrm>
              <a:off x="4055403" y="1266221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92" name="Freeform: Shape 3091">
              <a:extLst>
                <a:ext uri="{FF2B5EF4-FFF2-40B4-BE49-F238E27FC236}">
                  <a16:creationId xmlns:a16="http://schemas.microsoft.com/office/drawing/2014/main" id="{C0494457-E87B-4F71-9EC6-1F32A7E6A089}"/>
                </a:ext>
              </a:extLst>
            </p:cNvPr>
            <p:cNvSpPr/>
            <p:nvPr/>
          </p:nvSpPr>
          <p:spPr>
            <a:xfrm>
              <a:off x="4178937" y="1855815"/>
              <a:ext cx="151609" cy="123533"/>
            </a:xfrm>
            <a:custGeom>
              <a:avLst/>
              <a:gdLst>
                <a:gd name="connsiteX0" fmla="*/ -2189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123051 h 123533"/>
                <a:gd name="connsiteX3" fmla="*/ -2189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49421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93" name="Freeform: Shape 3092">
              <a:extLst>
                <a:ext uri="{FF2B5EF4-FFF2-40B4-BE49-F238E27FC236}">
                  <a16:creationId xmlns:a16="http://schemas.microsoft.com/office/drawing/2014/main" id="{D26E7467-C31B-4C6A-BC57-D4ABD08F9C6A}"/>
                </a:ext>
              </a:extLst>
            </p:cNvPr>
            <p:cNvSpPr/>
            <p:nvPr/>
          </p:nvSpPr>
          <p:spPr>
            <a:xfrm>
              <a:off x="4178937" y="1855815"/>
              <a:ext cx="151609" cy="123533"/>
            </a:xfrm>
            <a:custGeom>
              <a:avLst/>
              <a:gdLst>
                <a:gd name="connsiteX0" fmla="*/ 149421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-483 h 123533"/>
                <a:gd name="connsiteX3" fmla="*/ 149421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149421" y="123051"/>
                  </a:moveTo>
                  <a:lnTo>
                    <a:pt x="-2189" y="-483"/>
                  </a:lnTo>
                  <a:lnTo>
                    <a:pt x="149421" y="-483"/>
                  </a:lnTo>
                  <a:lnTo>
                    <a:pt x="149421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94" name="Freeform: Shape 3093">
              <a:extLst>
                <a:ext uri="{FF2B5EF4-FFF2-40B4-BE49-F238E27FC236}">
                  <a16:creationId xmlns:a16="http://schemas.microsoft.com/office/drawing/2014/main" id="{DE865B80-3FB7-4D35-BA66-525E0E36F217}"/>
                </a:ext>
              </a:extLst>
            </p:cNvPr>
            <p:cNvSpPr/>
            <p:nvPr/>
          </p:nvSpPr>
          <p:spPr>
            <a:xfrm>
              <a:off x="4178937" y="1266221"/>
              <a:ext cx="151609" cy="123533"/>
            </a:xfrm>
            <a:custGeom>
              <a:avLst/>
              <a:gdLst>
                <a:gd name="connsiteX0" fmla="*/ -2189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123051 h 123533"/>
                <a:gd name="connsiteX3" fmla="*/ -2189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49421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95" name="Freeform: Shape 3094">
              <a:extLst>
                <a:ext uri="{FF2B5EF4-FFF2-40B4-BE49-F238E27FC236}">
                  <a16:creationId xmlns:a16="http://schemas.microsoft.com/office/drawing/2014/main" id="{67C7635C-EF74-4FF7-ACBD-43F1971EB70D}"/>
                </a:ext>
              </a:extLst>
            </p:cNvPr>
            <p:cNvSpPr/>
            <p:nvPr/>
          </p:nvSpPr>
          <p:spPr>
            <a:xfrm>
              <a:off x="4178937" y="1266221"/>
              <a:ext cx="151609" cy="123533"/>
            </a:xfrm>
            <a:custGeom>
              <a:avLst/>
              <a:gdLst>
                <a:gd name="connsiteX0" fmla="*/ 149421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-483 h 123533"/>
                <a:gd name="connsiteX3" fmla="*/ 149421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149421" y="123051"/>
                  </a:moveTo>
                  <a:lnTo>
                    <a:pt x="-2189" y="-483"/>
                  </a:lnTo>
                  <a:lnTo>
                    <a:pt x="149421" y="-483"/>
                  </a:lnTo>
                  <a:lnTo>
                    <a:pt x="149421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96" name="Freeform: Shape 3095">
              <a:extLst>
                <a:ext uri="{FF2B5EF4-FFF2-40B4-BE49-F238E27FC236}">
                  <a16:creationId xmlns:a16="http://schemas.microsoft.com/office/drawing/2014/main" id="{EA09F24C-5120-48F1-B15E-AD213179E464}"/>
                </a:ext>
              </a:extLst>
            </p:cNvPr>
            <p:cNvSpPr/>
            <p:nvPr/>
          </p:nvSpPr>
          <p:spPr>
            <a:xfrm>
              <a:off x="3628650" y="1013539"/>
              <a:ext cx="701896" cy="117918"/>
            </a:xfrm>
            <a:custGeom>
              <a:avLst/>
              <a:gdLst>
                <a:gd name="connsiteX0" fmla="*/ -2189 w 701896"/>
                <a:gd name="connsiteY0" fmla="*/ 117436 h 117918"/>
                <a:gd name="connsiteX1" fmla="*/ -2189 w 701896"/>
                <a:gd name="connsiteY1" fmla="*/ -483 h 117918"/>
                <a:gd name="connsiteX2" fmla="*/ 699708 w 701896"/>
                <a:gd name="connsiteY2" fmla="*/ 117436 h 117918"/>
                <a:gd name="connsiteX3" fmla="*/ -2189 w 70189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699708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97" name="Freeform: Shape 3096">
              <a:extLst>
                <a:ext uri="{FF2B5EF4-FFF2-40B4-BE49-F238E27FC236}">
                  <a16:creationId xmlns:a16="http://schemas.microsoft.com/office/drawing/2014/main" id="{406BB0B3-285B-4C41-9C95-ADCE6EE009BC}"/>
                </a:ext>
              </a:extLst>
            </p:cNvPr>
            <p:cNvSpPr/>
            <p:nvPr/>
          </p:nvSpPr>
          <p:spPr>
            <a:xfrm>
              <a:off x="3628650" y="1013539"/>
              <a:ext cx="701896" cy="117918"/>
            </a:xfrm>
            <a:custGeom>
              <a:avLst/>
              <a:gdLst>
                <a:gd name="connsiteX0" fmla="*/ 699708 w 701896"/>
                <a:gd name="connsiteY0" fmla="*/ 117436 h 117918"/>
                <a:gd name="connsiteX1" fmla="*/ -2189 w 701896"/>
                <a:gd name="connsiteY1" fmla="*/ -483 h 117918"/>
                <a:gd name="connsiteX2" fmla="*/ 699708 w 701896"/>
                <a:gd name="connsiteY2" fmla="*/ -483 h 117918"/>
                <a:gd name="connsiteX3" fmla="*/ 699708 w 70189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17918">
                  <a:moveTo>
                    <a:pt x="699708" y="117436"/>
                  </a:moveTo>
                  <a:lnTo>
                    <a:pt x="-2189" y="-483"/>
                  </a:lnTo>
                  <a:lnTo>
                    <a:pt x="699708" y="-483"/>
                  </a:lnTo>
                  <a:lnTo>
                    <a:pt x="699708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98" name="Freeform: Shape 3097">
              <a:extLst>
                <a:ext uri="{FF2B5EF4-FFF2-40B4-BE49-F238E27FC236}">
                  <a16:creationId xmlns:a16="http://schemas.microsoft.com/office/drawing/2014/main" id="{4B2A7442-DA18-47C6-AF61-503378FF07C8}"/>
                </a:ext>
              </a:extLst>
            </p:cNvPr>
            <p:cNvSpPr/>
            <p:nvPr/>
          </p:nvSpPr>
          <p:spPr>
            <a:xfrm>
              <a:off x="3628650" y="755240"/>
              <a:ext cx="701896" cy="123533"/>
            </a:xfrm>
            <a:custGeom>
              <a:avLst/>
              <a:gdLst>
                <a:gd name="connsiteX0" fmla="*/ -2189 w 701896"/>
                <a:gd name="connsiteY0" fmla="*/ 123051 h 123533"/>
                <a:gd name="connsiteX1" fmla="*/ -2189 w 701896"/>
                <a:gd name="connsiteY1" fmla="*/ -483 h 123533"/>
                <a:gd name="connsiteX2" fmla="*/ 699708 w 701896"/>
                <a:gd name="connsiteY2" fmla="*/ 123051 h 123533"/>
                <a:gd name="connsiteX3" fmla="*/ -2189 w 7018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69970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99" name="Freeform: Shape 3098">
              <a:extLst>
                <a:ext uri="{FF2B5EF4-FFF2-40B4-BE49-F238E27FC236}">
                  <a16:creationId xmlns:a16="http://schemas.microsoft.com/office/drawing/2014/main" id="{F3496ABD-9D47-47B1-A5AB-0D11585ED069}"/>
                </a:ext>
              </a:extLst>
            </p:cNvPr>
            <p:cNvSpPr/>
            <p:nvPr/>
          </p:nvSpPr>
          <p:spPr>
            <a:xfrm>
              <a:off x="3628650" y="755240"/>
              <a:ext cx="701896" cy="123533"/>
            </a:xfrm>
            <a:custGeom>
              <a:avLst/>
              <a:gdLst>
                <a:gd name="connsiteX0" fmla="*/ 699708 w 701896"/>
                <a:gd name="connsiteY0" fmla="*/ 123051 h 123533"/>
                <a:gd name="connsiteX1" fmla="*/ -2189 w 701896"/>
                <a:gd name="connsiteY1" fmla="*/ -483 h 123533"/>
                <a:gd name="connsiteX2" fmla="*/ 699708 w 701896"/>
                <a:gd name="connsiteY2" fmla="*/ -483 h 123533"/>
                <a:gd name="connsiteX3" fmla="*/ 699708 w 7018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23533">
                  <a:moveTo>
                    <a:pt x="699708" y="123051"/>
                  </a:moveTo>
                  <a:lnTo>
                    <a:pt x="-2189" y="-483"/>
                  </a:lnTo>
                  <a:lnTo>
                    <a:pt x="699708" y="-483"/>
                  </a:lnTo>
                  <a:lnTo>
                    <a:pt x="69970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00" name="Freeform: Shape 3099">
              <a:extLst>
                <a:ext uri="{FF2B5EF4-FFF2-40B4-BE49-F238E27FC236}">
                  <a16:creationId xmlns:a16="http://schemas.microsoft.com/office/drawing/2014/main" id="{64EC78B1-EFDE-4096-98DC-05AEBAF2196D}"/>
                </a:ext>
              </a:extLst>
            </p:cNvPr>
            <p:cNvSpPr/>
            <p:nvPr/>
          </p:nvSpPr>
          <p:spPr>
            <a:xfrm>
              <a:off x="3628650" y="502558"/>
              <a:ext cx="701896" cy="123533"/>
            </a:xfrm>
            <a:custGeom>
              <a:avLst/>
              <a:gdLst>
                <a:gd name="connsiteX0" fmla="*/ -2189 w 701896"/>
                <a:gd name="connsiteY0" fmla="*/ 123051 h 123533"/>
                <a:gd name="connsiteX1" fmla="*/ -2189 w 701896"/>
                <a:gd name="connsiteY1" fmla="*/ -483 h 123533"/>
                <a:gd name="connsiteX2" fmla="*/ 699708 w 701896"/>
                <a:gd name="connsiteY2" fmla="*/ 123051 h 123533"/>
                <a:gd name="connsiteX3" fmla="*/ -2189 w 7018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69970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01" name="Freeform: Shape 3100">
              <a:extLst>
                <a:ext uri="{FF2B5EF4-FFF2-40B4-BE49-F238E27FC236}">
                  <a16:creationId xmlns:a16="http://schemas.microsoft.com/office/drawing/2014/main" id="{86CC4ADA-4726-48BC-96B6-6480E8362E2F}"/>
                </a:ext>
              </a:extLst>
            </p:cNvPr>
            <p:cNvSpPr/>
            <p:nvPr/>
          </p:nvSpPr>
          <p:spPr>
            <a:xfrm>
              <a:off x="3628650" y="502558"/>
              <a:ext cx="701896" cy="123533"/>
            </a:xfrm>
            <a:custGeom>
              <a:avLst/>
              <a:gdLst>
                <a:gd name="connsiteX0" fmla="*/ 699708 w 701896"/>
                <a:gd name="connsiteY0" fmla="*/ 123051 h 123533"/>
                <a:gd name="connsiteX1" fmla="*/ -2189 w 701896"/>
                <a:gd name="connsiteY1" fmla="*/ -483 h 123533"/>
                <a:gd name="connsiteX2" fmla="*/ 699708 w 701896"/>
                <a:gd name="connsiteY2" fmla="*/ -483 h 123533"/>
                <a:gd name="connsiteX3" fmla="*/ 699708 w 7018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23533">
                  <a:moveTo>
                    <a:pt x="699708" y="123051"/>
                  </a:moveTo>
                  <a:lnTo>
                    <a:pt x="-2189" y="-483"/>
                  </a:lnTo>
                  <a:lnTo>
                    <a:pt x="699708" y="-483"/>
                  </a:lnTo>
                  <a:lnTo>
                    <a:pt x="69970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02" name="Freeform: Shape 3101">
              <a:extLst>
                <a:ext uri="{FF2B5EF4-FFF2-40B4-BE49-F238E27FC236}">
                  <a16:creationId xmlns:a16="http://schemas.microsoft.com/office/drawing/2014/main" id="{ABA7BA2B-A4DC-4218-9AAE-4CABBE76D5E9}"/>
                </a:ext>
              </a:extLst>
            </p:cNvPr>
            <p:cNvSpPr/>
            <p:nvPr/>
          </p:nvSpPr>
          <p:spPr>
            <a:xfrm>
              <a:off x="3628650" y="249875"/>
              <a:ext cx="701896" cy="117918"/>
            </a:xfrm>
            <a:custGeom>
              <a:avLst/>
              <a:gdLst>
                <a:gd name="connsiteX0" fmla="*/ -2189 w 701896"/>
                <a:gd name="connsiteY0" fmla="*/ 117436 h 117918"/>
                <a:gd name="connsiteX1" fmla="*/ -2189 w 701896"/>
                <a:gd name="connsiteY1" fmla="*/ -483 h 117918"/>
                <a:gd name="connsiteX2" fmla="*/ 699708 w 701896"/>
                <a:gd name="connsiteY2" fmla="*/ 117436 h 117918"/>
                <a:gd name="connsiteX3" fmla="*/ -2189 w 70189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699708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03" name="Freeform: Shape 3102">
              <a:extLst>
                <a:ext uri="{FF2B5EF4-FFF2-40B4-BE49-F238E27FC236}">
                  <a16:creationId xmlns:a16="http://schemas.microsoft.com/office/drawing/2014/main" id="{430E2629-5EF0-4B08-9E0B-EB3CB9F35F0A}"/>
                </a:ext>
              </a:extLst>
            </p:cNvPr>
            <p:cNvSpPr/>
            <p:nvPr/>
          </p:nvSpPr>
          <p:spPr>
            <a:xfrm>
              <a:off x="3628650" y="249875"/>
              <a:ext cx="701896" cy="117918"/>
            </a:xfrm>
            <a:custGeom>
              <a:avLst/>
              <a:gdLst>
                <a:gd name="connsiteX0" fmla="*/ 699708 w 701896"/>
                <a:gd name="connsiteY0" fmla="*/ 117436 h 117918"/>
                <a:gd name="connsiteX1" fmla="*/ -2189 w 701896"/>
                <a:gd name="connsiteY1" fmla="*/ -483 h 117918"/>
                <a:gd name="connsiteX2" fmla="*/ 699708 w 701896"/>
                <a:gd name="connsiteY2" fmla="*/ -483 h 117918"/>
                <a:gd name="connsiteX3" fmla="*/ 699708 w 70189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17918">
                  <a:moveTo>
                    <a:pt x="699708" y="117436"/>
                  </a:moveTo>
                  <a:lnTo>
                    <a:pt x="-2189" y="-483"/>
                  </a:lnTo>
                  <a:lnTo>
                    <a:pt x="699708" y="-483"/>
                  </a:lnTo>
                  <a:lnTo>
                    <a:pt x="699708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04" name="Freeform: Shape 3103">
              <a:extLst>
                <a:ext uri="{FF2B5EF4-FFF2-40B4-BE49-F238E27FC236}">
                  <a16:creationId xmlns:a16="http://schemas.microsoft.com/office/drawing/2014/main" id="{6219EB44-D91E-49B5-84D3-B7264F83EDED}"/>
                </a:ext>
              </a:extLst>
            </p:cNvPr>
            <p:cNvSpPr/>
            <p:nvPr/>
          </p:nvSpPr>
          <p:spPr>
            <a:xfrm>
              <a:off x="4330546" y="249875"/>
              <a:ext cx="117918" cy="1729473"/>
            </a:xfrm>
            <a:custGeom>
              <a:avLst/>
              <a:gdLst>
                <a:gd name="connsiteX0" fmla="*/ -2189 w 117918"/>
                <a:gd name="connsiteY0" fmla="*/ 121675 h 1729473"/>
                <a:gd name="connsiteX1" fmla="*/ -2189 w 117918"/>
                <a:gd name="connsiteY1" fmla="*/ -483 h 1729473"/>
                <a:gd name="connsiteX2" fmla="*/ 115730 w 117918"/>
                <a:gd name="connsiteY2" fmla="*/ 1728991 h 1729473"/>
                <a:gd name="connsiteX3" fmla="*/ -2189 w 117918"/>
                <a:gd name="connsiteY3" fmla="*/ 121675 h 172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729473">
                  <a:moveTo>
                    <a:pt x="-2189" y="121675"/>
                  </a:moveTo>
                  <a:lnTo>
                    <a:pt x="-2189" y="-483"/>
                  </a:lnTo>
                  <a:lnTo>
                    <a:pt x="115730" y="1728991"/>
                  </a:lnTo>
                  <a:lnTo>
                    <a:pt x="-2189" y="12167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05" name="Freeform: Shape 3104">
              <a:extLst>
                <a:ext uri="{FF2B5EF4-FFF2-40B4-BE49-F238E27FC236}">
                  <a16:creationId xmlns:a16="http://schemas.microsoft.com/office/drawing/2014/main" id="{5625A64B-5B25-49CC-9C1C-81CB055E5BB1}"/>
                </a:ext>
              </a:extLst>
            </p:cNvPr>
            <p:cNvSpPr/>
            <p:nvPr/>
          </p:nvSpPr>
          <p:spPr>
            <a:xfrm>
              <a:off x="4330546" y="249875"/>
              <a:ext cx="117918" cy="1729473"/>
            </a:xfrm>
            <a:custGeom>
              <a:avLst/>
              <a:gdLst>
                <a:gd name="connsiteX0" fmla="*/ 115730 w 117918"/>
                <a:gd name="connsiteY0" fmla="*/ 1728991 h 1729473"/>
                <a:gd name="connsiteX1" fmla="*/ -2189 w 117918"/>
                <a:gd name="connsiteY1" fmla="*/ -483 h 1729473"/>
                <a:gd name="connsiteX2" fmla="*/ 115730 w 117918"/>
                <a:gd name="connsiteY2" fmla="*/ -483 h 1729473"/>
                <a:gd name="connsiteX3" fmla="*/ 115730 w 117918"/>
                <a:gd name="connsiteY3" fmla="*/ 1728991 h 172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729473">
                  <a:moveTo>
                    <a:pt x="115730" y="172899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7289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06" name="Freeform: Shape 3105">
              <a:extLst>
                <a:ext uri="{FF2B5EF4-FFF2-40B4-BE49-F238E27FC236}">
                  <a16:creationId xmlns:a16="http://schemas.microsoft.com/office/drawing/2014/main" id="{21AD380E-244B-4406-872B-763C84720CF7}"/>
                </a:ext>
              </a:extLst>
            </p:cNvPr>
            <p:cNvSpPr/>
            <p:nvPr/>
          </p:nvSpPr>
          <p:spPr>
            <a:xfrm>
              <a:off x="3510731" y="249875"/>
              <a:ext cx="117918" cy="1729473"/>
            </a:xfrm>
            <a:custGeom>
              <a:avLst/>
              <a:gdLst>
                <a:gd name="connsiteX0" fmla="*/ 115730 w 117918"/>
                <a:gd name="connsiteY0" fmla="*/ 1728991 h 1729473"/>
                <a:gd name="connsiteX1" fmla="*/ -2189 w 117918"/>
                <a:gd name="connsiteY1" fmla="*/ -483 h 1729473"/>
                <a:gd name="connsiteX2" fmla="*/ 115730 w 117918"/>
                <a:gd name="connsiteY2" fmla="*/ 1606827 h 1729473"/>
                <a:gd name="connsiteX3" fmla="*/ 115730 w 117918"/>
                <a:gd name="connsiteY3" fmla="*/ 1728991 h 172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729473">
                  <a:moveTo>
                    <a:pt x="115730" y="1728991"/>
                  </a:moveTo>
                  <a:lnTo>
                    <a:pt x="-2189" y="-483"/>
                  </a:lnTo>
                  <a:lnTo>
                    <a:pt x="115730" y="1606827"/>
                  </a:lnTo>
                  <a:lnTo>
                    <a:pt x="115730" y="17289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07" name="Freeform: Shape 3106">
              <a:extLst>
                <a:ext uri="{FF2B5EF4-FFF2-40B4-BE49-F238E27FC236}">
                  <a16:creationId xmlns:a16="http://schemas.microsoft.com/office/drawing/2014/main" id="{0203F74D-1122-4E2D-BCA7-5B8105EAAEC3}"/>
                </a:ext>
              </a:extLst>
            </p:cNvPr>
            <p:cNvSpPr/>
            <p:nvPr/>
          </p:nvSpPr>
          <p:spPr>
            <a:xfrm>
              <a:off x="3510731" y="249875"/>
              <a:ext cx="117918" cy="1605945"/>
            </a:xfrm>
            <a:custGeom>
              <a:avLst/>
              <a:gdLst>
                <a:gd name="connsiteX0" fmla="*/ 115730 w 117918"/>
                <a:gd name="connsiteY0" fmla="*/ 1605463 h 1605945"/>
                <a:gd name="connsiteX1" fmla="*/ -2189 w 117918"/>
                <a:gd name="connsiteY1" fmla="*/ -483 h 1605945"/>
                <a:gd name="connsiteX2" fmla="*/ 115730 w 117918"/>
                <a:gd name="connsiteY2" fmla="*/ 1137988 h 1605945"/>
                <a:gd name="connsiteX3" fmla="*/ 115730 w 117918"/>
                <a:gd name="connsiteY3" fmla="*/ 1605463 h 1605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605945">
                  <a:moveTo>
                    <a:pt x="115730" y="1605463"/>
                  </a:moveTo>
                  <a:lnTo>
                    <a:pt x="-2189" y="-483"/>
                  </a:lnTo>
                  <a:lnTo>
                    <a:pt x="115730" y="1137988"/>
                  </a:lnTo>
                  <a:lnTo>
                    <a:pt x="115730" y="160546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08" name="Freeform: Shape 3107">
              <a:extLst>
                <a:ext uri="{FF2B5EF4-FFF2-40B4-BE49-F238E27FC236}">
                  <a16:creationId xmlns:a16="http://schemas.microsoft.com/office/drawing/2014/main" id="{2A0F8068-C510-4DDE-AC39-E26A7D110680}"/>
                </a:ext>
              </a:extLst>
            </p:cNvPr>
            <p:cNvSpPr/>
            <p:nvPr/>
          </p:nvSpPr>
          <p:spPr>
            <a:xfrm>
              <a:off x="3510731" y="249875"/>
              <a:ext cx="117918" cy="1139880"/>
            </a:xfrm>
            <a:custGeom>
              <a:avLst/>
              <a:gdLst>
                <a:gd name="connsiteX0" fmla="*/ 115730 w 117918"/>
                <a:gd name="connsiteY0" fmla="*/ 1139398 h 1139880"/>
                <a:gd name="connsiteX1" fmla="*/ -2189 w 117918"/>
                <a:gd name="connsiteY1" fmla="*/ -483 h 1139880"/>
                <a:gd name="connsiteX2" fmla="*/ 115730 w 117918"/>
                <a:gd name="connsiteY2" fmla="*/ 1017194 h 1139880"/>
                <a:gd name="connsiteX3" fmla="*/ 115730 w 117918"/>
                <a:gd name="connsiteY3" fmla="*/ 1139398 h 113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39880">
                  <a:moveTo>
                    <a:pt x="115730" y="1139398"/>
                  </a:moveTo>
                  <a:lnTo>
                    <a:pt x="-2189" y="-483"/>
                  </a:lnTo>
                  <a:lnTo>
                    <a:pt x="115730" y="1017194"/>
                  </a:lnTo>
                  <a:lnTo>
                    <a:pt x="115730" y="113939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09" name="Freeform: Shape 3108">
              <a:extLst>
                <a:ext uri="{FF2B5EF4-FFF2-40B4-BE49-F238E27FC236}">
                  <a16:creationId xmlns:a16="http://schemas.microsoft.com/office/drawing/2014/main" id="{BD64646F-F89E-47FF-A7A3-ABD013FB2DDB}"/>
                </a:ext>
              </a:extLst>
            </p:cNvPr>
            <p:cNvSpPr/>
            <p:nvPr/>
          </p:nvSpPr>
          <p:spPr>
            <a:xfrm>
              <a:off x="3510731" y="249875"/>
              <a:ext cx="117918" cy="1016346"/>
            </a:xfrm>
            <a:custGeom>
              <a:avLst/>
              <a:gdLst>
                <a:gd name="connsiteX0" fmla="*/ 115730 w 117918"/>
                <a:gd name="connsiteY0" fmla="*/ 1015858 h 1016346"/>
                <a:gd name="connsiteX1" fmla="*/ -2189 w 117918"/>
                <a:gd name="connsiteY1" fmla="*/ -483 h 1016346"/>
                <a:gd name="connsiteX2" fmla="*/ 115730 w 117918"/>
                <a:gd name="connsiteY2" fmla="*/ 884053 h 1016346"/>
                <a:gd name="connsiteX3" fmla="*/ 115730 w 117918"/>
                <a:gd name="connsiteY3" fmla="*/ 1015864 h 101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016346">
                  <a:moveTo>
                    <a:pt x="115730" y="1015858"/>
                  </a:moveTo>
                  <a:lnTo>
                    <a:pt x="-2189" y="-483"/>
                  </a:lnTo>
                  <a:lnTo>
                    <a:pt x="115730" y="884053"/>
                  </a:lnTo>
                  <a:lnTo>
                    <a:pt x="115730" y="101586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10" name="Freeform: Shape 3109">
              <a:extLst>
                <a:ext uri="{FF2B5EF4-FFF2-40B4-BE49-F238E27FC236}">
                  <a16:creationId xmlns:a16="http://schemas.microsoft.com/office/drawing/2014/main" id="{ECBB5B47-BE4C-42C6-9B69-EC5C2A809D63}"/>
                </a:ext>
              </a:extLst>
            </p:cNvPr>
            <p:cNvSpPr/>
            <p:nvPr/>
          </p:nvSpPr>
          <p:spPr>
            <a:xfrm>
              <a:off x="3510731" y="249875"/>
              <a:ext cx="117918" cy="881582"/>
            </a:xfrm>
            <a:custGeom>
              <a:avLst/>
              <a:gdLst>
                <a:gd name="connsiteX0" fmla="*/ 115730 w 117918"/>
                <a:gd name="connsiteY0" fmla="*/ 881099 h 881582"/>
                <a:gd name="connsiteX1" fmla="*/ -2189 w 117918"/>
                <a:gd name="connsiteY1" fmla="*/ -483 h 881582"/>
                <a:gd name="connsiteX2" fmla="*/ 115730 w 117918"/>
                <a:gd name="connsiteY2" fmla="*/ 759452 h 881582"/>
                <a:gd name="connsiteX3" fmla="*/ 115730 w 117918"/>
                <a:gd name="connsiteY3" fmla="*/ 881099 h 8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881582">
                  <a:moveTo>
                    <a:pt x="115730" y="881099"/>
                  </a:moveTo>
                  <a:lnTo>
                    <a:pt x="-2189" y="-483"/>
                  </a:lnTo>
                  <a:lnTo>
                    <a:pt x="115730" y="759452"/>
                  </a:lnTo>
                  <a:lnTo>
                    <a:pt x="115730" y="88109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11" name="Freeform: Shape 3110">
              <a:extLst>
                <a:ext uri="{FF2B5EF4-FFF2-40B4-BE49-F238E27FC236}">
                  <a16:creationId xmlns:a16="http://schemas.microsoft.com/office/drawing/2014/main" id="{783B7E66-33FB-4C58-AF7C-1D730BD355CD}"/>
                </a:ext>
              </a:extLst>
            </p:cNvPr>
            <p:cNvSpPr/>
            <p:nvPr/>
          </p:nvSpPr>
          <p:spPr>
            <a:xfrm>
              <a:off x="3510731" y="249875"/>
              <a:ext cx="117918" cy="763663"/>
            </a:xfrm>
            <a:custGeom>
              <a:avLst/>
              <a:gdLst>
                <a:gd name="connsiteX0" fmla="*/ 115730 w 117918"/>
                <a:gd name="connsiteY0" fmla="*/ 763181 h 763663"/>
                <a:gd name="connsiteX1" fmla="*/ -2189 w 117918"/>
                <a:gd name="connsiteY1" fmla="*/ -483 h 763663"/>
                <a:gd name="connsiteX2" fmla="*/ 115730 w 117918"/>
                <a:gd name="connsiteY2" fmla="*/ 631168 h 763663"/>
                <a:gd name="connsiteX3" fmla="*/ 115730 w 117918"/>
                <a:gd name="connsiteY3" fmla="*/ 763181 h 763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763663">
                  <a:moveTo>
                    <a:pt x="115730" y="763181"/>
                  </a:moveTo>
                  <a:lnTo>
                    <a:pt x="-2189" y="-483"/>
                  </a:lnTo>
                  <a:lnTo>
                    <a:pt x="115730" y="631168"/>
                  </a:lnTo>
                  <a:lnTo>
                    <a:pt x="115730" y="7631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12" name="Freeform: Shape 3111">
              <a:extLst>
                <a:ext uri="{FF2B5EF4-FFF2-40B4-BE49-F238E27FC236}">
                  <a16:creationId xmlns:a16="http://schemas.microsoft.com/office/drawing/2014/main" id="{7893562A-3218-49CB-9F74-FF882DFF485D}"/>
                </a:ext>
              </a:extLst>
            </p:cNvPr>
            <p:cNvSpPr/>
            <p:nvPr/>
          </p:nvSpPr>
          <p:spPr>
            <a:xfrm>
              <a:off x="3510731" y="249875"/>
              <a:ext cx="117918" cy="628899"/>
            </a:xfrm>
            <a:custGeom>
              <a:avLst/>
              <a:gdLst>
                <a:gd name="connsiteX0" fmla="*/ 115730 w 117918"/>
                <a:gd name="connsiteY0" fmla="*/ 628417 h 628899"/>
                <a:gd name="connsiteX1" fmla="*/ -2189 w 117918"/>
                <a:gd name="connsiteY1" fmla="*/ -483 h 628899"/>
                <a:gd name="connsiteX2" fmla="*/ 115730 w 117918"/>
                <a:gd name="connsiteY2" fmla="*/ 506719 h 628899"/>
                <a:gd name="connsiteX3" fmla="*/ 115730 w 117918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628899">
                  <a:moveTo>
                    <a:pt x="115730" y="628417"/>
                  </a:moveTo>
                  <a:lnTo>
                    <a:pt x="-2189" y="-483"/>
                  </a:lnTo>
                  <a:lnTo>
                    <a:pt x="115730" y="506719"/>
                  </a:lnTo>
                  <a:lnTo>
                    <a:pt x="115730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13" name="Freeform: Shape 3112">
              <a:extLst>
                <a:ext uri="{FF2B5EF4-FFF2-40B4-BE49-F238E27FC236}">
                  <a16:creationId xmlns:a16="http://schemas.microsoft.com/office/drawing/2014/main" id="{349C365F-9CEB-4B1D-872F-D419FA3F0420}"/>
                </a:ext>
              </a:extLst>
            </p:cNvPr>
            <p:cNvSpPr/>
            <p:nvPr/>
          </p:nvSpPr>
          <p:spPr>
            <a:xfrm>
              <a:off x="3510731" y="249875"/>
              <a:ext cx="117918" cy="505365"/>
            </a:xfrm>
            <a:custGeom>
              <a:avLst/>
              <a:gdLst>
                <a:gd name="connsiteX0" fmla="*/ 115730 w 117918"/>
                <a:gd name="connsiteY0" fmla="*/ 504871 h 505365"/>
                <a:gd name="connsiteX1" fmla="*/ -2189 w 117918"/>
                <a:gd name="connsiteY1" fmla="*/ -483 h 505365"/>
                <a:gd name="connsiteX2" fmla="*/ 115730 w 117918"/>
                <a:gd name="connsiteY2" fmla="*/ 373915 h 505365"/>
                <a:gd name="connsiteX3" fmla="*/ 115730 w 117918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505365">
                  <a:moveTo>
                    <a:pt x="115730" y="504871"/>
                  </a:moveTo>
                  <a:lnTo>
                    <a:pt x="-2189" y="-483"/>
                  </a:lnTo>
                  <a:lnTo>
                    <a:pt x="115730" y="373915"/>
                  </a:lnTo>
                  <a:lnTo>
                    <a:pt x="115730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14" name="Freeform: Shape 3113">
              <a:extLst>
                <a:ext uri="{FF2B5EF4-FFF2-40B4-BE49-F238E27FC236}">
                  <a16:creationId xmlns:a16="http://schemas.microsoft.com/office/drawing/2014/main" id="{B31AF0F7-711A-4D6C-904B-A4732A0DC575}"/>
                </a:ext>
              </a:extLst>
            </p:cNvPr>
            <p:cNvSpPr/>
            <p:nvPr/>
          </p:nvSpPr>
          <p:spPr>
            <a:xfrm>
              <a:off x="3510731" y="249875"/>
              <a:ext cx="117918" cy="376216"/>
            </a:xfrm>
            <a:custGeom>
              <a:avLst/>
              <a:gdLst>
                <a:gd name="connsiteX0" fmla="*/ 115730 w 117918"/>
                <a:gd name="connsiteY0" fmla="*/ 375734 h 376216"/>
                <a:gd name="connsiteX1" fmla="*/ -2189 w 117918"/>
                <a:gd name="connsiteY1" fmla="*/ -483 h 376216"/>
                <a:gd name="connsiteX2" fmla="*/ 115730 w 117918"/>
                <a:gd name="connsiteY2" fmla="*/ 253890 h 376216"/>
                <a:gd name="connsiteX3" fmla="*/ 115730 w 117918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76216">
                  <a:moveTo>
                    <a:pt x="115730" y="375734"/>
                  </a:moveTo>
                  <a:lnTo>
                    <a:pt x="-2189" y="-483"/>
                  </a:lnTo>
                  <a:lnTo>
                    <a:pt x="115730" y="253890"/>
                  </a:lnTo>
                  <a:lnTo>
                    <a:pt x="115730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15" name="Freeform: Shape 3114">
              <a:extLst>
                <a:ext uri="{FF2B5EF4-FFF2-40B4-BE49-F238E27FC236}">
                  <a16:creationId xmlns:a16="http://schemas.microsoft.com/office/drawing/2014/main" id="{AC32090B-FAF6-4FD1-9E57-5EC79FDB2024}"/>
                </a:ext>
              </a:extLst>
            </p:cNvPr>
            <p:cNvSpPr/>
            <p:nvPr/>
          </p:nvSpPr>
          <p:spPr>
            <a:xfrm>
              <a:off x="3510731" y="249875"/>
              <a:ext cx="117918" cy="252682"/>
            </a:xfrm>
            <a:custGeom>
              <a:avLst/>
              <a:gdLst>
                <a:gd name="connsiteX0" fmla="*/ 115730 w 117918"/>
                <a:gd name="connsiteY0" fmla="*/ 252200 h 252682"/>
                <a:gd name="connsiteX1" fmla="*/ -2189 w 117918"/>
                <a:gd name="connsiteY1" fmla="*/ -483 h 252682"/>
                <a:gd name="connsiteX2" fmla="*/ 115730 w 117918"/>
                <a:gd name="connsiteY2" fmla="*/ 120558 h 252682"/>
                <a:gd name="connsiteX3" fmla="*/ 115730 w 117918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52682">
                  <a:moveTo>
                    <a:pt x="115730" y="252200"/>
                  </a:moveTo>
                  <a:lnTo>
                    <a:pt x="-2189" y="-483"/>
                  </a:lnTo>
                  <a:lnTo>
                    <a:pt x="115730" y="120558"/>
                  </a:lnTo>
                  <a:lnTo>
                    <a:pt x="115730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16" name="Freeform: Shape 3115">
              <a:extLst>
                <a:ext uri="{FF2B5EF4-FFF2-40B4-BE49-F238E27FC236}">
                  <a16:creationId xmlns:a16="http://schemas.microsoft.com/office/drawing/2014/main" id="{81C65D1B-6067-49A2-8D5C-B987EF9FDE68}"/>
                </a:ext>
              </a:extLst>
            </p:cNvPr>
            <p:cNvSpPr/>
            <p:nvPr/>
          </p:nvSpPr>
          <p:spPr>
            <a:xfrm>
              <a:off x="3780259" y="1855815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17" name="Freeform: Shape 3116">
              <a:extLst>
                <a:ext uri="{FF2B5EF4-FFF2-40B4-BE49-F238E27FC236}">
                  <a16:creationId xmlns:a16="http://schemas.microsoft.com/office/drawing/2014/main" id="{A505B865-A2F8-4708-8781-FC1CABA1BD22}"/>
                </a:ext>
              </a:extLst>
            </p:cNvPr>
            <p:cNvSpPr/>
            <p:nvPr/>
          </p:nvSpPr>
          <p:spPr>
            <a:xfrm>
              <a:off x="3780259" y="1389755"/>
              <a:ext cx="123533" cy="589593"/>
            </a:xfrm>
            <a:custGeom>
              <a:avLst/>
              <a:gdLst>
                <a:gd name="connsiteX0" fmla="*/ -2189 w 123533"/>
                <a:gd name="connsiteY0" fmla="*/ 467042 h 589593"/>
                <a:gd name="connsiteX1" fmla="*/ -2189 w 123533"/>
                <a:gd name="connsiteY1" fmla="*/ -483 h 589593"/>
                <a:gd name="connsiteX2" fmla="*/ 121345 w 123533"/>
                <a:gd name="connsiteY2" fmla="*/ 589110 h 589593"/>
                <a:gd name="connsiteX3" fmla="*/ -2189 w 123533"/>
                <a:gd name="connsiteY3" fmla="*/ 467037 h 5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89593">
                  <a:moveTo>
                    <a:pt x="-2189" y="467042"/>
                  </a:moveTo>
                  <a:lnTo>
                    <a:pt x="-2189" y="-483"/>
                  </a:lnTo>
                  <a:lnTo>
                    <a:pt x="121345" y="589110"/>
                  </a:lnTo>
                  <a:lnTo>
                    <a:pt x="-2189" y="4670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18" name="Freeform: Shape 3117">
              <a:extLst>
                <a:ext uri="{FF2B5EF4-FFF2-40B4-BE49-F238E27FC236}">
                  <a16:creationId xmlns:a16="http://schemas.microsoft.com/office/drawing/2014/main" id="{14945614-CE19-42F3-903A-958318582C07}"/>
                </a:ext>
              </a:extLst>
            </p:cNvPr>
            <p:cNvSpPr/>
            <p:nvPr/>
          </p:nvSpPr>
          <p:spPr>
            <a:xfrm>
              <a:off x="3780259" y="1266221"/>
              <a:ext cx="123533" cy="713127"/>
            </a:xfrm>
            <a:custGeom>
              <a:avLst/>
              <a:gdLst>
                <a:gd name="connsiteX0" fmla="*/ 121345 w 123533"/>
                <a:gd name="connsiteY0" fmla="*/ 712639 h 713127"/>
                <a:gd name="connsiteX1" fmla="*/ -2189 w 123533"/>
                <a:gd name="connsiteY1" fmla="*/ -483 h 713127"/>
                <a:gd name="connsiteX2" fmla="*/ 121345 w 123533"/>
                <a:gd name="connsiteY2" fmla="*/ 590318 h 713127"/>
                <a:gd name="connsiteX3" fmla="*/ 121345 w 123533"/>
                <a:gd name="connsiteY3" fmla="*/ 712644 h 71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13127">
                  <a:moveTo>
                    <a:pt x="121345" y="712639"/>
                  </a:moveTo>
                  <a:lnTo>
                    <a:pt x="-2189" y="-483"/>
                  </a:lnTo>
                  <a:lnTo>
                    <a:pt x="121345" y="590318"/>
                  </a:lnTo>
                  <a:lnTo>
                    <a:pt x="121345" y="71264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19" name="Freeform: Shape 3118">
              <a:extLst>
                <a:ext uri="{FF2B5EF4-FFF2-40B4-BE49-F238E27FC236}">
                  <a16:creationId xmlns:a16="http://schemas.microsoft.com/office/drawing/2014/main" id="{920D05C2-301E-44FA-8143-B2CC4E95D2B9}"/>
                </a:ext>
              </a:extLst>
            </p:cNvPr>
            <p:cNvSpPr/>
            <p:nvPr/>
          </p:nvSpPr>
          <p:spPr>
            <a:xfrm>
              <a:off x="3780259" y="1266221"/>
              <a:ext cx="123533" cy="589593"/>
            </a:xfrm>
            <a:custGeom>
              <a:avLst/>
              <a:gdLst>
                <a:gd name="connsiteX0" fmla="*/ 121345 w 123533"/>
                <a:gd name="connsiteY0" fmla="*/ 589110 h 589593"/>
                <a:gd name="connsiteX1" fmla="*/ -2189 w 123533"/>
                <a:gd name="connsiteY1" fmla="*/ -483 h 589593"/>
                <a:gd name="connsiteX2" fmla="*/ 121345 w 123533"/>
                <a:gd name="connsiteY2" fmla="*/ 121585 h 589593"/>
                <a:gd name="connsiteX3" fmla="*/ 121345 w 123533"/>
                <a:gd name="connsiteY3" fmla="*/ 589110 h 5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89593">
                  <a:moveTo>
                    <a:pt x="121345" y="589110"/>
                  </a:moveTo>
                  <a:lnTo>
                    <a:pt x="-2189" y="-483"/>
                  </a:lnTo>
                  <a:lnTo>
                    <a:pt x="121345" y="121585"/>
                  </a:lnTo>
                  <a:lnTo>
                    <a:pt x="121345" y="58911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20" name="Freeform: Shape 3119">
              <a:extLst>
                <a:ext uri="{FF2B5EF4-FFF2-40B4-BE49-F238E27FC236}">
                  <a16:creationId xmlns:a16="http://schemas.microsoft.com/office/drawing/2014/main" id="{13A79934-0C4D-4905-9761-8ECDFA1E71B5}"/>
                </a:ext>
              </a:extLst>
            </p:cNvPr>
            <p:cNvSpPr/>
            <p:nvPr/>
          </p:nvSpPr>
          <p:spPr>
            <a:xfrm>
              <a:off x="4055403" y="1855815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21" name="Freeform: Shape 3120">
              <a:extLst>
                <a:ext uri="{FF2B5EF4-FFF2-40B4-BE49-F238E27FC236}">
                  <a16:creationId xmlns:a16="http://schemas.microsoft.com/office/drawing/2014/main" id="{1D522133-C467-455D-9A18-8D3282F1AB38}"/>
                </a:ext>
              </a:extLst>
            </p:cNvPr>
            <p:cNvSpPr/>
            <p:nvPr/>
          </p:nvSpPr>
          <p:spPr>
            <a:xfrm>
              <a:off x="4055403" y="1389755"/>
              <a:ext cx="123533" cy="589593"/>
            </a:xfrm>
            <a:custGeom>
              <a:avLst/>
              <a:gdLst>
                <a:gd name="connsiteX0" fmla="*/ -2189 w 123533"/>
                <a:gd name="connsiteY0" fmla="*/ 467042 h 589593"/>
                <a:gd name="connsiteX1" fmla="*/ -2189 w 123533"/>
                <a:gd name="connsiteY1" fmla="*/ -483 h 589593"/>
                <a:gd name="connsiteX2" fmla="*/ 121345 w 123533"/>
                <a:gd name="connsiteY2" fmla="*/ 589110 h 589593"/>
                <a:gd name="connsiteX3" fmla="*/ -2189 w 123533"/>
                <a:gd name="connsiteY3" fmla="*/ 467037 h 5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89593">
                  <a:moveTo>
                    <a:pt x="-2189" y="467042"/>
                  </a:moveTo>
                  <a:lnTo>
                    <a:pt x="-2189" y="-483"/>
                  </a:lnTo>
                  <a:lnTo>
                    <a:pt x="121345" y="589110"/>
                  </a:lnTo>
                  <a:lnTo>
                    <a:pt x="-2189" y="4670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22" name="Freeform: Shape 3121">
              <a:extLst>
                <a:ext uri="{FF2B5EF4-FFF2-40B4-BE49-F238E27FC236}">
                  <a16:creationId xmlns:a16="http://schemas.microsoft.com/office/drawing/2014/main" id="{5EB08187-B6FA-4254-855C-DB67B6D6AA4F}"/>
                </a:ext>
              </a:extLst>
            </p:cNvPr>
            <p:cNvSpPr/>
            <p:nvPr/>
          </p:nvSpPr>
          <p:spPr>
            <a:xfrm>
              <a:off x="4055403" y="1266221"/>
              <a:ext cx="123533" cy="713127"/>
            </a:xfrm>
            <a:custGeom>
              <a:avLst/>
              <a:gdLst>
                <a:gd name="connsiteX0" fmla="*/ 121345 w 123533"/>
                <a:gd name="connsiteY0" fmla="*/ 712639 h 713127"/>
                <a:gd name="connsiteX1" fmla="*/ -2189 w 123533"/>
                <a:gd name="connsiteY1" fmla="*/ -483 h 713127"/>
                <a:gd name="connsiteX2" fmla="*/ 121345 w 123533"/>
                <a:gd name="connsiteY2" fmla="*/ 590318 h 713127"/>
                <a:gd name="connsiteX3" fmla="*/ 121345 w 123533"/>
                <a:gd name="connsiteY3" fmla="*/ 712644 h 71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13127">
                  <a:moveTo>
                    <a:pt x="121345" y="712639"/>
                  </a:moveTo>
                  <a:lnTo>
                    <a:pt x="-2189" y="-483"/>
                  </a:lnTo>
                  <a:lnTo>
                    <a:pt x="121345" y="590318"/>
                  </a:lnTo>
                  <a:lnTo>
                    <a:pt x="121345" y="71264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23" name="Freeform: Shape 3122">
              <a:extLst>
                <a:ext uri="{FF2B5EF4-FFF2-40B4-BE49-F238E27FC236}">
                  <a16:creationId xmlns:a16="http://schemas.microsoft.com/office/drawing/2014/main" id="{7139C70E-F04E-4A09-8D3C-1715630784D3}"/>
                </a:ext>
              </a:extLst>
            </p:cNvPr>
            <p:cNvSpPr/>
            <p:nvPr/>
          </p:nvSpPr>
          <p:spPr>
            <a:xfrm>
              <a:off x="4055403" y="1266221"/>
              <a:ext cx="123533" cy="589593"/>
            </a:xfrm>
            <a:custGeom>
              <a:avLst/>
              <a:gdLst>
                <a:gd name="connsiteX0" fmla="*/ 121345 w 123533"/>
                <a:gd name="connsiteY0" fmla="*/ 589110 h 589593"/>
                <a:gd name="connsiteX1" fmla="*/ -2189 w 123533"/>
                <a:gd name="connsiteY1" fmla="*/ -483 h 589593"/>
                <a:gd name="connsiteX2" fmla="*/ 121345 w 123533"/>
                <a:gd name="connsiteY2" fmla="*/ 121585 h 589593"/>
                <a:gd name="connsiteX3" fmla="*/ 121345 w 123533"/>
                <a:gd name="connsiteY3" fmla="*/ 589110 h 5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89593">
                  <a:moveTo>
                    <a:pt x="121345" y="589110"/>
                  </a:moveTo>
                  <a:lnTo>
                    <a:pt x="-2189" y="-483"/>
                  </a:lnTo>
                  <a:lnTo>
                    <a:pt x="121345" y="121585"/>
                  </a:lnTo>
                  <a:lnTo>
                    <a:pt x="121345" y="58911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24" name="Freeform: Shape 3123">
              <a:extLst>
                <a:ext uri="{FF2B5EF4-FFF2-40B4-BE49-F238E27FC236}">
                  <a16:creationId xmlns:a16="http://schemas.microsoft.com/office/drawing/2014/main" id="{38FB7CF5-3371-4BE5-A3D0-F5C1C653CB2E}"/>
                </a:ext>
              </a:extLst>
            </p:cNvPr>
            <p:cNvSpPr/>
            <p:nvPr/>
          </p:nvSpPr>
          <p:spPr>
            <a:xfrm>
              <a:off x="4330546" y="1855815"/>
              <a:ext cx="117918" cy="123533"/>
            </a:xfrm>
            <a:custGeom>
              <a:avLst/>
              <a:gdLst>
                <a:gd name="connsiteX0" fmla="*/ -2189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123051 h 123533"/>
                <a:gd name="connsiteX3" fmla="*/ -2189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25" name="Freeform: Shape 3124">
              <a:extLst>
                <a:ext uri="{FF2B5EF4-FFF2-40B4-BE49-F238E27FC236}">
                  <a16:creationId xmlns:a16="http://schemas.microsoft.com/office/drawing/2014/main" id="{A53BD743-CB97-485B-AD00-97550B3BB27A}"/>
                </a:ext>
              </a:extLst>
            </p:cNvPr>
            <p:cNvSpPr/>
            <p:nvPr/>
          </p:nvSpPr>
          <p:spPr>
            <a:xfrm>
              <a:off x="4330546" y="1389755"/>
              <a:ext cx="117918" cy="589593"/>
            </a:xfrm>
            <a:custGeom>
              <a:avLst/>
              <a:gdLst>
                <a:gd name="connsiteX0" fmla="*/ -2189 w 117918"/>
                <a:gd name="connsiteY0" fmla="*/ 467042 h 589593"/>
                <a:gd name="connsiteX1" fmla="*/ -2189 w 117918"/>
                <a:gd name="connsiteY1" fmla="*/ -483 h 589593"/>
                <a:gd name="connsiteX2" fmla="*/ 115730 w 117918"/>
                <a:gd name="connsiteY2" fmla="*/ 589110 h 589593"/>
                <a:gd name="connsiteX3" fmla="*/ -2189 w 117918"/>
                <a:gd name="connsiteY3" fmla="*/ 467037 h 5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589593">
                  <a:moveTo>
                    <a:pt x="-2189" y="467042"/>
                  </a:moveTo>
                  <a:lnTo>
                    <a:pt x="-2189" y="-483"/>
                  </a:lnTo>
                  <a:lnTo>
                    <a:pt x="115730" y="589110"/>
                  </a:lnTo>
                  <a:lnTo>
                    <a:pt x="-2189" y="4670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26" name="Freeform: Shape 3125">
              <a:extLst>
                <a:ext uri="{FF2B5EF4-FFF2-40B4-BE49-F238E27FC236}">
                  <a16:creationId xmlns:a16="http://schemas.microsoft.com/office/drawing/2014/main" id="{05330F48-6A8A-4CD2-A528-BDF46C3A7B0A}"/>
                </a:ext>
              </a:extLst>
            </p:cNvPr>
            <p:cNvSpPr/>
            <p:nvPr/>
          </p:nvSpPr>
          <p:spPr>
            <a:xfrm>
              <a:off x="4330546" y="1266221"/>
              <a:ext cx="117918" cy="713127"/>
            </a:xfrm>
            <a:custGeom>
              <a:avLst/>
              <a:gdLst>
                <a:gd name="connsiteX0" fmla="*/ -2189 w 117918"/>
                <a:gd name="connsiteY0" fmla="*/ 121838 h 713127"/>
                <a:gd name="connsiteX1" fmla="*/ -2189 w 117918"/>
                <a:gd name="connsiteY1" fmla="*/ -483 h 713127"/>
                <a:gd name="connsiteX2" fmla="*/ 115730 w 117918"/>
                <a:gd name="connsiteY2" fmla="*/ 712644 h 713127"/>
                <a:gd name="connsiteX3" fmla="*/ -2189 w 117918"/>
                <a:gd name="connsiteY3" fmla="*/ 121838 h 71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713127">
                  <a:moveTo>
                    <a:pt x="-2189" y="121838"/>
                  </a:moveTo>
                  <a:lnTo>
                    <a:pt x="-2189" y="-483"/>
                  </a:lnTo>
                  <a:lnTo>
                    <a:pt x="115730" y="712644"/>
                  </a:lnTo>
                  <a:lnTo>
                    <a:pt x="-2189" y="12183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27" name="Freeform: Shape 3126">
              <a:extLst>
                <a:ext uri="{FF2B5EF4-FFF2-40B4-BE49-F238E27FC236}">
                  <a16:creationId xmlns:a16="http://schemas.microsoft.com/office/drawing/2014/main" id="{7E2ABAD9-B748-4677-B662-3315D53E9623}"/>
                </a:ext>
              </a:extLst>
            </p:cNvPr>
            <p:cNvSpPr/>
            <p:nvPr/>
          </p:nvSpPr>
          <p:spPr>
            <a:xfrm>
              <a:off x="4330546" y="1131457"/>
              <a:ext cx="117918" cy="847891"/>
            </a:xfrm>
            <a:custGeom>
              <a:avLst/>
              <a:gdLst>
                <a:gd name="connsiteX0" fmla="*/ -2189 w 117918"/>
                <a:gd name="connsiteY0" fmla="*/ 132035 h 847891"/>
                <a:gd name="connsiteX1" fmla="*/ -2189 w 117918"/>
                <a:gd name="connsiteY1" fmla="*/ -483 h 847891"/>
                <a:gd name="connsiteX2" fmla="*/ 115730 w 117918"/>
                <a:gd name="connsiteY2" fmla="*/ 847408 h 847891"/>
                <a:gd name="connsiteX3" fmla="*/ -2189 w 117918"/>
                <a:gd name="connsiteY3" fmla="*/ 132035 h 847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847891">
                  <a:moveTo>
                    <a:pt x="-2189" y="132035"/>
                  </a:moveTo>
                  <a:lnTo>
                    <a:pt x="-2189" y="-483"/>
                  </a:lnTo>
                  <a:lnTo>
                    <a:pt x="115730" y="847408"/>
                  </a:lnTo>
                  <a:lnTo>
                    <a:pt x="-2189" y="13203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28" name="Freeform: Shape 3127">
              <a:extLst>
                <a:ext uri="{FF2B5EF4-FFF2-40B4-BE49-F238E27FC236}">
                  <a16:creationId xmlns:a16="http://schemas.microsoft.com/office/drawing/2014/main" id="{A60D724D-5847-411D-85DC-A5E39D0C7FF7}"/>
                </a:ext>
              </a:extLst>
            </p:cNvPr>
            <p:cNvSpPr/>
            <p:nvPr/>
          </p:nvSpPr>
          <p:spPr>
            <a:xfrm>
              <a:off x="4330546" y="1013539"/>
              <a:ext cx="117918" cy="965815"/>
            </a:xfrm>
            <a:custGeom>
              <a:avLst/>
              <a:gdLst>
                <a:gd name="connsiteX0" fmla="*/ -2189 w 117918"/>
                <a:gd name="connsiteY0" fmla="*/ 121624 h 965815"/>
                <a:gd name="connsiteX1" fmla="*/ -2189 w 117918"/>
                <a:gd name="connsiteY1" fmla="*/ -483 h 965815"/>
                <a:gd name="connsiteX2" fmla="*/ 115730 w 117918"/>
                <a:gd name="connsiteY2" fmla="*/ 965333 h 965815"/>
                <a:gd name="connsiteX3" fmla="*/ -2189 w 117918"/>
                <a:gd name="connsiteY3" fmla="*/ 121624 h 9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965815">
                  <a:moveTo>
                    <a:pt x="-2189" y="121624"/>
                  </a:moveTo>
                  <a:lnTo>
                    <a:pt x="-2189" y="-483"/>
                  </a:lnTo>
                  <a:lnTo>
                    <a:pt x="115730" y="965333"/>
                  </a:lnTo>
                  <a:lnTo>
                    <a:pt x="-2189" y="12162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29" name="Freeform: Shape 3128">
              <a:extLst>
                <a:ext uri="{FF2B5EF4-FFF2-40B4-BE49-F238E27FC236}">
                  <a16:creationId xmlns:a16="http://schemas.microsoft.com/office/drawing/2014/main" id="{4C88A033-542E-40B2-98E8-501901E8E918}"/>
                </a:ext>
              </a:extLst>
            </p:cNvPr>
            <p:cNvSpPr/>
            <p:nvPr/>
          </p:nvSpPr>
          <p:spPr>
            <a:xfrm>
              <a:off x="4330546" y="878774"/>
              <a:ext cx="117918" cy="1100574"/>
            </a:xfrm>
            <a:custGeom>
              <a:avLst/>
              <a:gdLst>
                <a:gd name="connsiteX0" fmla="*/ -2189 w 117918"/>
                <a:gd name="connsiteY0" fmla="*/ 131732 h 1100574"/>
                <a:gd name="connsiteX1" fmla="*/ -2189 w 117918"/>
                <a:gd name="connsiteY1" fmla="*/ -483 h 1100574"/>
                <a:gd name="connsiteX2" fmla="*/ 115730 w 117918"/>
                <a:gd name="connsiteY2" fmla="*/ 1100091 h 1100574"/>
                <a:gd name="connsiteX3" fmla="*/ -2189 w 117918"/>
                <a:gd name="connsiteY3" fmla="*/ 131732 h 110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00574">
                  <a:moveTo>
                    <a:pt x="-2189" y="131732"/>
                  </a:moveTo>
                  <a:lnTo>
                    <a:pt x="-2189" y="-483"/>
                  </a:lnTo>
                  <a:lnTo>
                    <a:pt x="115730" y="1100091"/>
                  </a:lnTo>
                  <a:lnTo>
                    <a:pt x="-2189" y="13173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30" name="Freeform: Shape 3129">
              <a:extLst>
                <a:ext uri="{FF2B5EF4-FFF2-40B4-BE49-F238E27FC236}">
                  <a16:creationId xmlns:a16="http://schemas.microsoft.com/office/drawing/2014/main" id="{8519DED4-C37B-48C3-992B-F70C76BF0103}"/>
                </a:ext>
              </a:extLst>
            </p:cNvPr>
            <p:cNvSpPr/>
            <p:nvPr/>
          </p:nvSpPr>
          <p:spPr>
            <a:xfrm>
              <a:off x="4330546" y="755240"/>
              <a:ext cx="117918" cy="1224113"/>
            </a:xfrm>
            <a:custGeom>
              <a:avLst/>
              <a:gdLst>
                <a:gd name="connsiteX0" fmla="*/ -2189 w 117918"/>
                <a:gd name="connsiteY0" fmla="*/ 122051 h 1224113"/>
                <a:gd name="connsiteX1" fmla="*/ -2189 w 117918"/>
                <a:gd name="connsiteY1" fmla="*/ -483 h 1224113"/>
                <a:gd name="connsiteX2" fmla="*/ 115730 w 117918"/>
                <a:gd name="connsiteY2" fmla="*/ 1223631 h 1224113"/>
                <a:gd name="connsiteX3" fmla="*/ -2189 w 117918"/>
                <a:gd name="connsiteY3" fmla="*/ 122040 h 122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24113">
                  <a:moveTo>
                    <a:pt x="-2189" y="122051"/>
                  </a:moveTo>
                  <a:lnTo>
                    <a:pt x="-2189" y="-483"/>
                  </a:lnTo>
                  <a:lnTo>
                    <a:pt x="115730" y="1223631"/>
                  </a:lnTo>
                  <a:lnTo>
                    <a:pt x="-2189" y="12204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31" name="Freeform: Shape 3130">
              <a:extLst>
                <a:ext uri="{FF2B5EF4-FFF2-40B4-BE49-F238E27FC236}">
                  <a16:creationId xmlns:a16="http://schemas.microsoft.com/office/drawing/2014/main" id="{9A7602C5-21B4-4C74-92A1-A7781127491C}"/>
                </a:ext>
              </a:extLst>
            </p:cNvPr>
            <p:cNvSpPr/>
            <p:nvPr/>
          </p:nvSpPr>
          <p:spPr>
            <a:xfrm>
              <a:off x="4330546" y="626091"/>
              <a:ext cx="117918" cy="1353257"/>
            </a:xfrm>
            <a:custGeom>
              <a:avLst/>
              <a:gdLst>
                <a:gd name="connsiteX0" fmla="*/ -2189 w 117918"/>
                <a:gd name="connsiteY0" fmla="*/ 131552 h 1353257"/>
                <a:gd name="connsiteX1" fmla="*/ -2189 w 117918"/>
                <a:gd name="connsiteY1" fmla="*/ -483 h 1353257"/>
                <a:gd name="connsiteX2" fmla="*/ 115730 w 117918"/>
                <a:gd name="connsiteY2" fmla="*/ 1352774 h 1353257"/>
                <a:gd name="connsiteX3" fmla="*/ -2189 w 117918"/>
                <a:gd name="connsiteY3" fmla="*/ 131552 h 135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353257">
                  <a:moveTo>
                    <a:pt x="-2189" y="131552"/>
                  </a:moveTo>
                  <a:lnTo>
                    <a:pt x="-2189" y="-483"/>
                  </a:lnTo>
                  <a:lnTo>
                    <a:pt x="115730" y="1352774"/>
                  </a:lnTo>
                  <a:lnTo>
                    <a:pt x="-2189" y="13155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32" name="Freeform: Shape 3131">
              <a:extLst>
                <a:ext uri="{FF2B5EF4-FFF2-40B4-BE49-F238E27FC236}">
                  <a16:creationId xmlns:a16="http://schemas.microsoft.com/office/drawing/2014/main" id="{19DB0294-5678-4E3C-91CD-127C8C54BAC0}"/>
                </a:ext>
              </a:extLst>
            </p:cNvPr>
            <p:cNvSpPr/>
            <p:nvPr/>
          </p:nvSpPr>
          <p:spPr>
            <a:xfrm>
              <a:off x="4330546" y="502558"/>
              <a:ext cx="117918" cy="1476790"/>
            </a:xfrm>
            <a:custGeom>
              <a:avLst/>
              <a:gdLst>
                <a:gd name="connsiteX0" fmla="*/ -2189 w 117918"/>
                <a:gd name="connsiteY0" fmla="*/ 121866 h 1476790"/>
                <a:gd name="connsiteX1" fmla="*/ -2189 w 117918"/>
                <a:gd name="connsiteY1" fmla="*/ -483 h 1476790"/>
                <a:gd name="connsiteX2" fmla="*/ 115730 w 117918"/>
                <a:gd name="connsiteY2" fmla="*/ 1476308 h 1476790"/>
                <a:gd name="connsiteX3" fmla="*/ -2189 w 117918"/>
                <a:gd name="connsiteY3" fmla="*/ 121866 h 1476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476790">
                  <a:moveTo>
                    <a:pt x="-2189" y="121866"/>
                  </a:moveTo>
                  <a:lnTo>
                    <a:pt x="-2189" y="-483"/>
                  </a:lnTo>
                  <a:lnTo>
                    <a:pt x="115730" y="1476308"/>
                  </a:lnTo>
                  <a:lnTo>
                    <a:pt x="-2189" y="12186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33" name="Freeform: Shape 3132">
              <a:extLst>
                <a:ext uri="{FF2B5EF4-FFF2-40B4-BE49-F238E27FC236}">
                  <a16:creationId xmlns:a16="http://schemas.microsoft.com/office/drawing/2014/main" id="{E8E93E1C-33DE-48EE-8C65-F79EFC9B694C}"/>
                </a:ext>
              </a:extLst>
            </p:cNvPr>
            <p:cNvSpPr/>
            <p:nvPr/>
          </p:nvSpPr>
          <p:spPr>
            <a:xfrm>
              <a:off x="4330546" y="367793"/>
              <a:ext cx="117918" cy="1611555"/>
            </a:xfrm>
            <a:custGeom>
              <a:avLst/>
              <a:gdLst>
                <a:gd name="connsiteX0" fmla="*/ -2189 w 117918"/>
                <a:gd name="connsiteY0" fmla="*/ 132731 h 1611555"/>
                <a:gd name="connsiteX1" fmla="*/ -2189 w 117918"/>
                <a:gd name="connsiteY1" fmla="*/ -483 h 1611555"/>
                <a:gd name="connsiteX2" fmla="*/ 115730 w 117918"/>
                <a:gd name="connsiteY2" fmla="*/ 1611072 h 1611555"/>
                <a:gd name="connsiteX3" fmla="*/ -2189 w 117918"/>
                <a:gd name="connsiteY3" fmla="*/ 132731 h 161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611555">
                  <a:moveTo>
                    <a:pt x="-2189" y="132731"/>
                  </a:moveTo>
                  <a:lnTo>
                    <a:pt x="-2189" y="-483"/>
                  </a:lnTo>
                  <a:lnTo>
                    <a:pt x="115730" y="1611072"/>
                  </a:lnTo>
                  <a:lnTo>
                    <a:pt x="-2189" y="13273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34" name="Freeform: Shape 3133">
              <a:extLst>
                <a:ext uri="{FF2B5EF4-FFF2-40B4-BE49-F238E27FC236}">
                  <a16:creationId xmlns:a16="http://schemas.microsoft.com/office/drawing/2014/main" id="{9F038DCD-0DD9-4BDC-9915-D274EB1B3CAF}"/>
                </a:ext>
              </a:extLst>
            </p:cNvPr>
            <p:cNvSpPr/>
            <p:nvPr/>
          </p:nvSpPr>
          <p:spPr>
            <a:xfrm>
              <a:off x="4571999" y="1732281"/>
              <a:ext cx="123533" cy="3161343"/>
            </a:xfrm>
            <a:custGeom>
              <a:avLst/>
              <a:gdLst>
                <a:gd name="connsiteX0" fmla="*/ -2189 w 123533"/>
                <a:gd name="connsiteY0" fmla="*/ 3160860 h 3161343"/>
                <a:gd name="connsiteX1" fmla="*/ -2189 w 123533"/>
                <a:gd name="connsiteY1" fmla="*/ -483 h 3161343"/>
                <a:gd name="connsiteX2" fmla="*/ 121345 w 123533"/>
                <a:gd name="connsiteY2" fmla="*/ 3160860 h 3161343"/>
                <a:gd name="connsiteX3" fmla="*/ -2189 w 123533"/>
                <a:gd name="connsiteY3" fmla="*/ 3160860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161343">
                  <a:moveTo>
                    <a:pt x="-2189" y="3160860"/>
                  </a:moveTo>
                  <a:lnTo>
                    <a:pt x="-2189" y="-483"/>
                  </a:lnTo>
                  <a:lnTo>
                    <a:pt x="121345" y="3160860"/>
                  </a:lnTo>
                  <a:lnTo>
                    <a:pt x="-2189" y="316086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35" name="Freeform: Shape 3134">
              <a:extLst>
                <a:ext uri="{FF2B5EF4-FFF2-40B4-BE49-F238E27FC236}">
                  <a16:creationId xmlns:a16="http://schemas.microsoft.com/office/drawing/2014/main" id="{446E3C84-861D-4F6B-9479-63180EECA87A}"/>
                </a:ext>
              </a:extLst>
            </p:cNvPr>
            <p:cNvSpPr/>
            <p:nvPr/>
          </p:nvSpPr>
          <p:spPr>
            <a:xfrm>
              <a:off x="4571999" y="1732281"/>
              <a:ext cx="123533" cy="123539"/>
            </a:xfrm>
            <a:custGeom>
              <a:avLst/>
              <a:gdLst>
                <a:gd name="connsiteX0" fmla="*/ 121345 w 123533"/>
                <a:gd name="connsiteY0" fmla="*/ 123056 h 123539"/>
                <a:gd name="connsiteX1" fmla="*/ -2189 w 123533"/>
                <a:gd name="connsiteY1" fmla="*/ -483 h 123539"/>
                <a:gd name="connsiteX2" fmla="*/ 121345 w 123533"/>
                <a:gd name="connsiteY2" fmla="*/ -483 h 123539"/>
                <a:gd name="connsiteX3" fmla="*/ 121345 w 123533"/>
                <a:gd name="connsiteY3" fmla="*/ 12305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9">
                  <a:moveTo>
                    <a:pt x="121345" y="12305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36" name="Freeform: Shape 3135">
              <a:extLst>
                <a:ext uri="{FF2B5EF4-FFF2-40B4-BE49-F238E27FC236}">
                  <a16:creationId xmlns:a16="http://schemas.microsoft.com/office/drawing/2014/main" id="{9D673825-83C8-4F83-A517-04725B91885F}"/>
                </a:ext>
              </a:extLst>
            </p:cNvPr>
            <p:cNvSpPr/>
            <p:nvPr/>
          </p:nvSpPr>
          <p:spPr>
            <a:xfrm>
              <a:off x="4695533" y="477009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37" name="Freeform: Shape 3136">
              <a:extLst>
                <a:ext uri="{FF2B5EF4-FFF2-40B4-BE49-F238E27FC236}">
                  <a16:creationId xmlns:a16="http://schemas.microsoft.com/office/drawing/2014/main" id="{A863517D-2533-4F78-9861-C1F72A4A6E1A}"/>
                </a:ext>
              </a:extLst>
            </p:cNvPr>
            <p:cNvSpPr/>
            <p:nvPr/>
          </p:nvSpPr>
          <p:spPr>
            <a:xfrm>
              <a:off x="4695533" y="4770090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38" name="Freeform: Shape 3137">
              <a:extLst>
                <a:ext uri="{FF2B5EF4-FFF2-40B4-BE49-F238E27FC236}">
                  <a16:creationId xmlns:a16="http://schemas.microsoft.com/office/drawing/2014/main" id="{52CDC90A-25A3-40ED-9FC3-E045B793A5A4}"/>
                </a:ext>
              </a:extLst>
            </p:cNvPr>
            <p:cNvSpPr/>
            <p:nvPr/>
          </p:nvSpPr>
          <p:spPr>
            <a:xfrm>
              <a:off x="4819067" y="4236649"/>
              <a:ext cx="230222" cy="656975"/>
            </a:xfrm>
            <a:custGeom>
              <a:avLst/>
              <a:gdLst>
                <a:gd name="connsiteX0" fmla="*/ -2189 w 230222"/>
                <a:gd name="connsiteY0" fmla="*/ 534868 h 656975"/>
                <a:gd name="connsiteX1" fmla="*/ -2189 w 230222"/>
                <a:gd name="connsiteY1" fmla="*/ -483 h 656975"/>
                <a:gd name="connsiteX2" fmla="*/ 228033 w 230222"/>
                <a:gd name="connsiteY2" fmla="*/ 656492 h 656975"/>
                <a:gd name="connsiteX3" fmla="*/ -2189 w 230222"/>
                <a:gd name="connsiteY3" fmla="*/ 534868 h 6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656975">
                  <a:moveTo>
                    <a:pt x="-2189" y="534868"/>
                  </a:moveTo>
                  <a:lnTo>
                    <a:pt x="-2189" y="-483"/>
                  </a:lnTo>
                  <a:lnTo>
                    <a:pt x="228033" y="656492"/>
                  </a:lnTo>
                  <a:lnTo>
                    <a:pt x="-2189" y="53486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39" name="Freeform: Shape 3138">
              <a:extLst>
                <a:ext uri="{FF2B5EF4-FFF2-40B4-BE49-F238E27FC236}">
                  <a16:creationId xmlns:a16="http://schemas.microsoft.com/office/drawing/2014/main" id="{A5DFB84C-913D-4059-8B6A-3EC1E2630752}"/>
                </a:ext>
              </a:extLst>
            </p:cNvPr>
            <p:cNvSpPr/>
            <p:nvPr/>
          </p:nvSpPr>
          <p:spPr>
            <a:xfrm>
              <a:off x="4819067" y="4236649"/>
              <a:ext cx="230222" cy="533441"/>
            </a:xfrm>
            <a:custGeom>
              <a:avLst/>
              <a:gdLst>
                <a:gd name="connsiteX0" fmla="*/ 228033 w 230222"/>
                <a:gd name="connsiteY0" fmla="*/ 532959 h 533441"/>
                <a:gd name="connsiteX1" fmla="*/ -2189 w 230222"/>
                <a:gd name="connsiteY1" fmla="*/ -483 h 533441"/>
                <a:gd name="connsiteX2" fmla="*/ 228033 w 230222"/>
                <a:gd name="connsiteY2" fmla="*/ -483 h 533441"/>
                <a:gd name="connsiteX3" fmla="*/ 228033 w 230222"/>
                <a:gd name="connsiteY3" fmla="*/ 532959 h 53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3441">
                  <a:moveTo>
                    <a:pt x="228033" y="532959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53295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40" name="Freeform: Shape 3139">
              <a:extLst>
                <a:ext uri="{FF2B5EF4-FFF2-40B4-BE49-F238E27FC236}">
                  <a16:creationId xmlns:a16="http://schemas.microsoft.com/office/drawing/2014/main" id="{C8B2C320-ACC4-47C7-AEC5-AB375CD11571}"/>
                </a:ext>
              </a:extLst>
            </p:cNvPr>
            <p:cNvSpPr/>
            <p:nvPr/>
          </p:nvSpPr>
          <p:spPr>
            <a:xfrm>
              <a:off x="5049289" y="477009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41" name="Freeform: Shape 3140">
              <a:extLst>
                <a:ext uri="{FF2B5EF4-FFF2-40B4-BE49-F238E27FC236}">
                  <a16:creationId xmlns:a16="http://schemas.microsoft.com/office/drawing/2014/main" id="{38BFDB00-BDA7-4062-9943-336AF9174D86}"/>
                </a:ext>
              </a:extLst>
            </p:cNvPr>
            <p:cNvSpPr/>
            <p:nvPr/>
          </p:nvSpPr>
          <p:spPr>
            <a:xfrm>
              <a:off x="5049289" y="4770090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42" name="Freeform: Shape 3141">
              <a:extLst>
                <a:ext uri="{FF2B5EF4-FFF2-40B4-BE49-F238E27FC236}">
                  <a16:creationId xmlns:a16="http://schemas.microsoft.com/office/drawing/2014/main" id="{F022E633-3E6E-436B-A63E-9D536C42B5F8}"/>
                </a:ext>
              </a:extLst>
            </p:cNvPr>
            <p:cNvSpPr/>
            <p:nvPr/>
          </p:nvSpPr>
          <p:spPr>
            <a:xfrm>
              <a:off x="5172823" y="4236649"/>
              <a:ext cx="230222" cy="656975"/>
            </a:xfrm>
            <a:custGeom>
              <a:avLst/>
              <a:gdLst>
                <a:gd name="connsiteX0" fmla="*/ -2189 w 230222"/>
                <a:gd name="connsiteY0" fmla="*/ 534868 h 656975"/>
                <a:gd name="connsiteX1" fmla="*/ -2189 w 230222"/>
                <a:gd name="connsiteY1" fmla="*/ -483 h 656975"/>
                <a:gd name="connsiteX2" fmla="*/ 228033 w 230222"/>
                <a:gd name="connsiteY2" fmla="*/ 656492 h 656975"/>
                <a:gd name="connsiteX3" fmla="*/ -2189 w 230222"/>
                <a:gd name="connsiteY3" fmla="*/ 534868 h 6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656975">
                  <a:moveTo>
                    <a:pt x="-2189" y="534868"/>
                  </a:moveTo>
                  <a:lnTo>
                    <a:pt x="-2189" y="-483"/>
                  </a:lnTo>
                  <a:lnTo>
                    <a:pt x="228033" y="656492"/>
                  </a:lnTo>
                  <a:lnTo>
                    <a:pt x="-2189" y="53486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43" name="Freeform: Shape 3142">
              <a:extLst>
                <a:ext uri="{FF2B5EF4-FFF2-40B4-BE49-F238E27FC236}">
                  <a16:creationId xmlns:a16="http://schemas.microsoft.com/office/drawing/2014/main" id="{486E322E-BAB2-4640-B9D1-DD6D1177867B}"/>
                </a:ext>
              </a:extLst>
            </p:cNvPr>
            <p:cNvSpPr/>
            <p:nvPr/>
          </p:nvSpPr>
          <p:spPr>
            <a:xfrm>
              <a:off x="5172823" y="4236649"/>
              <a:ext cx="230222" cy="533441"/>
            </a:xfrm>
            <a:custGeom>
              <a:avLst/>
              <a:gdLst>
                <a:gd name="connsiteX0" fmla="*/ 228033 w 230222"/>
                <a:gd name="connsiteY0" fmla="*/ 532959 h 533441"/>
                <a:gd name="connsiteX1" fmla="*/ -2189 w 230222"/>
                <a:gd name="connsiteY1" fmla="*/ -483 h 533441"/>
                <a:gd name="connsiteX2" fmla="*/ 228033 w 230222"/>
                <a:gd name="connsiteY2" fmla="*/ -483 h 533441"/>
                <a:gd name="connsiteX3" fmla="*/ 228033 w 230222"/>
                <a:gd name="connsiteY3" fmla="*/ 532959 h 53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3441">
                  <a:moveTo>
                    <a:pt x="228033" y="532959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53295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44" name="Freeform: Shape 3143">
              <a:extLst>
                <a:ext uri="{FF2B5EF4-FFF2-40B4-BE49-F238E27FC236}">
                  <a16:creationId xmlns:a16="http://schemas.microsoft.com/office/drawing/2014/main" id="{6864EF79-EBF0-469F-80B3-50957A10E6E2}"/>
                </a:ext>
              </a:extLst>
            </p:cNvPr>
            <p:cNvSpPr/>
            <p:nvPr/>
          </p:nvSpPr>
          <p:spPr>
            <a:xfrm>
              <a:off x="5403045" y="4770090"/>
              <a:ext cx="117918" cy="123533"/>
            </a:xfrm>
            <a:custGeom>
              <a:avLst/>
              <a:gdLst>
                <a:gd name="connsiteX0" fmla="*/ -2189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123051 h 123533"/>
                <a:gd name="connsiteX3" fmla="*/ -2189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45" name="Freeform: Shape 3144">
              <a:extLst>
                <a:ext uri="{FF2B5EF4-FFF2-40B4-BE49-F238E27FC236}">
                  <a16:creationId xmlns:a16="http://schemas.microsoft.com/office/drawing/2014/main" id="{8D95BEFC-6460-4D35-99BE-252A18661D53}"/>
                </a:ext>
              </a:extLst>
            </p:cNvPr>
            <p:cNvSpPr/>
            <p:nvPr/>
          </p:nvSpPr>
          <p:spPr>
            <a:xfrm>
              <a:off x="5403045" y="4770090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46" name="Freeform: Shape 3145">
              <a:extLst>
                <a:ext uri="{FF2B5EF4-FFF2-40B4-BE49-F238E27FC236}">
                  <a16:creationId xmlns:a16="http://schemas.microsoft.com/office/drawing/2014/main" id="{947B4BFD-008B-4F9E-832D-45B571C73C97}"/>
                </a:ext>
              </a:extLst>
            </p:cNvPr>
            <p:cNvSpPr/>
            <p:nvPr/>
          </p:nvSpPr>
          <p:spPr>
            <a:xfrm>
              <a:off x="4695533" y="1732281"/>
              <a:ext cx="825430" cy="123539"/>
            </a:xfrm>
            <a:custGeom>
              <a:avLst/>
              <a:gdLst>
                <a:gd name="connsiteX0" fmla="*/ -2189 w 825430"/>
                <a:gd name="connsiteY0" fmla="*/ 123056 h 123539"/>
                <a:gd name="connsiteX1" fmla="*/ -2189 w 825430"/>
                <a:gd name="connsiteY1" fmla="*/ -483 h 123539"/>
                <a:gd name="connsiteX2" fmla="*/ 823242 w 825430"/>
                <a:gd name="connsiteY2" fmla="*/ 123056 h 123539"/>
                <a:gd name="connsiteX3" fmla="*/ -2189 w 825430"/>
                <a:gd name="connsiteY3" fmla="*/ 12305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5430" h="123539">
                  <a:moveTo>
                    <a:pt x="-2189" y="123056"/>
                  </a:moveTo>
                  <a:lnTo>
                    <a:pt x="-2189" y="-483"/>
                  </a:lnTo>
                  <a:lnTo>
                    <a:pt x="823242" y="123056"/>
                  </a:lnTo>
                  <a:lnTo>
                    <a:pt x="-2189" y="1230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47" name="Freeform: Shape 3146">
              <a:extLst>
                <a:ext uri="{FF2B5EF4-FFF2-40B4-BE49-F238E27FC236}">
                  <a16:creationId xmlns:a16="http://schemas.microsoft.com/office/drawing/2014/main" id="{5D0A8EE6-1ACD-4A7E-A3BC-262B480A43D9}"/>
                </a:ext>
              </a:extLst>
            </p:cNvPr>
            <p:cNvSpPr/>
            <p:nvPr/>
          </p:nvSpPr>
          <p:spPr>
            <a:xfrm>
              <a:off x="4695533" y="1732281"/>
              <a:ext cx="825430" cy="123539"/>
            </a:xfrm>
            <a:custGeom>
              <a:avLst/>
              <a:gdLst>
                <a:gd name="connsiteX0" fmla="*/ 823242 w 825430"/>
                <a:gd name="connsiteY0" fmla="*/ 123056 h 123539"/>
                <a:gd name="connsiteX1" fmla="*/ -2189 w 825430"/>
                <a:gd name="connsiteY1" fmla="*/ -483 h 123539"/>
                <a:gd name="connsiteX2" fmla="*/ 823242 w 825430"/>
                <a:gd name="connsiteY2" fmla="*/ -483 h 123539"/>
                <a:gd name="connsiteX3" fmla="*/ 823242 w 825430"/>
                <a:gd name="connsiteY3" fmla="*/ 12305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5430" h="123539">
                  <a:moveTo>
                    <a:pt x="823242" y="123056"/>
                  </a:moveTo>
                  <a:lnTo>
                    <a:pt x="-2189" y="-483"/>
                  </a:lnTo>
                  <a:lnTo>
                    <a:pt x="823242" y="-483"/>
                  </a:lnTo>
                  <a:lnTo>
                    <a:pt x="823242" y="1230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48" name="Freeform: Shape 3147">
              <a:extLst>
                <a:ext uri="{FF2B5EF4-FFF2-40B4-BE49-F238E27FC236}">
                  <a16:creationId xmlns:a16="http://schemas.microsoft.com/office/drawing/2014/main" id="{00C3AE32-6AE6-4FFF-8312-8C7F1A247010}"/>
                </a:ext>
              </a:extLst>
            </p:cNvPr>
            <p:cNvSpPr/>
            <p:nvPr/>
          </p:nvSpPr>
          <p:spPr>
            <a:xfrm>
              <a:off x="5520964" y="1732281"/>
              <a:ext cx="123533" cy="3161343"/>
            </a:xfrm>
            <a:custGeom>
              <a:avLst/>
              <a:gdLst>
                <a:gd name="connsiteX0" fmla="*/ -2189 w 123533"/>
                <a:gd name="connsiteY0" fmla="*/ 121703 h 3161343"/>
                <a:gd name="connsiteX1" fmla="*/ -2189 w 123533"/>
                <a:gd name="connsiteY1" fmla="*/ -483 h 3161343"/>
                <a:gd name="connsiteX2" fmla="*/ 121345 w 123533"/>
                <a:gd name="connsiteY2" fmla="*/ 3160860 h 3161343"/>
                <a:gd name="connsiteX3" fmla="*/ -2189 w 123533"/>
                <a:gd name="connsiteY3" fmla="*/ 121692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161343">
                  <a:moveTo>
                    <a:pt x="-2189" y="121703"/>
                  </a:moveTo>
                  <a:lnTo>
                    <a:pt x="-2189" y="-483"/>
                  </a:lnTo>
                  <a:lnTo>
                    <a:pt x="121345" y="3160860"/>
                  </a:lnTo>
                  <a:lnTo>
                    <a:pt x="-2189" y="12169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49" name="Freeform: Shape 3148">
              <a:extLst>
                <a:ext uri="{FF2B5EF4-FFF2-40B4-BE49-F238E27FC236}">
                  <a16:creationId xmlns:a16="http://schemas.microsoft.com/office/drawing/2014/main" id="{F2883C57-613A-40C1-96D8-2998BA223A2F}"/>
                </a:ext>
              </a:extLst>
            </p:cNvPr>
            <p:cNvSpPr/>
            <p:nvPr/>
          </p:nvSpPr>
          <p:spPr>
            <a:xfrm>
              <a:off x="5520964" y="1732281"/>
              <a:ext cx="123533" cy="3161343"/>
            </a:xfrm>
            <a:custGeom>
              <a:avLst/>
              <a:gdLst>
                <a:gd name="connsiteX0" fmla="*/ 121345 w 123533"/>
                <a:gd name="connsiteY0" fmla="*/ 3160860 h 3161343"/>
                <a:gd name="connsiteX1" fmla="*/ -2189 w 123533"/>
                <a:gd name="connsiteY1" fmla="*/ -483 h 3161343"/>
                <a:gd name="connsiteX2" fmla="*/ 121345 w 123533"/>
                <a:gd name="connsiteY2" fmla="*/ -483 h 3161343"/>
                <a:gd name="connsiteX3" fmla="*/ 121345 w 123533"/>
                <a:gd name="connsiteY3" fmla="*/ 3160860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161343">
                  <a:moveTo>
                    <a:pt x="121345" y="3160860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316086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50" name="Freeform: Shape 3149">
              <a:extLst>
                <a:ext uri="{FF2B5EF4-FFF2-40B4-BE49-F238E27FC236}">
                  <a16:creationId xmlns:a16="http://schemas.microsoft.com/office/drawing/2014/main" id="{66641C70-96AD-41D9-A58B-5B347C40FBCA}"/>
                </a:ext>
              </a:extLst>
            </p:cNvPr>
            <p:cNvSpPr/>
            <p:nvPr/>
          </p:nvSpPr>
          <p:spPr>
            <a:xfrm>
              <a:off x="4571999" y="1732281"/>
              <a:ext cx="123533" cy="3161343"/>
            </a:xfrm>
            <a:custGeom>
              <a:avLst/>
              <a:gdLst>
                <a:gd name="connsiteX0" fmla="*/ 121345 w 123533"/>
                <a:gd name="connsiteY0" fmla="*/ 3160860 h 3161343"/>
                <a:gd name="connsiteX1" fmla="*/ -2189 w 123533"/>
                <a:gd name="connsiteY1" fmla="*/ -483 h 3161343"/>
                <a:gd name="connsiteX2" fmla="*/ 121345 w 123533"/>
                <a:gd name="connsiteY2" fmla="*/ 3038674 h 3161343"/>
                <a:gd name="connsiteX3" fmla="*/ 121345 w 123533"/>
                <a:gd name="connsiteY3" fmla="*/ 3160860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161343">
                  <a:moveTo>
                    <a:pt x="121345" y="3160860"/>
                  </a:moveTo>
                  <a:lnTo>
                    <a:pt x="-2189" y="-483"/>
                  </a:lnTo>
                  <a:lnTo>
                    <a:pt x="121345" y="3038674"/>
                  </a:lnTo>
                  <a:lnTo>
                    <a:pt x="121345" y="316086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51" name="Freeform: Shape 3150">
              <a:extLst>
                <a:ext uri="{FF2B5EF4-FFF2-40B4-BE49-F238E27FC236}">
                  <a16:creationId xmlns:a16="http://schemas.microsoft.com/office/drawing/2014/main" id="{11BFF463-16DF-4B6B-A57C-A07C9E092DDA}"/>
                </a:ext>
              </a:extLst>
            </p:cNvPr>
            <p:cNvSpPr/>
            <p:nvPr/>
          </p:nvSpPr>
          <p:spPr>
            <a:xfrm>
              <a:off x="4571999" y="1732281"/>
              <a:ext cx="123533" cy="3037809"/>
            </a:xfrm>
            <a:custGeom>
              <a:avLst/>
              <a:gdLst>
                <a:gd name="connsiteX0" fmla="*/ 121345 w 123533"/>
                <a:gd name="connsiteY0" fmla="*/ 3037327 h 3037809"/>
                <a:gd name="connsiteX1" fmla="*/ -2189 w 123533"/>
                <a:gd name="connsiteY1" fmla="*/ -483 h 3037809"/>
                <a:gd name="connsiteX2" fmla="*/ 121345 w 123533"/>
                <a:gd name="connsiteY2" fmla="*/ 121653 h 3037809"/>
                <a:gd name="connsiteX3" fmla="*/ 121345 w 123533"/>
                <a:gd name="connsiteY3" fmla="*/ 3037327 h 3037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037809">
                  <a:moveTo>
                    <a:pt x="121345" y="3037327"/>
                  </a:moveTo>
                  <a:lnTo>
                    <a:pt x="-2189" y="-483"/>
                  </a:lnTo>
                  <a:lnTo>
                    <a:pt x="121345" y="121653"/>
                  </a:lnTo>
                  <a:lnTo>
                    <a:pt x="121345" y="30373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52" name="Freeform: Shape 3151">
              <a:extLst>
                <a:ext uri="{FF2B5EF4-FFF2-40B4-BE49-F238E27FC236}">
                  <a16:creationId xmlns:a16="http://schemas.microsoft.com/office/drawing/2014/main" id="{014BB504-311B-492A-BE19-C95CA707ACB4}"/>
                </a:ext>
              </a:extLst>
            </p:cNvPr>
            <p:cNvSpPr/>
            <p:nvPr/>
          </p:nvSpPr>
          <p:spPr>
            <a:xfrm>
              <a:off x="4819067" y="4770090"/>
              <a:ext cx="230222" cy="123533"/>
            </a:xfrm>
            <a:custGeom>
              <a:avLst/>
              <a:gdLst>
                <a:gd name="connsiteX0" fmla="*/ -2189 w 230222"/>
                <a:gd name="connsiteY0" fmla="*/ 123051 h 123533"/>
                <a:gd name="connsiteX1" fmla="*/ -2189 w 230222"/>
                <a:gd name="connsiteY1" fmla="*/ -483 h 123533"/>
                <a:gd name="connsiteX2" fmla="*/ 228033 w 230222"/>
                <a:gd name="connsiteY2" fmla="*/ 123051 h 123533"/>
                <a:gd name="connsiteX3" fmla="*/ -2189 w 230222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28033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53" name="Freeform: Shape 3152">
              <a:extLst>
                <a:ext uri="{FF2B5EF4-FFF2-40B4-BE49-F238E27FC236}">
                  <a16:creationId xmlns:a16="http://schemas.microsoft.com/office/drawing/2014/main" id="{B650F24B-1DAB-4A09-AA54-6281DE109497}"/>
                </a:ext>
              </a:extLst>
            </p:cNvPr>
            <p:cNvSpPr/>
            <p:nvPr/>
          </p:nvSpPr>
          <p:spPr>
            <a:xfrm>
              <a:off x="4819067" y="4236649"/>
              <a:ext cx="230222" cy="656975"/>
            </a:xfrm>
            <a:custGeom>
              <a:avLst/>
              <a:gdLst>
                <a:gd name="connsiteX0" fmla="*/ 228033 w 230222"/>
                <a:gd name="connsiteY0" fmla="*/ 656492 h 656975"/>
                <a:gd name="connsiteX1" fmla="*/ -2189 w 230222"/>
                <a:gd name="connsiteY1" fmla="*/ -483 h 656975"/>
                <a:gd name="connsiteX2" fmla="*/ 228033 w 230222"/>
                <a:gd name="connsiteY2" fmla="*/ 534868 h 656975"/>
                <a:gd name="connsiteX3" fmla="*/ 228033 w 230222"/>
                <a:gd name="connsiteY3" fmla="*/ 656492 h 6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656975">
                  <a:moveTo>
                    <a:pt x="228033" y="656492"/>
                  </a:moveTo>
                  <a:lnTo>
                    <a:pt x="-2189" y="-483"/>
                  </a:lnTo>
                  <a:lnTo>
                    <a:pt x="228033" y="534868"/>
                  </a:lnTo>
                  <a:lnTo>
                    <a:pt x="228033" y="65649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54" name="Freeform: Shape 3153">
              <a:extLst>
                <a:ext uri="{FF2B5EF4-FFF2-40B4-BE49-F238E27FC236}">
                  <a16:creationId xmlns:a16="http://schemas.microsoft.com/office/drawing/2014/main" id="{D6B8E571-2F31-41FB-A0DA-DF5FE5C8A95D}"/>
                </a:ext>
              </a:extLst>
            </p:cNvPr>
            <p:cNvSpPr/>
            <p:nvPr/>
          </p:nvSpPr>
          <p:spPr>
            <a:xfrm>
              <a:off x="5172823" y="4770090"/>
              <a:ext cx="230222" cy="123533"/>
            </a:xfrm>
            <a:custGeom>
              <a:avLst/>
              <a:gdLst>
                <a:gd name="connsiteX0" fmla="*/ -2189 w 230222"/>
                <a:gd name="connsiteY0" fmla="*/ 123051 h 123533"/>
                <a:gd name="connsiteX1" fmla="*/ -2189 w 230222"/>
                <a:gd name="connsiteY1" fmla="*/ -483 h 123533"/>
                <a:gd name="connsiteX2" fmla="*/ 228033 w 230222"/>
                <a:gd name="connsiteY2" fmla="*/ 123051 h 123533"/>
                <a:gd name="connsiteX3" fmla="*/ -2189 w 230222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28033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55" name="Freeform: Shape 3154">
              <a:extLst>
                <a:ext uri="{FF2B5EF4-FFF2-40B4-BE49-F238E27FC236}">
                  <a16:creationId xmlns:a16="http://schemas.microsoft.com/office/drawing/2014/main" id="{E9C2B4DC-E3C2-4F82-B227-33790835B4F7}"/>
                </a:ext>
              </a:extLst>
            </p:cNvPr>
            <p:cNvSpPr/>
            <p:nvPr/>
          </p:nvSpPr>
          <p:spPr>
            <a:xfrm>
              <a:off x="5172823" y="4236649"/>
              <a:ext cx="230222" cy="656975"/>
            </a:xfrm>
            <a:custGeom>
              <a:avLst/>
              <a:gdLst>
                <a:gd name="connsiteX0" fmla="*/ 228033 w 230222"/>
                <a:gd name="connsiteY0" fmla="*/ 656492 h 656975"/>
                <a:gd name="connsiteX1" fmla="*/ -2189 w 230222"/>
                <a:gd name="connsiteY1" fmla="*/ -483 h 656975"/>
                <a:gd name="connsiteX2" fmla="*/ 228033 w 230222"/>
                <a:gd name="connsiteY2" fmla="*/ 534868 h 656975"/>
                <a:gd name="connsiteX3" fmla="*/ 228033 w 230222"/>
                <a:gd name="connsiteY3" fmla="*/ 656492 h 6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656975">
                  <a:moveTo>
                    <a:pt x="228033" y="656492"/>
                  </a:moveTo>
                  <a:lnTo>
                    <a:pt x="-2189" y="-483"/>
                  </a:lnTo>
                  <a:lnTo>
                    <a:pt x="228033" y="534868"/>
                  </a:lnTo>
                  <a:lnTo>
                    <a:pt x="228033" y="65649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56" name="Freeform: Shape 3155">
              <a:extLst>
                <a:ext uri="{FF2B5EF4-FFF2-40B4-BE49-F238E27FC236}">
                  <a16:creationId xmlns:a16="http://schemas.microsoft.com/office/drawing/2014/main" id="{B0C069E0-21EE-4293-BD9D-123C8E60FEBE}"/>
                </a:ext>
              </a:extLst>
            </p:cNvPr>
            <p:cNvSpPr/>
            <p:nvPr/>
          </p:nvSpPr>
          <p:spPr>
            <a:xfrm>
              <a:off x="5520964" y="477009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57" name="Freeform: Shape 3156">
              <a:extLst>
                <a:ext uri="{FF2B5EF4-FFF2-40B4-BE49-F238E27FC236}">
                  <a16:creationId xmlns:a16="http://schemas.microsoft.com/office/drawing/2014/main" id="{F8D98263-E88B-4A4F-9898-075AE9EC91F4}"/>
                </a:ext>
              </a:extLst>
            </p:cNvPr>
            <p:cNvSpPr/>
            <p:nvPr/>
          </p:nvSpPr>
          <p:spPr>
            <a:xfrm>
              <a:off x="5520964" y="1855815"/>
              <a:ext cx="123533" cy="3037809"/>
            </a:xfrm>
            <a:custGeom>
              <a:avLst/>
              <a:gdLst>
                <a:gd name="connsiteX0" fmla="*/ -2189 w 123533"/>
                <a:gd name="connsiteY0" fmla="*/ 2915197 h 3037809"/>
                <a:gd name="connsiteX1" fmla="*/ -2189 w 123533"/>
                <a:gd name="connsiteY1" fmla="*/ -483 h 3037809"/>
                <a:gd name="connsiteX2" fmla="*/ 121345 w 123533"/>
                <a:gd name="connsiteY2" fmla="*/ 3037327 h 3037809"/>
                <a:gd name="connsiteX3" fmla="*/ -2189 w 123533"/>
                <a:gd name="connsiteY3" fmla="*/ 2915197 h 3037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037809">
                  <a:moveTo>
                    <a:pt x="-2189" y="2915197"/>
                  </a:moveTo>
                  <a:lnTo>
                    <a:pt x="-2189" y="-483"/>
                  </a:lnTo>
                  <a:lnTo>
                    <a:pt x="121345" y="3037327"/>
                  </a:lnTo>
                  <a:lnTo>
                    <a:pt x="-2189" y="291519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58" name="Freeform: Shape 3157">
              <a:extLst>
                <a:ext uri="{FF2B5EF4-FFF2-40B4-BE49-F238E27FC236}">
                  <a16:creationId xmlns:a16="http://schemas.microsoft.com/office/drawing/2014/main" id="{E290D67C-86BE-4209-B9D6-D6276FE114F3}"/>
                </a:ext>
              </a:extLst>
            </p:cNvPr>
            <p:cNvSpPr/>
            <p:nvPr/>
          </p:nvSpPr>
          <p:spPr>
            <a:xfrm>
              <a:off x="4819067" y="1979349"/>
              <a:ext cx="230222" cy="449213"/>
            </a:xfrm>
            <a:custGeom>
              <a:avLst/>
              <a:gdLst>
                <a:gd name="connsiteX0" fmla="*/ -2189 w 230222"/>
                <a:gd name="connsiteY0" fmla="*/ 448731 h 449213"/>
                <a:gd name="connsiteX1" fmla="*/ -2189 w 230222"/>
                <a:gd name="connsiteY1" fmla="*/ -483 h 449213"/>
                <a:gd name="connsiteX2" fmla="*/ 228033 w 230222"/>
                <a:gd name="connsiteY2" fmla="*/ 448731 h 449213"/>
                <a:gd name="connsiteX3" fmla="*/ -2189 w 230222"/>
                <a:gd name="connsiteY3" fmla="*/ 448731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449213">
                  <a:moveTo>
                    <a:pt x="-2189" y="448731"/>
                  </a:moveTo>
                  <a:lnTo>
                    <a:pt x="-2189" y="-483"/>
                  </a:lnTo>
                  <a:lnTo>
                    <a:pt x="228033" y="448731"/>
                  </a:lnTo>
                  <a:lnTo>
                    <a:pt x="-2189" y="44873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59" name="Freeform: Shape 3158">
              <a:extLst>
                <a:ext uri="{FF2B5EF4-FFF2-40B4-BE49-F238E27FC236}">
                  <a16:creationId xmlns:a16="http://schemas.microsoft.com/office/drawing/2014/main" id="{3121A887-22DC-4EB8-8536-D5C4896FA0C3}"/>
                </a:ext>
              </a:extLst>
            </p:cNvPr>
            <p:cNvSpPr/>
            <p:nvPr/>
          </p:nvSpPr>
          <p:spPr>
            <a:xfrm>
              <a:off x="4819067" y="1979349"/>
              <a:ext cx="230222" cy="449213"/>
            </a:xfrm>
            <a:custGeom>
              <a:avLst/>
              <a:gdLst>
                <a:gd name="connsiteX0" fmla="*/ 228033 w 230222"/>
                <a:gd name="connsiteY0" fmla="*/ 448731 h 449213"/>
                <a:gd name="connsiteX1" fmla="*/ -2189 w 230222"/>
                <a:gd name="connsiteY1" fmla="*/ -483 h 449213"/>
                <a:gd name="connsiteX2" fmla="*/ 228033 w 230222"/>
                <a:gd name="connsiteY2" fmla="*/ -483 h 449213"/>
                <a:gd name="connsiteX3" fmla="*/ 228033 w 230222"/>
                <a:gd name="connsiteY3" fmla="*/ 448731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449213">
                  <a:moveTo>
                    <a:pt x="228033" y="448731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44873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60" name="Freeform: Shape 3159">
              <a:extLst>
                <a:ext uri="{FF2B5EF4-FFF2-40B4-BE49-F238E27FC236}">
                  <a16:creationId xmlns:a16="http://schemas.microsoft.com/office/drawing/2014/main" id="{B8147BF9-B38A-4C90-832C-69178AA63AEA}"/>
                </a:ext>
              </a:extLst>
            </p:cNvPr>
            <p:cNvSpPr/>
            <p:nvPr/>
          </p:nvSpPr>
          <p:spPr>
            <a:xfrm>
              <a:off x="5172823" y="1979349"/>
              <a:ext cx="230222" cy="449213"/>
            </a:xfrm>
            <a:custGeom>
              <a:avLst/>
              <a:gdLst>
                <a:gd name="connsiteX0" fmla="*/ -2189 w 230222"/>
                <a:gd name="connsiteY0" fmla="*/ 448731 h 449213"/>
                <a:gd name="connsiteX1" fmla="*/ -2189 w 230222"/>
                <a:gd name="connsiteY1" fmla="*/ -483 h 449213"/>
                <a:gd name="connsiteX2" fmla="*/ 228033 w 230222"/>
                <a:gd name="connsiteY2" fmla="*/ 448731 h 449213"/>
                <a:gd name="connsiteX3" fmla="*/ -2189 w 230222"/>
                <a:gd name="connsiteY3" fmla="*/ 448731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449213">
                  <a:moveTo>
                    <a:pt x="-2189" y="448731"/>
                  </a:moveTo>
                  <a:lnTo>
                    <a:pt x="-2189" y="-483"/>
                  </a:lnTo>
                  <a:lnTo>
                    <a:pt x="228033" y="448731"/>
                  </a:lnTo>
                  <a:lnTo>
                    <a:pt x="-2189" y="44873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61" name="Freeform: Shape 3160">
              <a:extLst>
                <a:ext uri="{FF2B5EF4-FFF2-40B4-BE49-F238E27FC236}">
                  <a16:creationId xmlns:a16="http://schemas.microsoft.com/office/drawing/2014/main" id="{8EC41DF6-7A59-43FD-8B64-7765D722E6C0}"/>
                </a:ext>
              </a:extLst>
            </p:cNvPr>
            <p:cNvSpPr/>
            <p:nvPr/>
          </p:nvSpPr>
          <p:spPr>
            <a:xfrm>
              <a:off x="5172823" y="1979349"/>
              <a:ext cx="230222" cy="449213"/>
            </a:xfrm>
            <a:custGeom>
              <a:avLst/>
              <a:gdLst>
                <a:gd name="connsiteX0" fmla="*/ 228033 w 230222"/>
                <a:gd name="connsiteY0" fmla="*/ 448731 h 449213"/>
                <a:gd name="connsiteX1" fmla="*/ -2189 w 230222"/>
                <a:gd name="connsiteY1" fmla="*/ -483 h 449213"/>
                <a:gd name="connsiteX2" fmla="*/ 228033 w 230222"/>
                <a:gd name="connsiteY2" fmla="*/ -483 h 449213"/>
                <a:gd name="connsiteX3" fmla="*/ 228033 w 230222"/>
                <a:gd name="connsiteY3" fmla="*/ 448731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449213">
                  <a:moveTo>
                    <a:pt x="228033" y="448731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44873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62" name="Freeform: Shape 3161">
              <a:extLst>
                <a:ext uri="{FF2B5EF4-FFF2-40B4-BE49-F238E27FC236}">
                  <a16:creationId xmlns:a16="http://schemas.microsoft.com/office/drawing/2014/main" id="{0B15846C-AB7B-4D97-B047-111B971165AF}"/>
                </a:ext>
              </a:extLst>
            </p:cNvPr>
            <p:cNvSpPr/>
            <p:nvPr/>
          </p:nvSpPr>
          <p:spPr>
            <a:xfrm>
              <a:off x="5172823" y="2670015"/>
              <a:ext cx="230222" cy="539056"/>
            </a:xfrm>
            <a:custGeom>
              <a:avLst/>
              <a:gdLst>
                <a:gd name="connsiteX0" fmla="*/ -2189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538574 h 539056"/>
                <a:gd name="connsiteX3" fmla="*/ -2189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-2189" y="538574"/>
                  </a:moveTo>
                  <a:lnTo>
                    <a:pt x="-2189" y="-483"/>
                  </a:lnTo>
                  <a:lnTo>
                    <a:pt x="228033" y="538574"/>
                  </a:lnTo>
                  <a:lnTo>
                    <a:pt x="-2189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63" name="Freeform: Shape 3162">
              <a:extLst>
                <a:ext uri="{FF2B5EF4-FFF2-40B4-BE49-F238E27FC236}">
                  <a16:creationId xmlns:a16="http://schemas.microsoft.com/office/drawing/2014/main" id="{459DF1A1-F9B2-4056-A121-BB8B3EC70619}"/>
                </a:ext>
              </a:extLst>
            </p:cNvPr>
            <p:cNvSpPr/>
            <p:nvPr/>
          </p:nvSpPr>
          <p:spPr>
            <a:xfrm>
              <a:off x="5172823" y="2670015"/>
              <a:ext cx="230222" cy="539056"/>
            </a:xfrm>
            <a:custGeom>
              <a:avLst/>
              <a:gdLst>
                <a:gd name="connsiteX0" fmla="*/ 228033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-483 h 539056"/>
                <a:gd name="connsiteX3" fmla="*/ 228033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228033" y="538574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64" name="Freeform: Shape 3163">
              <a:extLst>
                <a:ext uri="{FF2B5EF4-FFF2-40B4-BE49-F238E27FC236}">
                  <a16:creationId xmlns:a16="http://schemas.microsoft.com/office/drawing/2014/main" id="{60F771A9-7728-4E45-B607-1EB6781EB5A0}"/>
                </a:ext>
              </a:extLst>
            </p:cNvPr>
            <p:cNvSpPr/>
            <p:nvPr/>
          </p:nvSpPr>
          <p:spPr>
            <a:xfrm>
              <a:off x="4819067" y="2670015"/>
              <a:ext cx="230222" cy="539056"/>
            </a:xfrm>
            <a:custGeom>
              <a:avLst/>
              <a:gdLst>
                <a:gd name="connsiteX0" fmla="*/ -2189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538574 h 539056"/>
                <a:gd name="connsiteX3" fmla="*/ -2189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-2189" y="538574"/>
                  </a:moveTo>
                  <a:lnTo>
                    <a:pt x="-2189" y="-483"/>
                  </a:lnTo>
                  <a:lnTo>
                    <a:pt x="228033" y="538574"/>
                  </a:lnTo>
                  <a:lnTo>
                    <a:pt x="-2189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65" name="Freeform: Shape 3164">
              <a:extLst>
                <a:ext uri="{FF2B5EF4-FFF2-40B4-BE49-F238E27FC236}">
                  <a16:creationId xmlns:a16="http://schemas.microsoft.com/office/drawing/2014/main" id="{F4DFB088-7A27-4714-A2CD-ECEC0EDB1BE0}"/>
                </a:ext>
              </a:extLst>
            </p:cNvPr>
            <p:cNvSpPr/>
            <p:nvPr/>
          </p:nvSpPr>
          <p:spPr>
            <a:xfrm>
              <a:off x="4819067" y="2670015"/>
              <a:ext cx="230222" cy="539056"/>
            </a:xfrm>
            <a:custGeom>
              <a:avLst/>
              <a:gdLst>
                <a:gd name="connsiteX0" fmla="*/ 228033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-483 h 539056"/>
                <a:gd name="connsiteX3" fmla="*/ 228033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228033" y="538574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66" name="Freeform: Shape 3165">
              <a:extLst>
                <a:ext uri="{FF2B5EF4-FFF2-40B4-BE49-F238E27FC236}">
                  <a16:creationId xmlns:a16="http://schemas.microsoft.com/office/drawing/2014/main" id="{02B8940C-B0E9-4237-9E30-A26A73C21417}"/>
                </a:ext>
              </a:extLst>
            </p:cNvPr>
            <p:cNvSpPr/>
            <p:nvPr/>
          </p:nvSpPr>
          <p:spPr>
            <a:xfrm>
              <a:off x="4819067" y="3450524"/>
              <a:ext cx="230222" cy="539056"/>
            </a:xfrm>
            <a:custGeom>
              <a:avLst/>
              <a:gdLst>
                <a:gd name="connsiteX0" fmla="*/ -2189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538574 h 539056"/>
                <a:gd name="connsiteX3" fmla="*/ -2189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-2189" y="538574"/>
                  </a:moveTo>
                  <a:lnTo>
                    <a:pt x="-2189" y="-483"/>
                  </a:lnTo>
                  <a:lnTo>
                    <a:pt x="228033" y="538574"/>
                  </a:lnTo>
                  <a:lnTo>
                    <a:pt x="-2189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67" name="Freeform: Shape 3166">
              <a:extLst>
                <a:ext uri="{FF2B5EF4-FFF2-40B4-BE49-F238E27FC236}">
                  <a16:creationId xmlns:a16="http://schemas.microsoft.com/office/drawing/2014/main" id="{DE7845F5-EAF1-4E43-A03C-C98ADA9C5CDC}"/>
                </a:ext>
              </a:extLst>
            </p:cNvPr>
            <p:cNvSpPr/>
            <p:nvPr/>
          </p:nvSpPr>
          <p:spPr>
            <a:xfrm>
              <a:off x="4819067" y="3450524"/>
              <a:ext cx="230222" cy="539056"/>
            </a:xfrm>
            <a:custGeom>
              <a:avLst/>
              <a:gdLst>
                <a:gd name="connsiteX0" fmla="*/ 228033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-483 h 539056"/>
                <a:gd name="connsiteX3" fmla="*/ 228033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228033" y="538574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68" name="Freeform: Shape 3167">
              <a:extLst>
                <a:ext uri="{FF2B5EF4-FFF2-40B4-BE49-F238E27FC236}">
                  <a16:creationId xmlns:a16="http://schemas.microsoft.com/office/drawing/2014/main" id="{DDD3899E-9563-4343-B5F4-9A28E806B001}"/>
                </a:ext>
              </a:extLst>
            </p:cNvPr>
            <p:cNvSpPr/>
            <p:nvPr/>
          </p:nvSpPr>
          <p:spPr>
            <a:xfrm>
              <a:off x="5172823" y="3450524"/>
              <a:ext cx="230222" cy="539056"/>
            </a:xfrm>
            <a:custGeom>
              <a:avLst/>
              <a:gdLst>
                <a:gd name="connsiteX0" fmla="*/ -2189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538574 h 539056"/>
                <a:gd name="connsiteX3" fmla="*/ -2189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-2189" y="538574"/>
                  </a:moveTo>
                  <a:lnTo>
                    <a:pt x="-2189" y="-483"/>
                  </a:lnTo>
                  <a:lnTo>
                    <a:pt x="228033" y="538574"/>
                  </a:lnTo>
                  <a:lnTo>
                    <a:pt x="-2189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69" name="Freeform: Shape 3168">
              <a:extLst>
                <a:ext uri="{FF2B5EF4-FFF2-40B4-BE49-F238E27FC236}">
                  <a16:creationId xmlns:a16="http://schemas.microsoft.com/office/drawing/2014/main" id="{EBC9F69F-5ABE-4298-82D2-210A642C5FBA}"/>
                </a:ext>
              </a:extLst>
            </p:cNvPr>
            <p:cNvSpPr/>
            <p:nvPr/>
          </p:nvSpPr>
          <p:spPr>
            <a:xfrm>
              <a:off x="5172823" y="3450524"/>
              <a:ext cx="230222" cy="539056"/>
            </a:xfrm>
            <a:custGeom>
              <a:avLst/>
              <a:gdLst>
                <a:gd name="connsiteX0" fmla="*/ 228033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-483 h 539056"/>
                <a:gd name="connsiteX3" fmla="*/ 228033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228033" y="538574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70" name="Freeform: Shape 3169">
              <a:extLst>
                <a:ext uri="{FF2B5EF4-FFF2-40B4-BE49-F238E27FC236}">
                  <a16:creationId xmlns:a16="http://schemas.microsoft.com/office/drawing/2014/main" id="{77A5BCDE-E70B-4935-B1E9-9964B2583CCC}"/>
                </a:ext>
              </a:extLst>
            </p:cNvPr>
            <p:cNvSpPr/>
            <p:nvPr/>
          </p:nvSpPr>
          <p:spPr>
            <a:xfrm>
              <a:off x="5768031" y="1490828"/>
              <a:ext cx="123533" cy="3402795"/>
            </a:xfrm>
            <a:custGeom>
              <a:avLst/>
              <a:gdLst>
                <a:gd name="connsiteX0" fmla="*/ -2189 w 123533"/>
                <a:gd name="connsiteY0" fmla="*/ 3402313 h 3402795"/>
                <a:gd name="connsiteX1" fmla="*/ -2189 w 123533"/>
                <a:gd name="connsiteY1" fmla="*/ -483 h 3402795"/>
                <a:gd name="connsiteX2" fmla="*/ 121345 w 123533"/>
                <a:gd name="connsiteY2" fmla="*/ 3402313 h 3402795"/>
                <a:gd name="connsiteX3" fmla="*/ -2189 w 123533"/>
                <a:gd name="connsiteY3" fmla="*/ 3402313 h 340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402795">
                  <a:moveTo>
                    <a:pt x="-2189" y="3402313"/>
                  </a:moveTo>
                  <a:lnTo>
                    <a:pt x="-2189" y="-483"/>
                  </a:lnTo>
                  <a:lnTo>
                    <a:pt x="121345" y="3402313"/>
                  </a:lnTo>
                  <a:lnTo>
                    <a:pt x="-2189" y="340231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71" name="Freeform: Shape 3170">
              <a:extLst>
                <a:ext uri="{FF2B5EF4-FFF2-40B4-BE49-F238E27FC236}">
                  <a16:creationId xmlns:a16="http://schemas.microsoft.com/office/drawing/2014/main" id="{5EE963BD-044A-4EF0-9905-0821CF98BB43}"/>
                </a:ext>
              </a:extLst>
            </p:cNvPr>
            <p:cNvSpPr/>
            <p:nvPr/>
          </p:nvSpPr>
          <p:spPr>
            <a:xfrm>
              <a:off x="5768031" y="1490828"/>
              <a:ext cx="123533" cy="241452"/>
            </a:xfrm>
            <a:custGeom>
              <a:avLst/>
              <a:gdLst>
                <a:gd name="connsiteX0" fmla="*/ 121345 w 123533"/>
                <a:gd name="connsiteY0" fmla="*/ 240970 h 241452"/>
                <a:gd name="connsiteX1" fmla="*/ -2189 w 123533"/>
                <a:gd name="connsiteY1" fmla="*/ -483 h 241452"/>
                <a:gd name="connsiteX2" fmla="*/ 121345 w 123533"/>
                <a:gd name="connsiteY2" fmla="*/ -483 h 241452"/>
                <a:gd name="connsiteX3" fmla="*/ 121345 w 123533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1452">
                  <a:moveTo>
                    <a:pt x="121345" y="240970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72" name="Freeform: Shape 3171">
              <a:extLst>
                <a:ext uri="{FF2B5EF4-FFF2-40B4-BE49-F238E27FC236}">
                  <a16:creationId xmlns:a16="http://schemas.microsoft.com/office/drawing/2014/main" id="{18AA7FC1-BDA0-4A82-A587-9C8934140ECD}"/>
                </a:ext>
              </a:extLst>
            </p:cNvPr>
            <p:cNvSpPr/>
            <p:nvPr/>
          </p:nvSpPr>
          <p:spPr>
            <a:xfrm>
              <a:off x="5891565" y="4405104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73" name="Freeform: Shape 3172">
              <a:extLst>
                <a:ext uri="{FF2B5EF4-FFF2-40B4-BE49-F238E27FC236}">
                  <a16:creationId xmlns:a16="http://schemas.microsoft.com/office/drawing/2014/main" id="{339DCBE9-26FE-462C-8B43-E477045052E1}"/>
                </a:ext>
              </a:extLst>
            </p:cNvPr>
            <p:cNvSpPr/>
            <p:nvPr/>
          </p:nvSpPr>
          <p:spPr>
            <a:xfrm>
              <a:off x="5891565" y="4405104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74" name="Freeform: Shape 3173">
              <a:extLst>
                <a:ext uri="{FF2B5EF4-FFF2-40B4-BE49-F238E27FC236}">
                  <a16:creationId xmlns:a16="http://schemas.microsoft.com/office/drawing/2014/main" id="{F9610C02-F1BC-41CE-A14C-0A0900CCF6AE}"/>
                </a:ext>
              </a:extLst>
            </p:cNvPr>
            <p:cNvSpPr/>
            <p:nvPr/>
          </p:nvSpPr>
          <p:spPr>
            <a:xfrm>
              <a:off x="5891565" y="3085538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75" name="Freeform: Shape 3174">
              <a:extLst>
                <a:ext uri="{FF2B5EF4-FFF2-40B4-BE49-F238E27FC236}">
                  <a16:creationId xmlns:a16="http://schemas.microsoft.com/office/drawing/2014/main" id="{B4BA1F0B-5F10-452D-94E0-F004D0752D9F}"/>
                </a:ext>
              </a:extLst>
            </p:cNvPr>
            <p:cNvSpPr/>
            <p:nvPr/>
          </p:nvSpPr>
          <p:spPr>
            <a:xfrm>
              <a:off x="5891565" y="3085538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76" name="Freeform: Shape 3175">
              <a:extLst>
                <a:ext uri="{FF2B5EF4-FFF2-40B4-BE49-F238E27FC236}">
                  <a16:creationId xmlns:a16="http://schemas.microsoft.com/office/drawing/2014/main" id="{3314497C-5FA7-4425-9F66-06D0ACE02FB0}"/>
                </a:ext>
              </a:extLst>
            </p:cNvPr>
            <p:cNvSpPr/>
            <p:nvPr/>
          </p:nvSpPr>
          <p:spPr>
            <a:xfrm>
              <a:off x="5891565" y="2108498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77" name="Freeform: Shape 3176">
              <a:extLst>
                <a:ext uri="{FF2B5EF4-FFF2-40B4-BE49-F238E27FC236}">
                  <a16:creationId xmlns:a16="http://schemas.microsoft.com/office/drawing/2014/main" id="{F118BD7E-1D7F-4A49-B43D-467085F8F290}"/>
                </a:ext>
              </a:extLst>
            </p:cNvPr>
            <p:cNvSpPr/>
            <p:nvPr/>
          </p:nvSpPr>
          <p:spPr>
            <a:xfrm>
              <a:off x="5891565" y="2108498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78" name="Freeform: Shape 3177">
              <a:extLst>
                <a:ext uri="{FF2B5EF4-FFF2-40B4-BE49-F238E27FC236}">
                  <a16:creationId xmlns:a16="http://schemas.microsoft.com/office/drawing/2014/main" id="{B151CC5C-649A-48CF-AD12-7295D5BBC102}"/>
                </a:ext>
              </a:extLst>
            </p:cNvPr>
            <p:cNvSpPr/>
            <p:nvPr/>
          </p:nvSpPr>
          <p:spPr>
            <a:xfrm>
              <a:off x="5891565" y="1490828"/>
              <a:ext cx="213376" cy="241452"/>
            </a:xfrm>
            <a:custGeom>
              <a:avLst/>
              <a:gdLst>
                <a:gd name="connsiteX0" fmla="*/ -2189 w 213376"/>
                <a:gd name="connsiteY0" fmla="*/ 240970 h 241452"/>
                <a:gd name="connsiteX1" fmla="*/ -2189 w 213376"/>
                <a:gd name="connsiteY1" fmla="*/ -483 h 241452"/>
                <a:gd name="connsiteX2" fmla="*/ 211188 w 213376"/>
                <a:gd name="connsiteY2" fmla="*/ 240970 h 241452"/>
                <a:gd name="connsiteX3" fmla="*/ -2189 w 213376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1452">
                  <a:moveTo>
                    <a:pt x="-2189" y="240970"/>
                  </a:moveTo>
                  <a:lnTo>
                    <a:pt x="-2189" y="-483"/>
                  </a:lnTo>
                  <a:lnTo>
                    <a:pt x="211188" y="240970"/>
                  </a:lnTo>
                  <a:lnTo>
                    <a:pt x="-2189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79" name="Freeform: Shape 3178">
              <a:extLst>
                <a:ext uri="{FF2B5EF4-FFF2-40B4-BE49-F238E27FC236}">
                  <a16:creationId xmlns:a16="http://schemas.microsoft.com/office/drawing/2014/main" id="{820972C8-CE0D-440E-9FDF-B8125294DE3E}"/>
                </a:ext>
              </a:extLst>
            </p:cNvPr>
            <p:cNvSpPr/>
            <p:nvPr/>
          </p:nvSpPr>
          <p:spPr>
            <a:xfrm>
              <a:off x="5891565" y="1490828"/>
              <a:ext cx="213376" cy="241452"/>
            </a:xfrm>
            <a:custGeom>
              <a:avLst/>
              <a:gdLst>
                <a:gd name="connsiteX0" fmla="*/ 211188 w 213376"/>
                <a:gd name="connsiteY0" fmla="*/ 240970 h 241452"/>
                <a:gd name="connsiteX1" fmla="*/ -2189 w 213376"/>
                <a:gd name="connsiteY1" fmla="*/ -483 h 241452"/>
                <a:gd name="connsiteX2" fmla="*/ 211188 w 213376"/>
                <a:gd name="connsiteY2" fmla="*/ -483 h 241452"/>
                <a:gd name="connsiteX3" fmla="*/ 211188 w 213376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1452">
                  <a:moveTo>
                    <a:pt x="211188" y="240970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80" name="Freeform: Shape 3179">
              <a:extLst>
                <a:ext uri="{FF2B5EF4-FFF2-40B4-BE49-F238E27FC236}">
                  <a16:creationId xmlns:a16="http://schemas.microsoft.com/office/drawing/2014/main" id="{264B230E-739C-4A85-A139-5162BA007546}"/>
                </a:ext>
              </a:extLst>
            </p:cNvPr>
            <p:cNvSpPr/>
            <p:nvPr/>
          </p:nvSpPr>
          <p:spPr>
            <a:xfrm>
              <a:off x="6104942" y="1002308"/>
              <a:ext cx="117918" cy="3649863"/>
            </a:xfrm>
            <a:custGeom>
              <a:avLst/>
              <a:gdLst>
                <a:gd name="connsiteX0" fmla="*/ -2189 w 117918"/>
                <a:gd name="connsiteY0" fmla="*/ 487184 h 3649863"/>
                <a:gd name="connsiteX1" fmla="*/ -2189 w 117918"/>
                <a:gd name="connsiteY1" fmla="*/ -483 h 3649863"/>
                <a:gd name="connsiteX2" fmla="*/ 115730 w 117918"/>
                <a:gd name="connsiteY2" fmla="*/ 3649381 h 3649863"/>
                <a:gd name="connsiteX3" fmla="*/ -2189 w 117918"/>
                <a:gd name="connsiteY3" fmla="*/ 487184 h 364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649863">
                  <a:moveTo>
                    <a:pt x="-2189" y="487184"/>
                  </a:moveTo>
                  <a:lnTo>
                    <a:pt x="-2189" y="-483"/>
                  </a:lnTo>
                  <a:lnTo>
                    <a:pt x="115730" y="3649381"/>
                  </a:lnTo>
                  <a:lnTo>
                    <a:pt x="-2189" y="48718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81" name="Freeform: Shape 3180">
              <a:extLst>
                <a:ext uri="{FF2B5EF4-FFF2-40B4-BE49-F238E27FC236}">
                  <a16:creationId xmlns:a16="http://schemas.microsoft.com/office/drawing/2014/main" id="{13DAF298-D1E7-4032-A9AE-9B9FFED43A92}"/>
                </a:ext>
              </a:extLst>
            </p:cNvPr>
            <p:cNvSpPr/>
            <p:nvPr/>
          </p:nvSpPr>
          <p:spPr>
            <a:xfrm>
              <a:off x="6104942" y="1002308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82" name="Freeform: Shape 3181">
              <a:extLst>
                <a:ext uri="{FF2B5EF4-FFF2-40B4-BE49-F238E27FC236}">
                  <a16:creationId xmlns:a16="http://schemas.microsoft.com/office/drawing/2014/main" id="{79CFE735-E0AE-4905-A7E8-424C662051F8}"/>
                </a:ext>
              </a:extLst>
            </p:cNvPr>
            <p:cNvSpPr/>
            <p:nvPr/>
          </p:nvSpPr>
          <p:spPr>
            <a:xfrm>
              <a:off x="6222860" y="4405104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83" name="Freeform: Shape 3182">
              <a:extLst>
                <a:ext uri="{FF2B5EF4-FFF2-40B4-BE49-F238E27FC236}">
                  <a16:creationId xmlns:a16="http://schemas.microsoft.com/office/drawing/2014/main" id="{5D67771A-7A44-456E-903D-C9B21F49272C}"/>
                </a:ext>
              </a:extLst>
            </p:cNvPr>
            <p:cNvSpPr/>
            <p:nvPr/>
          </p:nvSpPr>
          <p:spPr>
            <a:xfrm>
              <a:off x="6222860" y="4405104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84" name="Freeform: Shape 3183">
              <a:extLst>
                <a:ext uri="{FF2B5EF4-FFF2-40B4-BE49-F238E27FC236}">
                  <a16:creationId xmlns:a16="http://schemas.microsoft.com/office/drawing/2014/main" id="{3E4D78E1-A3E0-475A-8280-90C6D3E31E38}"/>
                </a:ext>
              </a:extLst>
            </p:cNvPr>
            <p:cNvSpPr/>
            <p:nvPr/>
          </p:nvSpPr>
          <p:spPr>
            <a:xfrm>
              <a:off x="6222860" y="3085538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85" name="Freeform: Shape 3184">
              <a:extLst>
                <a:ext uri="{FF2B5EF4-FFF2-40B4-BE49-F238E27FC236}">
                  <a16:creationId xmlns:a16="http://schemas.microsoft.com/office/drawing/2014/main" id="{CD479A4E-4262-4108-83D7-F651FF779BCE}"/>
                </a:ext>
              </a:extLst>
            </p:cNvPr>
            <p:cNvSpPr/>
            <p:nvPr/>
          </p:nvSpPr>
          <p:spPr>
            <a:xfrm>
              <a:off x="6222860" y="3085538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86" name="Freeform: Shape 3185">
              <a:extLst>
                <a:ext uri="{FF2B5EF4-FFF2-40B4-BE49-F238E27FC236}">
                  <a16:creationId xmlns:a16="http://schemas.microsoft.com/office/drawing/2014/main" id="{181CEA45-00BD-469F-89EF-102A9C4390F0}"/>
                </a:ext>
              </a:extLst>
            </p:cNvPr>
            <p:cNvSpPr/>
            <p:nvPr/>
          </p:nvSpPr>
          <p:spPr>
            <a:xfrm>
              <a:off x="6222860" y="2108498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87" name="Freeform: Shape 3186">
              <a:extLst>
                <a:ext uri="{FF2B5EF4-FFF2-40B4-BE49-F238E27FC236}">
                  <a16:creationId xmlns:a16="http://schemas.microsoft.com/office/drawing/2014/main" id="{C14223AC-5B46-4D9E-85FF-414AD8A61545}"/>
                </a:ext>
              </a:extLst>
            </p:cNvPr>
            <p:cNvSpPr/>
            <p:nvPr/>
          </p:nvSpPr>
          <p:spPr>
            <a:xfrm>
              <a:off x="6222860" y="2108498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88" name="Freeform: Shape 3187">
              <a:extLst>
                <a:ext uri="{FF2B5EF4-FFF2-40B4-BE49-F238E27FC236}">
                  <a16:creationId xmlns:a16="http://schemas.microsoft.com/office/drawing/2014/main" id="{5EDB1C00-4F54-4A91-825C-A32BDF2C45C2}"/>
                </a:ext>
              </a:extLst>
            </p:cNvPr>
            <p:cNvSpPr/>
            <p:nvPr/>
          </p:nvSpPr>
          <p:spPr>
            <a:xfrm>
              <a:off x="6222860" y="1490828"/>
              <a:ext cx="213376" cy="241452"/>
            </a:xfrm>
            <a:custGeom>
              <a:avLst/>
              <a:gdLst>
                <a:gd name="connsiteX0" fmla="*/ -2189 w 213376"/>
                <a:gd name="connsiteY0" fmla="*/ 240970 h 241452"/>
                <a:gd name="connsiteX1" fmla="*/ -2189 w 213376"/>
                <a:gd name="connsiteY1" fmla="*/ -483 h 241452"/>
                <a:gd name="connsiteX2" fmla="*/ 211188 w 213376"/>
                <a:gd name="connsiteY2" fmla="*/ 240970 h 241452"/>
                <a:gd name="connsiteX3" fmla="*/ -2189 w 213376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1452">
                  <a:moveTo>
                    <a:pt x="-2189" y="240970"/>
                  </a:moveTo>
                  <a:lnTo>
                    <a:pt x="-2189" y="-483"/>
                  </a:lnTo>
                  <a:lnTo>
                    <a:pt x="211188" y="240970"/>
                  </a:lnTo>
                  <a:lnTo>
                    <a:pt x="-2189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89" name="Freeform: Shape 3188">
              <a:extLst>
                <a:ext uri="{FF2B5EF4-FFF2-40B4-BE49-F238E27FC236}">
                  <a16:creationId xmlns:a16="http://schemas.microsoft.com/office/drawing/2014/main" id="{F3DEEBA6-A091-4A47-A7C7-92A188E5667D}"/>
                </a:ext>
              </a:extLst>
            </p:cNvPr>
            <p:cNvSpPr/>
            <p:nvPr/>
          </p:nvSpPr>
          <p:spPr>
            <a:xfrm>
              <a:off x="6222860" y="1490828"/>
              <a:ext cx="213376" cy="241452"/>
            </a:xfrm>
            <a:custGeom>
              <a:avLst/>
              <a:gdLst>
                <a:gd name="connsiteX0" fmla="*/ 211188 w 213376"/>
                <a:gd name="connsiteY0" fmla="*/ 240970 h 241452"/>
                <a:gd name="connsiteX1" fmla="*/ -2189 w 213376"/>
                <a:gd name="connsiteY1" fmla="*/ -483 h 241452"/>
                <a:gd name="connsiteX2" fmla="*/ 211188 w 213376"/>
                <a:gd name="connsiteY2" fmla="*/ -483 h 241452"/>
                <a:gd name="connsiteX3" fmla="*/ 211188 w 213376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1452">
                  <a:moveTo>
                    <a:pt x="211188" y="240970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90" name="Freeform: Shape 3189">
              <a:extLst>
                <a:ext uri="{FF2B5EF4-FFF2-40B4-BE49-F238E27FC236}">
                  <a16:creationId xmlns:a16="http://schemas.microsoft.com/office/drawing/2014/main" id="{130D6A59-A687-4138-9D71-B58D861F5527}"/>
                </a:ext>
              </a:extLst>
            </p:cNvPr>
            <p:cNvSpPr/>
            <p:nvPr/>
          </p:nvSpPr>
          <p:spPr>
            <a:xfrm>
              <a:off x="6222860" y="1002308"/>
              <a:ext cx="213376" cy="123533"/>
            </a:xfrm>
            <a:custGeom>
              <a:avLst/>
              <a:gdLst>
                <a:gd name="connsiteX0" fmla="*/ -2189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123051 h 123533"/>
                <a:gd name="connsiteX3" fmla="*/ -2189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1118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91" name="Freeform: Shape 3190">
              <a:extLst>
                <a:ext uri="{FF2B5EF4-FFF2-40B4-BE49-F238E27FC236}">
                  <a16:creationId xmlns:a16="http://schemas.microsoft.com/office/drawing/2014/main" id="{8F2CF5CC-CB9D-4044-B024-F57E02427AE7}"/>
                </a:ext>
              </a:extLst>
            </p:cNvPr>
            <p:cNvSpPr/>
            <p:nvPr/>
          </p:nvSpPr>
          <p:spPr>
            <a:xfrm>
              <a:off x="6222860" y="1002308"/>
              <a:ext cx="213376" cy="123533"/>
            </a:xfrm>
            <a:custGeom>
              <a:avLst/>
              <a:gdLst>
                <a:gd name="connsiteX0" fmla="*/ 211188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-483 h 123533"/>
                <a:gd name="connsiteX3" fmla="*/ 211188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211188" y="123051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92" name="Freeform: Shape 3191">
              <a:extLst>
                <a:ext uri="{FF2B5EF4-FFF2-40B4-BE49-F238E27FC236}">
                  <a16:creationId xmlns:a16="http://schemas.microsoft.com/office/drawing/2014/main" id="{00B6F02F-1A05-4A5D-AB85-A27C36E1AF51}"/>
                </a:ext>
              </a:extLst>
            </p:cNvPr>
            <p:cNvSpPr/>
            <p:nvPr/>
          </p:nvSpPr>
          <p:spPr>
            <a:xfrm>
              <a:off x="6436237" y="1002308"/>
              <a:ext cx="123533" cy="3649863"/>
            </a:xfrm>
            <a:custGeom>
              <a:avLst/>
              <a:gdLst>
                <a:gd name="connsiteX0" fmla="*/ -2189 w 123533"/>
                <a:gd name="connsiteY0" fmla="*/ 121743 h 3649863"/>
                <a:gd name="connsiteX1" fmla="*/ -2189 w 123533"/>
                <a:gd name="connsiteY1" fmla="*/ -483 h 3649863"/>
                <a:gd name="connsiteX2" fmla="*/ 121345 w 123533"/>
                <a:gd name="connsiteY2" fmla="*/ 3649381 h 3649863"/>
                <a:gd name="connsiteX3" fmla="*/ -2189 w 123533"/>
                <a:gd name="connsiteY3" fmla="*/ 121743 h 364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649863">
                  <a:moveTo>
                    <a:pt x="-2189" y="121743"/>
                  </a:moveTo>
                  <a:lnTo>
                    <a:pt x="-2189" y="-483"/>
                  </a:lnTo>
                  <a:lnTo>
                    <a:pt x="121345" y="3649381"/>
                  </a:lnTo>
                  <a:lnTo>
                    <a:pt x="-2189" y="12174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93" name="Freeform: Shape 3192">
              <a:extLst>
                <a:ext uri="{FF2B5EF4-FFF2-40B4-BE49-F238E27FC236}">
                  <a16:creationId xmlns:a16="http://schemas.microsoft.com/office/drawing/2014/main" id="{464967A3-ACEC-4CF0-B72D-97DACD0096C4}"/>
                </a:ext>
              </a:extLst>
            </p:cNvPr>
            <p:cNvSpPr/>
            <p:nvPr/>
          </p:nvSpPr>
          <p:spPr>
            <a:xfrm>
              <a:off x="6436237" y="1002308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94" name="Freeform: Shape 3193">
              <a:extLst>
                <a:ext uri="{FF2B5EF4-FFF2-40B4-BE49-F238E27FC236}">
                  <a16:creationId xmlns:a16="http://schemas.microsoft.com/office/drawing/2014/main" id="{07BE70B9-10AD-4538-9F44-A0D557747B56}"/>
                </a:ext>
              </a:extLst>
            </p:cNvPr>
            <p:cNvSpPr/>
            <p:nvPr/>
          </p:nvSpPr>
          <p:spPr>
            <a:xfrm>
              <a:off x="5891565" y="4770090"/>
              <a:ext cx="881582" cy="123533"/>
            </a:xfrm>
            <a:custGeom>
              <a:avLst/>
              <a:gdLst>
                <a:gd name="connsiteX0" fmla="*/ -2189 w 881582"/>
                <a:gd name="connsiteY0" fmla="*/ 123051 h 123533"/>
                <a:gd name="connsiteX1" fmla="*/ -2189 w 881582"/>
                <a:gd name="connsiteY1" fmla="*/ -483 h 123533"/>
                <a:gd name="connsiteX2" fmla="*/ 879393 w 881582"/>
                <a:gd name="connsiteY2" fmla="*/ 123051 h 123533"/>
                <a:gd name="connsiteX3" fmla="*/ -2189 w 881582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1582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879393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95" name="Freeform: Shape 3194">
              <a:extLst>
                <a:ext uri="{FF2B5EF4-FFF2-40B4-BE49-F238E27FC236}">
                  <a16:creationId xmlns:a16="http://schemas.microsoft.com/office/drawing/2014/main" id="{5DF382E5-6962-4B0A-870D-F32C879709F7}"/>
                </a:ext>
              </a:extLst>
            </p:cNvPr>
            <p:cNvSpPr/>
            <p:nvPr/>
          </p:nvSpPr>
          <p:spPr>
            <a:xfrm>
              <a:off x="5891565" y="4770090"/>
              <a:ext cx="881582" cy="123533"/>
            </a:xfrm>
            <a:custGeom>
              <a:avLst/>
              <a:gdLst>
                <a:gd name="connsiteX0" fmla="*/ 879393 w 881582"/>
                <a:gd name="connsiteY0" fmla="*/ 123051 h 123533"/>
                <a:gd name="connsiteX1" fmla="*/ -2189 w 881582"/>
                <a:gd name="connsiteY1" fmla="*/ -483 h 123533"/>
                <a:gd name="connsiteX2" fmla="*/ 879393 w 881582"/>
                <a:gd name="connsiteY2" fmla="*/ -483 h 123533"/>
                <a:gd name="connsiteX3" fmla="*/ 879393 w 881582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1582" h="123533">
                  <a:moveTo>
                    <a:pt x="879393" y="123051"/>
                  </a:moveTo>
                  <a:lnTo>
                    <a:pt x="-2189" y="-483"/>
                  </a:lnTo>
                  <a:lnTo>
                    <a:pt x="879393" y="-483"/>
                  </a:lnTo>
                  <a:lnTo>
                    <a:pt x="879393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96" name="Freeform: Shape 3195">
              <a:extLst>
                <a:ext uri="{FF2B5EF4-FFF2-40B4-BE49-F238E27FC236}">
                  <a16:creationId xmlns:a16="http://schemas.microsoft.com/office/drawing/2014/main" id="{A23F9165-4FB6-412F-AF47-82D66EE9A6EB}"/>
                </a:ext>
              </a:extLst>
            </p:cNvPr>
            <p:cNvSpPr/>
            <p:nvPr/>
          </p:nvSpPr>
          <p:spPr>
            <a:xfrm>
              <a:off x="6559771" y="4405104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97" name="Freeform: Shape 3196">
              <a:extLst>
                <a:ext uri="{FF2B5EF4-FFF2-40B4-BE49-F238E27FC236}">
                  <a16:creationId xmlns:a16="http://schemas.microsoft.com/office/drawing/2014/main" id="{141A91CE-ECC5-4731-B9DE-199FFADAF5DB}"/>
                </a:ext>
              </a:extLst>
            </p:cNvPr>
            <p:cNvSpPr/>
            <p:nvPr/>
          </p:nvSpPr>
          <p:spPr>
            <a:xfrm>
              <a:off x="6559771" y="4405104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98" name="Freeform: Shape 3197">
              <a:extLst>
                <a:ext uri="{FF2B5EF4-FFF2-40B4-BE49-F238E27FC236}">
                  <a16:creationId xmlns:a16="http://schemas.microsoft.com/office/drawing/2014/main" id="{BC3ED7F8-9AB2-409B-9E86-7D477F2DBF95}"/>
                </a:ext>
              </a:extLst>
            </p:cNvPr>
            <p:cNvSpPr/>
            <p:nvPr/>
          </p:nvSpPr>
          <p:spPr>
            <a:xfrm>
              <a:off x="6559771" y="3085538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99" name="Freeform: Shape 3198">
              <a:extLst>
                <a:ext uri="{FF2B5EF4-FFF2-40B4-BE49-F238E27FC236}">
                  <a16:creationId xmlns:a16="http://schemas.microsoft.com/office/drawing/2014/main" id="{64E3984F-2F35-4F06-BE64-DB5F370A4137}"/>
                </a:ext>
              </a:extLst>
            </p:cNvPr>
            <p:cNvSpPr/>
            <p:nvPr/>
          </p:nvSpPr>
          <p:spPr>
            <a:xfrm>
              <a:off x="6559771" y="3085538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00" name="Freeform: Shape 3199">
              <a:extLst>
                <a:ext uri="{FF2B5EF4-FFF2-40B4-BE49-F238E27FC236}">
                  <a16:creationId xmlns:a16="http://schemas.microsoft.com/office/drawing/2014/main" id="{8B465E43-FE20-4E98-8662-F02362424382}"/>
                </a:ext>
              </a:extLst>
            </p:cNvPr>
            <p:cNvSpPr/>
            <p:nvPr/>
          </p:nvSpPr>
          <p:spPr>
            <a:xfrm>
              <a:off x="6559771" y="2108498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01" name="Freeform: Shape 3200">
              <a:extLst>
                <a:ext uri="{FF2B5EF4-FFF2-40B4-BE49-F238E27FC236}">
                  <a16:creationId xmlns:a16="http://schemas.microsoft.com/office/drawing/2014/main" id="{70B86B4B-CF92-41C5-BFB1-94276CA8352E}"/>
                </a:ext>
              </a:extLst>
            </p:cNvPr>
            <p:cNvSpPr/>
            <p:nvPr/>
          </p:nvSpPr>
          <p:spPr>
            <a:xfrm>
              <a:off x="6559771" y="2108498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02" name="Freeform: Shape 3201">
              <a:extLst>
                <a:ext uri="{FF2B5EF4-FFF2-40B4-BE49-F238E27FC236}">
                  <a16:creationId xmlns:a16="http://schemas.microsoft.com/office/drawing/2014/main" id="{7802A93E-2000-457F-84B3-C63DCA38E2B2}"/>
                </a:ext>
              </a:extLst>
            </p:cNvPr>
            <p:cNvSpPr/>
            <p:nvPr/>
          </p:nvSpPr>
          <p:spPr>
            <a:xfrm>
              <a:off x="6559771" y="1490828"/>
              <a:ext cx="213376" cy="241452"/>
            </a:xfrm>
            <a:custGeom>
              <a:avLst/>
              <a:gdLst>
                <a:gd name="connsiteX0" fmla="*/ -2189 w 213376"/>
                <a:gd name="connsiteY0" fmla="*/ 240970 h 241452"/>
                <a:gd name="connsiteX1" fmla="*/ -2189 w 213376"/>
                <a:gd name="connsiteY1" fmla="*/ -483 h 241452"/>
                <a:gd name="connsiteX2" fmla="*/ 211188 w 213376"/>
                <a:gd name="connsiteY2" fmla="*/ 240970 h 241452"/>
                <a:gd name="connsiteX3" fmla="*/ -2189 w 213376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1452">
                  <a:moveTo>
                    <a:pt x="-2189" y="240970"/>
                  </a:moveTo>
                  <a:lnTo>
                    <a:pt x="-2189" y="-483"/>
                  </a:lnTo>
                  <a:lnTo>
                    <a:pt x="211188" y="240970"/>
                  </a:lnTo>
                  <a:lnTo>
                    <a:pt x="-2189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03" name="Freeform: Shape 3202">
              <a:extLst>
                <a:ext uri="{FF2B5EF4-FFF2-40B4-BE49-F238E27FC236}">
                  <a16:creationId xmlns:a16="http://schemas.microsoft.com/office/drawing/2014/main" id="{B80A3F9A-1315-49CF-BDE4-42F9A8DC9849}"/>
                </a:ext>
              </a:extLst>
            </p:cNvPr>
            <p:cNvSpPr/>
            <p:nvPr/>
          </p:nvSpPr>
          <p:spPr>
            <a:xfrm>
              <a:off x="6559771" y="1490828"/>
              <a:ext cx="213376" cy="241452"/>
            </a:xfrm>
            <a:custGeom>
              <a:avLst/>
              <a:gdLst>
                <a:gd name="connsiteX0" fmla="*/ 211188 w 213376"/>
                <a:gd name="connsiteY0" fmla="*/ 240970 h 241452"/>
                <a:gd name="connsiteX1" fmla="*/ -2189 w 213376"/>
                <a:gd name="connsiteY1" fmla="*/ -483 h 241452"/>
                <a:gd name="connsiteX2" fmla="*/ 211188 w 213376"/>
                <a:gd name="connsiteY2" fmla="*/ -483 h 241452"/>
                <a:gd name="connsiteX3" fmla="*/ 211188 w 213376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1452">
                  <a:moveTo>
                    <a:pt x="211188" y="240970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04" name="Freeform: Shape 3203">
              <a:extLst>
                <a:ext uri="{FF2B5EF4-FFF2-40B4-BE49-F238E27FC236}">
                  <a16:creationId xmlns:a16="http://schemas.microsoft.com/office/drawing/2014/main" id="{F36F9B66-3879-4ABB-BAA4-A92FE6042195}"/>
                </a:ext>
              </a:extLst>
            </p:cNvPr>
            <p:cNvSpPr/>
            <p:nvPr/>
          </p:nvSpPr>
          <p:spPr>
            <a:xfrm>
              <a:off x="6559771" y="1002308"/>
              <a:ext cx="213376" cy="123533"/>
            </a:xfrm>
            <a:custGeom>
              <a:avLst/>
              <a:gdLst>
                <a:gd name="connsiteX0" fmla="*/ -2189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123051 h 123533"/>
                <a:gd name="connsiteX3" fmla="*/ -2189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1118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05" name="Freeform: Shape 3204">
              <a:extLst>
                <a:ext uri="{FF2B5EF4-FFF2-40B4-BE49-F238E27FC236}">
                  <a16:creationId xmlns:a16="http://schemas.microsoft.com/office/drawing/2014/main" id="{312AEFE5-8615-4342-8E66-34B4136DDB41}"/>
                </a:ext>
              </a:extLst>
            </p:cNvPr>
            <p:cNvSpPr/>
            <p:nvPr/>
          </p:nvSpPr>
          <p:spPr>
            <a:xfrm>
              <a:off x="6559771" y="1002308"/>
              <a:ext cx="213376" cy="123533"/>
            </a:xfrm>
            <a:custGeom>
              <a:avLst/>
              <a:gdLst>
                <a:gd name="connsiteX0" fmla="*/ 211188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-483 h 123533"/>
                <a:gd name="connsiteX3" fmla="*/ 211188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211188" y="123051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06" name="Freeform: Shape 3205">
              <a:extLst>
                <a:ext uri="{FF2B5EF4-FFF2-40B4-BE49-F238E27FC236}">
                  <a16:creationId xmlns:a16="http://schemas.microsoft.com/office/drawing/2014/main" id="{C482077B-1207-49CC-B83C-9E024917E6B7}"/>
                </a:ext>
              </a:extLst>
            </p:cNvPr>
            <p:cNvSpPr/>
            <p:nvPr/>
          </p:nvSpPr>
          <p:spPr>
            <a:xfrm>
              <a:off x="6773148" y="1002308"/>
              <a:ext cx="123533" cy="3891316"/>
            </a:xfrm>
            <a:custGeom>
              <a:avLst/>
              <a:gdLst>
                <a:gd name="connsiteX0" fmla="*/ -2189 w 123533"/>
                <a:gd name="connsiteY0" fmla="*/ 121653 h 3891316"/>
                <a:gd name="connsiteX1" fmla="*/ -2189 w 123533"/>
                <a:gd name="connsiteY1" fmla="*/ -483 h 3891316"/>
                <a:gd name="connsiteX2" fmla="*/ 121345 w 123533"/>
                <a:gd name="connsiteY2" fmla="*/ 3890833 h 3891316"/>
                <a:gd name="connsiteX3" fmla="*/ -2189 w 123533"/>
                <a:gd name="connsiteY3" fmla="*/ 121653 h 389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891316">
                  <a:moveTo>
                    <a:pt x="-2189" y="121653"/>
                  </a:moveTo>
                  <a:lnTo>
                    <a:pt x="-2189" y="-483"/>
                  </a:lnTo>
                  <a:lnTo>
                    <a:pt x="121345" y="3890833"/>
                  </a:lnTo>
                  <a:lnTo>
                    <a:pt x="-2189" y="12165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07" name="Freeform: Shape 3206">
              <a:extLst>
                <a:ext uri="{FF2B5EF4-FFF2-40B4-BE49-F238E27FC236}">
                  <a16:creationId xmlns:a16="http://schemas.microsoft.com/office/drawing/2014/main" id="{7D169BA4-CCAE-4B65-AAC7-49B08C4FFFA2}"/>
                </a:ext>
              </a:extLst>
            </p:cNvPr>
            <p:cNvSpPr/>
            <p:nvPr/>
          </p:nvSpPr>
          <p:spPr>
            <a:xfrm>
              <a:off x="6773148" y="1002308"/>
              <a:ext cx="123533" cy="3891316"/>
            </a:xfrm>
            <a:custGeom>
              <a:avLst/>
              <a:gdLst>
                <a:gd name="connsiteX0" fmla="*/ 121345 w 123533"/>
                <a:gd name="connsiteY0" fmla="*/ 3890833 h 3891316"/>
                <a:gd name="connsiteX1" fmla="*/ -2189 w 123533"/>
                <a:gd name="connsiteY1" fmla="*/ -483 h 3891316"/>
                <a:gd name="connsiteX2" fmla="*/ 121345 w 123533"/>
                <a:gd name="connsiteY2" fmla="*/ -483 h 3891316"/>
                <a:gd name="connsiteX3" fmla="*/ 121345 w 123533"/>
                <a:gd name="connsiteY3" fmla="*/ 3890833 h 389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891316">
                  <a:moveTo>
                    <a:pt x="121345" y="3890833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389083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08" name="Freeform: Shape 3207">
              <a:extLst>
                <a:ext uri="{FF2B5EF4-FFF2-40B4-BE49-F238E27FC236}">
                  <a16:creationId xmlns:a16="http://schemas.microsoft.com/office/drawing/2014/main" id="{9A313CCA-E981-475F-99C7-620AA4BA891E}"/>
                </a:ext>
              </a:extLst>
            </p:cNvPr>
            <p:cNvSpPr/>
            <p:nvPr/>
          </p:nvSpPr>
          <p:spPr>
            <a:xfrm>
              <a:off x="5768031" y="1490828"/>
              <a:ext cx="123533" cy="3402795"/>
            </a:xfrm>
            <a:custGeom>
              <a:avLst/>
              <a:gdLst>
                <a:gd name="connsiteX0" fmla="*/ 121345 w 123533"/>
                <a:gd name="connsiteY0" fmla="*/ 3402313 h 3402795"/>
                <a:gd name="connsiteX1" fmla="*/ -2189 w 123533"/>
                <a:gd name="connsiteY1" fmla="*/ -483 h 3402795"/>
                <a:gd name="connsiteX2" fmla="*/ 121345 w 123533"/>
                <a:gd name="connsiteY2" fmla="*/ 3280239 h 3402795"/>
                <a:gd name="connsiteX3" fmla="*/ 121345 w 123533"/>
                <a:gd name="connsiteY3" fmla="*/ 3402313 h 340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402795">
                  <a:moveTo>
                    <a:pt x="121345" y="3402313"/>
                  </a:moveTo>
                  <a:lnTo>
                    <a:pt x="-2189" y="-483"/>
                  </a:lnTo>
                  <a:lnTo>
                    <a:pt x="121345" y="3280239"/>
                  </a:lnTo>
                  <a:lnTo>
                    <a:pt x="121345" y="340231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09" name="Freeform: Shape 3208">
              <a:extLst>
                <a:ext uri="{FF2B5EF4-FFF2-40B4-BE49-F238E27FC236}">
                  <a16:creationId xmlns:a16="http://schemas.microsoft.com/office/drawing/2014/main" id="{BC988F44-B9B1-4CB4-8126-0B10ACD0E3A5}"/>
                </a:ext>
              </a:extLst>
            </p:cNvPr>
            <p:cNvSpPr/>
            <p:nvPr/>
          </p:nvSpPr>
          <p:spPr>
            <a:xfrm>
              <a:off x="5768031" y="1490828"/>
              <a:ext cx="123533" cy="3279262"/>
            </a:xfrm>
            <a:custGeom>
              <a:avLst/>
              <a:gdLst>
                <a:gd name="connsiteX0" fmla="*/ 121345 w 123533"/>
                <a:gd name="connsiteY0" fmla="*/ 3278779 h 3279262"/>
                <a:gd name="connsiteX1" fmla="*/ -2189 w 123533"/>
                <a:gd name="connsiteY1" fmla="*/ -483 h 3279262"/>
                <a:gd name="connsiteX2" fmla="*/ 121345 w 123533"/>
                <a:gd name="connsiteY2" fmla="*/ 3156761 h 3279262"/>
                <a:gd name="connsiteX3" fmla="*/ 121345 w 123533"/>
                <a:gd name="connsiteY3" fmla="*/ 3278779 h 327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279262">
                  <a:moveTo>
                    <a:pt x="121345" y="3278779"/>
                  </a:moveTo>
                  <a:lnTo>
                    <a:pt x="-2189" y="-483"/>
                  </a:lnTo>
                  <a:lnTo>
                    <a:pt x="121345" y="3156761"/>
                  </a:lnTo>
                  <a:lnTo>
                    <a:pt x="121345" y="327877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10" name="Freeform: Shape 3209">
              <a:extLst>
                <a:ext uri="{FF2B5EF4-FFF2-40B4-BE49-F238E27FC236}">
                  <a16:creationId xmlns:a16="http://schemas.microsoft.com/office/drawing/2014/main" id="{AE79C10E-588C-4870-BFE3-31FBE74BB56F}"/>
                </a:ext>
              </a:extLst>
            </p:cNvPr>
            <p:cNvSpPr/>
            <p:nvPr/>
          </p:nvSpPr>
          <p:spPr>
            <a:xfrm>
              <a:off x="5768031" y="1490828"/>
              <a:ext cx="123533" cy="3161343"/>
            </a:xfrm>
            <a:custGeom>
              <a:avLst/>
              <a:gdLst>
                <a:gd name="connsiteX0" fmla="*/ 121345 w 123533"/>
                <a:gd name="connsiteY0" fmla="*/ 3160860 h 3161343"/>
                <a:gd name="connsiteX1" fmla="*/ -2189 w 123533"/>
                <a:gd name="connsiteY1" fmla="*/ -483 h 3161343"/>
                <a:gd name="connsiteX2" fmla="*/ 121345 w 123533"/>
                <a:gd name="connsiteY2" fmla="*/ 2916488 h 3161343"/>
                <a:gd name="connsiteX3" fmla="*/ 121345 w 123533"/>
                <a:gd name="connsiteY3" fmla="*/ 3160860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161343">
                  <a:moveTo>
                    <a:pt x="121345" y="3160860"/>
                  </a:moveTo>
                  <a:lnTo>
                    <a:pt x="-2189" y="-483"/>
                  </a:lnTo>
                  <a:lnTo>
                    <a:pt x="121345" y="2916488"/>
                  </a:lnTo>
                  <a:lnTo>
                    <a:pt x="121345" y="316086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11" name="Freeform: Shape 3210">
              <a:extLst>
                <a:ext uri="{FF2B5EF4-FFF2-40B4-BE49-F238E27FC236}">
                  <a16:creationId xmlns:a16="http://schemas.microsoft.com/office/drawing/2014/main" id="{6ABBF12D-9C26-4121-9738-77B0CA0D7164}"/>
                </a:ext>
              </a:extLst>
            </p:cNvPr>
            <p:cNvSpPr/>
            <p:nvPr/>
          </p:nvSpPr>
          <p:spPr>
            <a:xfrm>
              <a:off x="5768031" y="1490828"/>
              <a:ext cx="123533" cy="2914275"/>
            </a:xfrm>
            <a:custGeom>
              <a:avLst/>
              <a:gdLst>
                <a:gd name="connsiteX0" fmla="*/ 121345 w 123533"/>
                <a:gd name="connsiteY0" fmla="*/ 2913793 h 2914275"/>
                <a:gd name="connsiteX1" fmla="*/ -2189 w 123533"/>
                <a:gd name="connsiteY1" fmla="*/ -483 h 2914275"/>
                <a:gd name="connsiteX2" fmla="*/ 121345 w 123533"/>
                <a:gd name="connsiteY2" fmla="*/ 1839217 h 2914275"/>
                <a:gd name="connsiteX3" fmla="*/ 121345 w 123533"/>
                <a:gd name="connsiteY3" fmla="*/ 2913793 h 2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914275">
                  <a:moveTo>
                    <a:pt x="121345" y="2913793"/>
                  </a:moveTo>
                  <a:lnTo>
                    <a:pt x="-2189" y="-483"/>
                  </a:lnTo>
                  <a:lnTo>
                    <a:pt x="121345" y="1839217"/>
                  </a:lnTo>
                  <a:lnTo>
                    <a:pt x="121345" y="291379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12" name="Freeform: Shape 3211">
              <a:extLst>
                <a:ext uri="{FF2B5EF4-FFF2-40B4-BE49-F238E27FC236}">
                  <a16:creationId xmlns:a16="http://schemas.microsoft.com/office/drawing/2014/main" id="{E78CB54C-EC58-4B99-998D-ABF622DB7911}"/>
                </a:ext>
              </a:extLst>
            </p:cNvPr>
            <p:cNvSpPr/>
            <p:nvPr/>
          </p:nvSpPr>
          <p:spPr>
            <a:xfrm>
              <a:off x="5768031" y="1490828"/>
              <a:ext cx="123533" cy="1841777"/>
            </a:xfrm>
            <a:custGeom>
              <a:avLst/>
              <a:gdLst>
                <a:gd name="connsiteX0" fmla="*/ 121345 w 123533"/>
                <a:gd name="connsiteY0" fmla="*/ 1841294 h 1841777"/>
                <a:gd name="connsiteX1" fmla="*/ -2189 w 123533"/>
                <a:gd name="connsiteY1" fmla="*/ -483 h 1841777"/>
                <a:gd name="connsiteX2" fmla="*/ 121345 w 123533"/>
                <a:gd name="connsiteY2" fmla="*/ 1596866 h 1841777"/>
                <a:gd name="connsiteX3" fmla="*/ 121345 w 123533"/>
                <a:gd name="connsiteY3" fmla="*/ 1841294 h 18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841777">
                  <a:moveTo>
                    <a:pt x="121345" y="1841294"/>
                  </a:moveTo>
                  <a:lnTo>
                    <a:pt x="-2189" y="-483"/>
                  </a:lnTo>
                  <a:lnTo>
                    <a:pt x="121345" y="1596866"/>
                  </a:lnTo>
                  <a:lnTo>
                    <a:pt x="121345" y="184129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13" name="Freeform: Shape 3212">
              <a:extLst>
                <a:ext uri="{FF2B5EF4-FFF2-40B4-BE49-F238E27FC236}">
                  <a16:creationId xmlns:a16="http://schemas.microsoft.com/office/drawing/2014/main" id="{25281481-85F2-4B30-A620-E05B94473126}"/>
                </a:ext>
              </a:extLst>
            </p:cNvPr>
            <p:cNvSpPr/>
            <p:nvPr/>
          </p:nvSpPr>
          <p:spPr>
            <a:xfrm>
              <a:off x="5768031" y="1490828"/>
              <a:ext cx="123533" cy="1594709"/>
            </a:xfrm>
            <a:custGeom>
              <a:avLst/>
              <a:gdLst>
                <a:gd name="connsiteX0" fmla="*/ 121345 w 123533"/>
                <a:gd name="connsiteY0" fmla="*/ 1594227 h 1594709"/>
                <a:gd name="connsiteX1" fmla="*/ -2189 w 123533"/>
                <a:gd name="connsiteY1" fmla="*/ -483 h 1594709"/>
                <a:gd name="connsiteX2" fmla="*/ 121345 w 123533"/>
                <a:gd name="connsiteY2" fmla="*/ 864591 h 1594709"/>
                <a:gd name="connsiteX3" fmla="*/ 121345 w 123533"/>
                <a:gd name="connsiteY3" fmla="*/ 1594227 h 1594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594709">
                  <a:moveTo>
                    <a:pt x="121345" y="1594227"/>
                  </a:moveTo>
                  <a:lnTo>
                    <a:pt x="-2189" y="-483"/>
                  </a:lnTo>
                  <a:lnTo>
                    <a:pt x="121345" y="864591"/>
                  </a:lnTo>
                  <a:lnTo>
                    <a:pt x="121345" y="15942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14" name="Freeform: Shape 3213">
              <a:extLst>
                <a:ext uri="{FF2B5EF4-FFF2-40B4-BE49-F238E27FC236}">
                  <a16:creationId xmlns:a16="http://schemas.microsoft.com/office/drawing/2014/main" id="{9F1521DE-F852-4BD7-9CA3-3B4F090776A2}"/>
                </a:ext>
              </a:extLst>
            </p:cNvPr>
            <p:cNvSpPr/>
            <p:nvPr/>
          </p:nvSpPr>
          <p:spPr>
            <a:xfrm>
              <a:off x="5768031" y="1490828"/>
              <a:ext cx="123533" cy="864736"/>
            </a:xfrm>
            <a:custGeom>
              <a:avLst/>
              <a:gdLst>
                <a:gd name="connsiteX0" fmla="*/ 121345 w 123533"/>
                <a:gd name="connsiteY0" fmla="*/ 864254 h 864736"/>
                <a:gd name="connsiteX1" fmla="*/ -2189 w 123533"/>
                <a:gd name="connsiteY1" fmla="*/ -483 h 864736"/>
                <a:gd name="connsiteX2" fmla="*/ 121345 w 123533"/>
                <a:gd name="connsiteY2" fmla="*/ 620325 h 864736"/>
                <a:gd name="connsiteX3" fmla="*/ 121345 w 123533"/>
                <a:gd name="connsiteY3" fmla="*/ 864254 h 86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64736">
                  <a:moveTo>
                    <a:pt x="121345" y="864254"/>
                  </a:moveTo>
                  <a:lnTo>
                    <a:pt x="-2189" y="-483"/>
                  </a:lnTo>
                  <a:lnTo>
                    <a:pt x="121345" y="620325"/>
                  </a:lnTo>
                  <a:lnTo>
                    <a:pt x="121345" y="86425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15" name="Freeform: Shape 3214">
              <a:extLst>
                <a:ext uri="{FF2B5EF4-FFF2-40B4-BE49-F238E27FC236}">
                  <a16:creationId xmlns:a16="http://schemas.microsoft.com/office/drawing/2014/main" id="{8D0FEE4F-2546-40B3-AFE7-972B82B788A3}"/>
                </a:ext>
              </a:extLst>
            </p:cNvPr>
            <p:cNvSpPr/>
            <p:nvPr/>
          </p:nvSpPr>
          <p:spPr>
            <a:xfrm>
              <a:off x="5768031" y="1490828"/>
              <a:ext cx="123533" cy="617669"/>
            </a:xfrm>
            <a:custGeom>
              <a:avLst/>
              <a:gdLst>
                <a:gd name="connsiteX0" fmla="*/ 121345 w 123533"/>
                <a:gd name="connsiteY0" fmla="*/ 617186 h 617669"/>
                <a:gd name="connsiteX1" fmla="*/ -2189 w 123533"/>
                <a:gd name="connsiteY1" fmla="*/ -483 h 617669"/>
                <a:gd name="connsiteX2" fmla="*/ 121345 w 123533"/>
                <a:gd name="connsiteY2" fmla="*/ 242211 h 617669"/>
                <a:gd name="connsiteX3" fmla="*/ 121345 w 123533"/>
                <a:gd name="connsiteY3" fmla="*/ 617175 h 61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17669">
                  <a:moveTo>
                    <a:pt x="121345" y="617186"/>
                  </a:moveTo>
                  <a:lnTo>
                    <a:pt x="-2189" y="-483"/>
                  </a:lnTo>
                  <a:lnTo>
                    <a:pt x="121345" y="242211"/>
                  </a:lnTo>
                  <a:lnTo>
                    <a:pt x="121345" y="61717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16" name="Freeform: Shape 3215">
              <a:extLst>
                <a:ext uri="{FF2B5EF4-FFF2-40B4-BE49-F238E27FC236}">
                  <a16:creationId xmlns:a16="http://schemas.microsoft.com/office/drawing/2014/main" id="{8AEED037-2740-4426-ADB2-9464C1F65D68}"/>
                </a:ext>
              </a:extLst>
            </p:cNvPr>
            <p:cNvSpPr/>
            <p:nvPr/>
          </p:nvSpPr>
          <p:spPr>
            <a:xfrm>
              <a:off x="6104942" y="4405104"/>
              <a:ext cx="117918" cy="247067"/>
            </a:xfrm>
            <a:custGeom>
              <a:avLst/>
              <a:gdLst>
                <a:gd name="connsiteX0" fmla="*/ -2189 w 117918"/>
                <a:gd name="connsiteY0" fmla="*/ 246585 h 247067"/>
                <a:gd name="connsiteX1" fmla="*/ -2189 w 117918"/>
                <a:gd name="connsiteY1" fmla="*/ -483 h 247067"/>
                <a:gd name="connsiteX2" fmla="*/ 115730 w 117918"/>
                <a:gd name="connsiteY2" fmla="*/ 246585 h 247067"/>
                <a:gd name="connsiteX3" fmla="*/ -2189 w 117918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115730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17" name="Freeform: Shape 3216">
              <a:extLst>
                <a:ext uri="{FF2B5EF4-FFF2-40B4-BE49-F238E27FC236}">
                  <a16:creationId xmlns:a16="http://schemas.microsoft.com/office/drawing/2014/main" id="{ADF33011-C15C-490C-B646-668FBB4FC484}"/>
                </a:ext>
              </a:extLst>
            </p:cNvPr>
            <p:cNvSpPr/>
            <p:nvPr/>
          </p:nvSpPr>
          <p:spPr>
            <a:xfrm>
              <a:off x="6104942" y="3332606"/>
              <a:ext cx="117918" cy="1319566"/>
            </a:xfrm>
            <a:custGeom>
              <a:avLst/>
              <a:gdLst>
                <a:gd name="connsiteX0" fmla="*/ -2189 w 117918"/>
                <a:gd name="connsiteY0" fmla="*/ 1074767 h 1319566"/>
                <a:gd name="connsiteX1" fmla="*/ -2189 w 117918"/>
                <a:gd name="connsiteY1" fmla="*/ -483 h 1319566"/>
                <a:gd name="connsiteX2" fmla="*/ 115730 w 117918"/>
                <a:gd name="connsiteY2" fmla="*/ 1319083 h 1319566"/>
                <a:gd name="connsiteX3" fmla="*/ -2189 w 117918"/>
                <a:gd name="connsiteY3" fmla="*/ 1074767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319566">
                  <a:moveTo>
                    <a:pt x="-2189" y="1074767"/>
                  </a:moveTo>
                  <a:lnTo>
                    <a:pt x="-2189" y="-483"/>
                  </a:lnTo>
                  <a:lnTo>
                    <a:pt x="115730" y="1319083"/>
                  </a:lnTo>
                  <a:lnTo>
                    <a:pt x="-2189" y="107476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18" name="Freeform: Shape 3217">
              <a:extLst>
                <a:ext uri="{FF2B5EF4-FFF2-40B4-BE49-F238E27FC236}">
                  <a16:creationId xmlns:a16="http://schemas.microsoft.com/office/drawing/2014/main" id="{3B62193A-D02C-4DEA-966F-ED5988D1B3C7}"/>
                </a:ext>
              </a:extLst>
            </p:cNvPr>
            <p:cNvSpPr/>
            <p:nvPr/>
          </p:nvSpPr>
          <p:spPr>
            <a:xfrm>
              <a:off x="6104942" y="3085538"/>
              <a:ext cx="117918" cy="1566633"/>
            </a:xfrm>
            <a:custGeom>
              <a:avLst/>
              <a:gdLst>
                <a:gd name="connsiteX0" fmla="*/ -2189 w 117918"/>
                <a:gd name="connsiteY0" fmla="*/ 244226 h 1566633"/>
                <a:gd name="connsiteX1" fmla="*/ -2189 w 117918"/>
                <a:gd name="connsiteY1" fmla="*/ -483 h 1566633"/>
                <a:gd name="connsiteX2" fmla="*/ 115730 w 117918"/>
                <a:gd name="connsiteY2" fmla="*/ 1566151 h 1566633"/>
                <a:gd name="connsiteX3" fmla="*/ -2189 w 117918"/>
                <a:gd name="connsiteY3" fmla="*/ 244282 h 1566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566633">
                  <a:moveTo>
                    <a:pt x="-2189" y="244226"/>
                  </a:moveTo>
                  <a:lnTo>
                    <a:pt x="-2189" y="-483"/>
                  </a:lnTo>
                  <a:lnTo>
                    <a:pt x="115730" y="1566151"/>
                  </a:lnTo>
                  <a:lnTo>
                    <a:pt x="-2189" y="24428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19" name="Freeform: Shape 3218">
              <a:extLst>
                <a:ext uri="{FF2B5EF4-FFF2-40B4-BE49-F238E27FC236}">
                  <a16:creationId xmlns:a16="http://schemas.microsoft.com/office/drawing/2014/main" id="{856E6347-FB5F-44F2-89D6-53AF4B4DF918}"/>
                </a:ext>
              </a:extLst>
            </p:cNvPr>
            <p:cNvSpPr/>
            <p:nvPr/>
          </p:nvSpPr>
          <p:spPr>
            <a:xfrm>
              <a:off x="6104942" y="2355565"/>
              <a:ext cx="117918" cy="2296606"/>
            </a:xfrm>
            <a:custGeom>
              <a:avLst/>
              <a:gdLst>
                <a:gd name="connsiteX0" fmla="*/ -2189 w 117918"/>
                <a:gd name="connsiteY0" fmla="*/ 730725 h 2296606"/>
                <a:gd name="connsiteX1" fmla="*/ -2189 w 117918"/>
                <a:gd name="connsiteY1" fmla="*/ -483 h 2296606"/>
                <a:gd name="connsiteX2" fmla="*/ 115730 w 117918"/>
                <a:gd name="connsiteY2" fmla="*/ 2296124 h 2296606"/>
                <a:gd name="connsiteX3" fmla="*/ -2189 w 117918"/>
                <a:gd name="connsiteY3" fmla="*/ 730725 h 229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296606">
                  <a:moveTo>
                    <a:pt x="-2189" y="730725"/>
                  </a:moveTo>
                  <a:lnTo>
                    <a:pt x="-2189" y="-483"/>
                  </a:lnTo>
                  <a:lnTo>
                    <a:pt x="115730" y="2296124"/>
                  </a:lnTo>
                  <a:lnTo>
                    <a:pt x="-2189" y="73072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20" name="Freeform: Shape 3219">
              <a:extLst>
                <a:ext uri="{FF2B5EF4-FFF2-40B4-BE49-F238E27FC236}">
                  <a16:creationId xmlns:a16="http://schemas.microsoft.com/office/drawing/2014/main" id="{993F98C8-C0BD-4455-AAC6-5C8464AF79C7}"/>
                </a:ext>
              </a:extLst>
            </p:cNvPr>
            <p:cNvSpPr/>
            <p:nvPr/>
          </p:nvSpPr>
          <p:spPr>
            <a:xfrm>
              <a:off x="6104942" y="2108498"/>
              <a:ext cx="117918" cy="2543674"/>
            </a:xfrm>
            <a:custGeom>
              <a:avLst/>
              <a:gdLst>
                <a:gd name="connsiteX0" fmla="*/ -2189 w 117918"/>
                <a:gd name="connsiteY0" fmla="*/ 244299 h 2543674"/>
                <a:gd name="connsiteX1" fmla="*/ -2189 w 117918"/>
                <a:gd name="connsiteY1" fmla="*/ -483 h 2543674"/>
                <a:gd name="connsiteX2" fmla="*/ 115730 w 117918"/>
                <a:gd name="connsiteY2" fmla="*/ 2543191 h 2543674"/>
                <a:gd name="connsiteX3" fmla="*/ -2189 w 117918"/>
                <a:gd name="connsiteY3" fmla="*/ 244305 h 2543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543674">
                  <a:moveTo>
                    <a:pt x="-2189" y="244299"/>
                  </a:moveTo>
                  <a:lnTo>
                    <a:pt x="-2189" y="-483"/>
                  </a:lnTo>
                  <a:lnTo>
                    <a:pt x="115730" y="2543191"/>
                  </a:lnTo>
                  <a:lnTo>
                    <a:pt x="-2189" y="24430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21" name="Freeform: Shape 3220">
              <a:extLst>
                <a:ext uri="{FF2B5EF4-FFF2-40B4-BE49-F238E27FC236}">
                  <a16:creationId xmlns:a16="http://schemas.microsoft.com/office/drawing/2014/main" id="{F0E0948D-EBF4-4109-9404-D02EB14883F5}"/>
                </a:ext>
              </a:extLst>
            </p:cNvPr>
            <p:cNvSpPr/>
            <p:nvPr/>
          </p:nvSpPr>
          <p:spPr>
            <a:xfrm>
              <a:off x="6104942" y="1732281"/>
              <a:ext cx="117918" cy="2919890"/>
            </a:xfrm>
            <a:custGeom>
              <a:avLst/>
              <a:gdLst>
                <a:gd name="connsiteX0" fmla="*/ -2189 w 117918"/>
                <a:gd name="connsiteY0" fmla="*/ 377458 h 2919890"/>
                <a:gd name="connsiteX1" fmla="*/ -2189 w 117918"/>
                <a:gd name="connsiteY1" fmla="*/ -483 h 2919890"/>
                <a:gd name="connsiteX2" fmla="*/ 115730 w 117918"/>
                <a:gd name="connsiteY2" fmla="*/ 2919408 h 2919890"/>
                <a:gd name="connsiteX3" fmla="*/ -2189 w 117918"/>
                <a:gd name="connsiteY3" fmla="*/ 377458 h 291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919890">
                  <a:moveTo>
                    <a:pt x="-2189" y="377458"/>
                  </a:moveTo>
                  <a:lnTo>
                    <a:pt x="-2189" y="-483"/>
                  </a:lnTo>
                  <a:lnTo>
                    <a:pt x="115730" y="2919408"/>
                  </a:lnTo>
                  <a:lnTo>
                    <a:pt x="-2189" y="37745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22" name="Freeform: Shape 3221">
              <a:extLst>
                <a:ext uri="{FF2B5EF4-FFF2-40B4-BE49-F238E27FC236}">
                  <a16:creationId xmlns:a16="http://schemas.microsoft.com/office/drawing/2014/main" id="{37463258-9EE3-45D9-88D4-710BEBB541FE}"/>
                </a:ext>
              </a:extLst>
            </p:cNvPr>
            <p:cNvSpPr/>
            <p:nvPr/>
          </p:nvSpPr>
          <p:spPr>
            <a:xfrm>
              <a:off x="6104942" y="1490828"/>
              <a:ext cx="117918" cy="3161343"/>
            </a:xfrm>
            <a:custGeom>
              <a:avLst/>
              <a:gdLst>
                <a:gd name="connsiteX0" fmla="*/ -2189 w 117918"/>
                <a:gd name="connsiteY0" fmla="*/ 243890 h 3161343"/>
                <a:gd name="connsiteX1" fmla="*/ -2189 w 117918"/>
                <a:gd name="connsiteY1" fmla="*/ -483 h 3161343"/>
                <a:gd name="connsiteX2" fmla="*/ 115730 w 117918"/>
                <a:gd name="connsiteY2" fmla="*/ 3160860 h 3161343"/>
                <a:gd name="connsiteX3" fmla="*/ -2189 w 117918"/>
                <a:gd name="connsiteY3" fmla="*/ 243890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161343">
                  <a:moveTo>
                    <a:pt x="-2189" y="243890"/>
                  </a:moveTo>
                  <a:lnTo>
                    <a:pt x="-2189" y="-483"/>
                  </a:lnTo>
                  <a:lnTo>
                    <a:pt x="115730" y="3160860"/>
                  </a:lnTo>
                  <a:lnTo>
                    <a:pt x="-2189" y="24389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23" name="Freeform: Shape 3222">
              <a:extLst>
                <a:ext uri="{FF2B5EF4-FFF2-40B4-BE49-F238E27FC236}">
                  <a16:creationId xmlns:a16="http://schemas.microsoft.com/office/drawing/2014/main" id="{B00CFBED-771A-4097-A459-E56448515159}"/>
                </a:ext>
              </a:extLst>
            </p:cNvPr>
            <p:cNvSpPr/>
            <p:nvPr/>
          </p:nvSpPr>
          <p:spPr>
            <a:xfrm>
              <a:off x="6104942" y="1002308"/>
              <a:ext cx="117918" cy="3649863"/>
            </a:xfrm>
            <a:custGeom>
              <a:avLst/>
              <a:gdLst>
                <a:gd name="connsiteX0" fmla="*/ 115730 w 117918"/>
                <a:gd name="connsiteY0" fmla="*/ 3649381 h 3649863"/>
                <a:gd name="connsiteX1" fmla="*/ -2189 w 117918"/>
                <a:gd name="connsiteY1" fmla="*/ -483 h 3649863"/>
                <a:gd name="connsiteX2" fmla="*/ 115730 w 117918"/>
                <a:gd name="connsiteY2" fmla="*/ 3404952 h 3649863"/>
                <a:gd name="connsiteX3" fmla="*/ 115730 w 117918"/>
                <a:gd name="connsiteY3" fmla="*/ 3649381 h 364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649863">
                  <a:moveTo>
                    <a:pt x="115730" y="3649381"/>
                  </a:moveTo>
                  <a:lnTo>
                    <a:pt x="-2189" y="-483"/>
                  </a:lnTo>
                  <a:lnTo>
                    <a:pt x="115730" y="3404952"/>
                  </a:lnTo>
                  <a:lnTo>
                    <a:pt x="115730" y="36493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24" name="Freeform: Shape 3223">
              <a:extLst>
                <a:ext uri="{FF2B5EF4-FFF2-40B4-BE49-F238E27FC236}">
                  <a16:creationId xmlns:a16="http://schemas.microsoft.com/office/drawing/2014/main" id="{B1B99E0A-22B6-455D-8F53-7CD3FF6D03BA}"/>
                </a:ext>
              </a:extLst>
            </p:cNvPr>
            <p:cNvSpPr/>
            <p:nvPr/>
          </p:nvSpPr>
          <p:spPr>
            <a:xfrm>
              <a:off x="6104942" y="1002308"/>
              <a:ext cx="117918" cy="3402795"/>
            </a:xfrm>
            <a:custGeom>
              <a:avLst/>
              <a:gdLst>
                <a:gd name="connsiteX0" fmla="*/ 115730 w 117918"/>
                <a:gd name="connsiteY0" fmla="*/ 3402313 h 3402795"/>
                <a:gd name="connsiteX1" fmla="*/ -2189 w 117918"/>
                <a:gd name="connsiteY1" fmla="*/ -483 h 3402795"/>
                <a:gd name="connsiteX2" fmla="*/ 115730 w 117918"/>
                <a:gd name="connsiteY2" fmla="*/ 2327288 h 3402795"/>
                <a:gd name="connsiteX3" fmla="*/ 115730 w 117918"/>
                <a:gd name="connsiteY3" fmla="*/ 3402313 h 340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402795">
                  <a:moveTo>
                    <a:pt x="115730" y="3402313"/>
                  </a:moveTo>
                  <a:lnTo>
                    <a:pt x="-2189" y="-483"/>
                  </a:lnTo>
                  <a:lnTo>
                    <a:pt x="115730" y="2327288"/>
                  </a:lnTo>
                  <a:lnTo>
                    <a:pt x="115730" y="340231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25" name="Freeform: Shape 3224">
              <a:extLst>
                <a:ext uri="{FF2B5EF4-FFF2-40B4-BE49-F238E27FC236}">
                  <a16:creationId xmlns:a16="http://schemas.microsoft.com/office/drawing/2014/main" id="{F61D55F9-7087-4A62-A3F2-D252EE516054}"/>
                </a:ext>
              </a:extLst>
            </p:cNvPr>
            <p:cNvSpPr/>
            <p:nvPr/>
          </p:nvSpPr>
          <p:spPr>
            <a:xfrm>
              <a:off x="6104942" y="1002308"/>
              <a:ext cx="117918" cy="2330297"/>
            </a:xfrm>
            <a:custGeom>
              <a:avLst/>
              <a:gdLst>
                <a:gd name="connsiteX0" fmla="*/ 115730 w 117918"/>
                <a:gd name="connsiteY0" fmla="*/ 2329815 h 2330297"/>
                <a:gd name="connsiteX1" fmla="*/ -2189 w 117918"/>
                <a:gd name="connsiteY1" fmla="*/ -483 h 2330297"/>
                <a:gd name="connsiteX2" fmla="*/ 115730 w 117918"/>
                <a:gd name="connsiteY2" fmla="*/ 2085273 h 2330297"/>
                <a:gd name="connsiteX3" fmla="*/ 115730 w 117918"/>
                <a:gd name="connsiteY3" fmla="*/ 2329815 h 233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330297">
                  <a:moveTo>
                    <a:pt x="115730" y="2329815"/>
                  </a:moveTo>
                  <a:lnTo>
                    <a:pt x="-2189" y="-483"/>
                  </a:lnTo>
                  <a:lnTo>
                    <a:pt x="115730" y="2085273"/>
                  </a:lnTo>
                  <a:lnTo>
                    <a:pt x="115730" y="23298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26" name="Freeform: Shape 3225">
              <a:extLst>
                <a:ext uri="{FF2B5EF4-FFF2-40B4-BE49-F238E27FC236}">
                  <a16:creationId xmlns:a16="http://schemas.microsoft.com/office/drawing/2014/main" id="{58E640CD-6999-4206-8D72-1FC1B26A2548}"/>
                </a:ext>
              </a:extLst>
            </p:cNvPr>
            <p:cNvSpPr/>
            <p:nvPr/>
          </p:nvSpPr>
          <p:spPr>
            <a:xfrm>
              <a:off x="6104942" y="1002308"/>
              <a:ext cx="117918" cy="2083229"/>
            </a:xfrm>
            <a:custGeom>
              <a:avLst/>
              <a:gdLst>
                <a:gd name="connsiteX0" fmla="*/ 115730 w 117918"/>
                <a:gd name="connsiteY0" fmla="*/ 2082747 h 2083229"/>
                <a:gd name="connsiteX1" fmla="*/ -2189 w 117918"/>
                <a:gd name="connsiteY1" fmla="*/ -483 h 2083229"/>
                <a:gd name="connsiteX2" fmla="*/ 115730 w 117918"/>
                <a:gd name="connsiteY2" fmla="*/ 1352522 h 2083229"/>
                <a:gd name="connsiteX3" fmla="*/ 115730 w 117918"/>
                <a:gd name="connsiteY3" fmla="*/ 2082747 h 2083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083229">
                  <a:moveTo>
                    <a:pt x="115730" y="2082747"/>
                  </a:moveTo>
                  <a:lnTo>
                    <a:pt x="-2189" y="-483"/>
                  </a:lnTo>
                  <a:lnTo>
                    <a:pt x="115730" y="1352522"/>
                  </a:lnTo>
                  <a:lnTo>
                    <a:pt x="115730" y="208274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27" name="Freeform: Shape 3226">
              <a:extLst>
                <a:ext uri="{FF2B5EF4-FFF2-40B4-BE49-F238E27FC236}">
                  <a16:creationId xmlns:a16="http://schemas.microsoft.com/office/drawing/2014/main" id="{E558773B-A71B-4445-A1F9-FB26B8A32C01}"/>
                </a:ext>
              </a:extLst>
            </p:cNvPr>
            <p:cNvSpPr/>
            <p:nvPr/>
          </p:nvSpPr>
          <p:spPr>
            <a:xfrm>
              <a:off x="6104942" y="1002308"/>
              <a:ext cx="117918" cy="1353257"/>
            </a:xfrm>
            <a:custGeom>
              <a:avLst/>
              <a:gdLst>
                <a:gd name="connsiteX0" fmla="*/ 115730 w 117918"/>
                <a:gd name="connsiteY0" fmla="*/ 1352774 h 1353257"/>
                <a:gd name="connsiteX1" fmla="*/ -2189 w 117918"/>
                <a:gd name="connsiteY1" fmla="*/ -483 h 1353257"/>
                <a:gd name="connsiteX2" fmla="*/ 115730 w 117918"/>
                <a:gd name="connsiteY2" fmla="*/ 1108497 h 1353257"/>
                <a:gd name="connsiteX3" fmla="*/ 115730 w 117918"/>
                <a:gd name="connsiteY3" fmla="*/ 1352763 h 135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353257">
                  <a:moveTo>
                    <a:pt x="115730" y="1352774"/>
                  </a:moveTo>
                  <a:lnTo>
                    <a:pt x="-2189" y="-483"/>
                  </a:lnTo>
                  <a:lnTo>
                    <a:pt x="115730" y="1108497"/>
                  </a:lnTo>
                  <a:lnTo>
                    <a:pt x="115730" y="135276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28" name="Freeform: Shape 3227">
              <a:extLst>
                <a:ext uri="{FF2B5EF4-FFF2-40B4-BE49-F238E27FC236}">
                  <a16:creationId xmlns:a16="http://schemas.microsoft.com/office/drawing/2014/main" id="{CC7AA920-BC74-4F04-8531-B7C03C2650E5}"/>
                </a:ext>
              </a:extLst>
            </p:cNvPr>
            <p:cNvSpPr/>
            <p:nvPr/>
          </p:nvSpPr>
          <p:spPr>
            <a:xfrm>
              <a:off x="6104942" y="1002308"/>
              <a:ext cx="117918" cy="1106189"/>
            </a:xfrm>
            <a:custGeom>
              <a:avLst/>
              <a:gdLst>
                <a:gd name="connsiteX0" fmla="*/ 115730 w 117918"/>
                <a:gd name="connsiteY0" fmla="*/ 1105706 h 1106189"/>
                <a:gd name="connsiteX1" fmla="*/ -2189 w 117918"/>
                <a:gd name="connsiteY1" fmla="*/ -483 h 1106189"/>
                <a:gd name="connsiteX2" fmla="*/ 115730 w 117918"/>
                <a:gd name="connsiteY2" fmla="*/ 729259 h 1106189"/>
                <a:gd name="connsiteX3" fmla="*/ 115730 w 117918"/>
                <a:gd name="connsiteY3" fmla="*/ 1105706 h 110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06189">
                  <a:moveTo>
                    <a:pt x="115730" y="1105706"/>
                  </a:moveTo>
                  <a:lnTo>
                    <a:pt x="-2189" y="-483"/>
                  </a:lnTo>
                  <a:lnTo>
                    <a:pt x="115730" y="729259"/>
                  </a:lnTo>
                  <a:lnTo>
                    <a:pt x="115730" y="110570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29" name="Freeform: Shape 3228">
              <a:extLst>
                <a:ext uri="{FF2B5EF4-FFF2-40B4-BE49-F238E27FC236}">
                  <a16:creationId xmlns:a16="http://schemas.microsoft.com/office/drawing/2014/main" id="{97BF3746-C7F7-43D9-9821-7CB09782AB93}"/>
                </a:ext>
              </a:extLst>
            </p:cNvPr>
            <p:cNvSpPr/>
            <p:nvPr/>
          </p:nvSpPr>
          <p:spPr>
            <a:xfrm>
              <a:off x="6104942" y="1002308"/>
              <a:ext cx="117918" cy="729978"/>
            </a:xfrm>
            <a:custGeom>
              <a:avLst/>
              <a:gdLst>
                <a:gd name="connsiteX0" fmla="*/ 115730 w 117918"/>
                <a:gd name="connsiteY0" fmla="*/ 729495 h 729978"/>
                <a:gd name="connsiteX1" fmla="*/ -2189 w 117918"/>
                <a:gd name="connsiteY1" fmla="*/ -483 h 729978"/>
                <a:gd name="connsiteX2" fmla="*/ 115730 w 117918"/>
                <a:gd name="connsiteY2" fmla="*/ 485763 h 729978"/>
                <a:gd name="connsiteX3" fmla="*/ 115730 w 117918"/>
                <a:gd name="connsiteY3" fmla="*/ 729495 h 729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729978">
                  <a:moveTo>
                    <a:pt x="115730" y="729495"/>
                  </a:moveTo>
                  <a:lnTo>
                    <a:pt x="-2189" y="-483"/>
                  </a:lnTo>
                  <a:lnTo>
                    <a:pt x="115730" y="485763"/>
                  </a:lnTo>
                  <a:lnTo>
                    <a:pt x="115730" y="72949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30" name="Freeform: Shape 3229">
              <a:extLst>
                <a:ext uri="{FF2B5EF4-FFF2-40B4-BE49-F238E27FC236}">
                  <a16:creationId xmlns:a16="http://schemas.microsoft.com/office/drawing/2014/main" id="{EC652C64-B400-4BA8-AC84-3DBB390548A5}"/>
                </a:ext>
              </a:extLst>
            </p:cNvPr>
            <p:cNvSpPr/>
            <p:nvPr/>
          </p:nvSpPr>
          <p:spPr>
            <a:xfrm>
              <a:off x="6104942" y="1002308"/>
              <a:ext cx="117918" cy="488520"/>
            </a:xfrm>
            <a:custGeom>
              <a:avLst/>
              <a:gdLst>
                <a:gd name="connsiteX0" fmla="*/ 115730 w 117918"/>
                <a:gd name="connsiteY0" fmla="*/ 488037 h 488520"/>
                <a:gd name="connsiteX1" fmla="*/ -2189 w 117918"/>
                <a:gd name="connsiteY1" fmla="*/ -483 h 488520"/>
                <a:gd name="connsiteX2" fmla="*/ 115730 w 117918"/>
                <a:gd name="connsiteY2" fmla="*/ 121956 h 488520"/>
                <a:gd name="connsiteX3" fmla="*/ 115730 w 117918"/>
                <a:gd name="connsiteY3" fmla="*/ 488037 h 48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488520">
                  <a:moveTo>
                    <a:pt x="115730" y="488037"/>
                  </a:moveTo>
                  <a:lnTo>
                    <a:pt x="-2189" y="-483"/>
                  </a:lnTo>
                  <a:lnTo>
                    <a:pt x="115730" y="121956"/>
                  </a:lnTo>
                  <a:lnTo>
                    <a:pt x="115730" y="4880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31" name="Freeform: Shape 3230">
              <a:extLst>
                <a:ext uri="{FF2B5EF4-FFF2-40B4-BE49-F238E27FC236}">
                  <a16:creationId xmlns:a16="http://schemas.microsoft.com/office/drawing/2014/main" id="{004CAC91-132B-4E7D-B12A-8CF88456D184}"/>
                </a:ext>
              </a:extLst>
            </p:cNvPr>
            <p:cNvSpPr/>
            <p:nvPr/>
          </p:nvSpPr>
          <p:spPr>
            <a:xfrm>
              <a:off x="6436237" y="4405104"/>
              <a:ext cx="123533" cy="247067"/>
            </a:xfrm>
            <a:custGeom>
              <a:avLst/>
              <a:gdLst>
                <a:gd name="connsiteX0" fmla="*/ -2189 w 123533"/>
                <a:gd name="connsiteY0" fmla="*/ 246585 h 247067"/>
                <a:gd name="connsiteX1" fmla="*/ -2189 w 123533"/>
                <a:gd name="connsiteY1" fmla="*/ -483 h 247067"/>
                <a:gd name="connsiteX2" fmla="*/ 121345 w 123533"/>
                <a:gd name="connsiteY2" fmla="*/ 246585 h 247067"/>
                <a:gd name="connsiteX3" fmla="*/ -2189 w 123533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121345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32" name="Freeform: Shape 3231">
              <a:extLst>
                <a:ext uri="{FF2B5EF4-FFF2-40B4-BE49-F238E27FC236}">
                  <a16:creationId xmlns:a16="http://schemas.microsoft.com/office/drawing/2014/main" id="{F8792EEE-1D91-48DD-861B-179F089F5849}"/>
                </a:ext>
              </a:extLst>
            </p:cNvPr>
            <p:cNvSpPr/>
            <p:nvPr/>
          </p:nvSpPr>
          <p:spPr>
            <a:xfrm>
              <a:off x="6436237" y="3332606"/>
              <a:ext cx="123533" cy="1319566"/>
            </a:xfrm>
            <a:custGeom>
              <a:avLst/>
              <a:gdLst>
                <a:gd name="connsiteX0" fmla="*/ -2189 w 123533"/>
                <a:gd name="connsiteY0" fmla="*/ 1074767 h 1319566"/>
                <a:gd name="connsiteX1" fmla="*/ -2189 w 123533"/>
                <a:gd name="connsiteY1" fmla="*/ -483 h 1319566"/>
                <a:gd name="connsiteX2" fmla="*/ 121345 w 123533"/>
                <a:gd name="connsiteY2" fmla="*/ 1319083 h 1319566"/>
                <a:gd name="connsiteX3" fmla="*/ -2189 w 123533"/>
                <a:gd name="connsiteY3" fmla="*/ 1074767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19566">
                  <a:moveTo>
                    <a:pt x="-2189" y="1074767"/>
                  </a:moveTo>
                  <a:lnTo>
                    <a:pt x="-2189" y="-483"/>
                  </a:lnTo>
                  <a:lnTo>
                    <a:pt x="121345" y="1319083"/>
                  </a:lnTo>
                  <a:lnTo>
                    <a:pt x="-2189" y="107476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33" name="Freeform: Shape 3232">
              <a:extLst>
                <a:ext uri="{FF2B5EF4-FFF2-40B4-BE49-F238E27FC236}">
                  <a16:creationId xmlns:a16="http://schemas.microsoft.com/office/drawing/2014/main" id="{89CECDDB-57B8-4EED-96BF-C68B6A9E3C62}"/>
                </a:ext>
              </a:extLst>
            </p:cNvPr>
            <p:cNvSpPr/>
            <p:nvPr/>
          </p:nvSpPr>
          <p:spPr>
            <a:xfrm>
              <a:off x="6436237" y="3085538"/>
              <a:ext cx="123533" cy="1566633"/>
            </a:xfrm>
            <a:custGeom>
              <a:avLst/>
              <a:gdLst>
                <a:gd name="connsiteX0" fmla="*/ -2189 w 123533"/>
                <a:gd name="connsiteY0" fmla="*/ 244226 h 1566633"/>
                <a:gd name="connsiteX1" fmla="*/ -2189 w 123533"/>
                <a:gd name="connsiteY1" fmla="*/ -483 h 1566633"/>
                <a:gd name="connsiteX2" fmla="*/ 121345 w 123533"/>
                <a:gd name="connsiteY2" fmla="*/ 1566151 h 1566633"/>
                <a:gd name="connsiteX3" fmla="*/ -2189 w 123533"/>
                <a:gd name="connsiteY3" fmla="*/ 244282 h 1566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566633">
                  <a:moveTo>
                    <a:pt x="-2189" y="244226"/>
                  </a:moveTo>
                  <a:lnTo>
                    <a:pt x="-2189" y="-483"/>
                  </a:lnTo>
                  <a:lnTo>
                    <a:pt x="121345" y="1566151"/>
                  </a:lnTo>
                  <a:lnTo>
                    <a:pt x="-2189" y="24428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34" name="Freeform: Shape 3233">
              <a:extLst>
                <a:ext uri="{FF2B5EF4-FFF2-40B4-BE49-F238E27FC236}">
                  <a16:creationId xmlns:a16="http://schemas.microsoft.com/office/drawing/2014/main" id="{5236919F-7476-4347-BBDE-6B999E4E9659}"/>
                </a:ext>
              </a:extLst>
            </p:cNvPr>
            <p:cNvSpPr/>
            <p:nvPr/>
          </p:nvSpPr>
          <p:spPr>
            <a:xfrm>
              <a:off x="6436237" y="2355565"/>
              <a:ext cx="123533" cy="2296606"/>
            </a:xfrm>
            <a:custGeom>
              <a:avLst/>
              <a:gdLst>
                <a:gd name="connsiteX0" fmla="*/ -2189 w 123533"/>
                <a:gd name="connsiteY0" fmla="*/ 730725 h 2296606"/>
                <a:gd name="connsiteX1" fmla="*/ -2189 w 123533"/>
                <a:gd name="connsiteY1" fmla="*/ -483 h 2296606"/>
                <a:gd name="connsiteX2" fmla="*/ 121345 w 123533"/>
                <a:gd name="connsiteY2" fmla="*/ 2296124 h 2296606"/>
                <a:gd name="connsiteX3" fmla="*/ -2189 w 123533"/>
                <a:gd name="connsiteY3" fmla="*/ 730725 h 229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296606">
                  <a:moveTo>
                    <a:pt x="-2189" y="730725"/>
                  </a:moveTo>
                  <a:lnTo>
                    <a:pt x="-2189" y="-483"/>
                  </a:lnTo>
                  <a:lnTo>
                    <a:pt x="121345" y="2296124"/>
                  </a:lnTo>
                  <a:lnTo>
                    <a:pt x="-2189" y="73072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35" name="Freeform: Shape 3234">
              <a:extLst>
                <a:ext uri="{FF2B5EF4-FFF2-40B4-BE49-F238E27FC236}">
                  <a16:creationId xmlns:a16="http://schemas.microsoft.com/office/drawing/2014/main" id="{FDC4CED3-543E-4AF2-AB65-C8A5B0C944D1}"/>
                </a:ext>
              </a:extLst>
            </p:cNvPr>
            <p:cNvSpPr/>
            <p:nvPr/>
          </p:nvSpPr>
          <p:spPr>
            <a:xfrm>
              <a:off x="6436237" y="2108498"/>
              <a:ext cx="123533" cy="2543674"/>
            </a:xfrm>
            <a:custGeom>
              <a:avLst/>
              <a:gdLst>
                <a:gd name="connsiteX0" fmla="*/ -2189 w 123533"/>
                <a:gd name="connsiteY0" fmla="*/ 244299 h 2543674"/>
                <a:gd name="connsiteX1" fmla="*/ -2189 w 123533"/>
                <a:gd name="connsiteY1" fmla="*/ -483 h 2543674"/>
                <a:gd name="connsiteX2" fmla="*/ 121345 w 123533"/>
                <a:gd name="connsiteY2" fmla="*/ 2543191 h 2543674"/>
                <a:gd name="connsiteX3" fmla="*/ -2189 w 123533"/>
                <a:gd name="connsiteY3" fmla="*/ 244305 h 2543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43674">
                  <a:moveTo>
                    <a:pt x="-2189" y="244299"/>
                  </a:moveTo>
                  <a:lnTo>
                    <a:pt x="-2189" y="-483"/>
                  </a:lnTo>
                  <a:lnTo>
                    <a:pt x="121345" y="2543191"/>
                  </a:lnTo>
                  <a:lnTo>
                    <a:pt x="-2189" y="24430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36" name="Freeform: Shape 3235">
              <a:extLst>
                <a:ext uri="{FF2B5EF4-FFF2-40B4-BE49-F238E27FC236}">
                  <a16:creationId xmlns:a16="http://schemas.microsoft.com/office/drawing/2014/main" id="{51CE87F4-E05B-45ED-9E0A-BEF42F29A294}"/>
                </a:ext>
              </a:extLst>
            </p:cNvPr>
            <p:cNvSpPr/>
            <p:nvPr/>
          </p:nvSpPr>
          <p:spPr>
            <a:xfrm>
              <a:off x="6436237" y="1732281"/>
              <a:ext cx="123533" cy="2919890"/>
            </a:xfrm>
            <a:custGeom>
              <a:avLst/>
              <a:gdLst>
                <a:gd name="connsiteX0" fmla="*/ -2189 w 123533"/>
                <a:gd name="connsiteY0" fmla="*/ 377458 h 2919890"/>
                <a:gd name="connsiteX1" fmla="*/ -2189 w 123533"/>
                <a:gd name="connsiteY1" fmla="*/ -483 h 2919890"/>
                <a:gd name="connsiteX2" fmla="*/ 121345 w 123533"/>
                <a:gd name="connsiteY2" fmla="*/ 2919408 h 2919890"/>
                <a:gd name="connsiteX3" fmla="*/ -2189 w 123533"/>
                <a:gd name="connsiteY3" fmla="*/ 377458 h 291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919890">
                  <a:moveTo>
                    <a:pt x="-2189" y="377458"/>
                  </a:moveTo>
                  <a:lnTo>
                    <a:pt x="-2189" y="-483"/>
                  </a:lnTo>
                  <a:lnTo>
                    <a:pt x="121345" y="2919408"/>
                  </a:lnTo>
                  <a:lnTo>
                    <a:pt x="-2189" y="37745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37" name="Freeform: Shape 3236">
              <a:extLst>
                <a:ext uri="{FF2B5EF4-FFF2-40B4-BE49-F238E27FC236}">
                  <a16:creationId xmlns:a16="http://schemas.microsoft.com/office/drawing/2014/main" id="{5AB36BFC-B8F2-4DD8-BC25-7476389BBE42}"/>
                </a:ext>
              </a:extLst>
            </p:cNvPr>
            <p:cNvSpPr/>
            <p:nvPr/>
          </p:nvSpPr>
          <p:spPr>
            <a:xfrm>
              <a:off x="6436237" y="1490828"/>
              <a:ext cx="123533" cy="3161343"/>
            </a:xfrm>
            <a:custGeom>
              <a:avLst/>
              <a:gdLst>
                <a:gd name="connsiteX0" fmla="*/ -2189 w 123533"/>
                <a:gd name="connsiteY0" fmla="*/ 243890 h 3161343"/>
                <a:gd name="connsiteX1" fmla="*/ -2189 w 123533"/>
                <a:gd name="connsiteY1" fmla="*/ -483 h 3161343"/>
                <a:gd name="connsiteX2" fmla="*/ 121345 w 123533"/>
                <a:gd name="connsiteY2" fmla="*/ 3160860 h 3161343"/>
                <a:gd name="connsiteX3" fmla="*/ -2189 w 123533"/>
                <a:gd name="connsiteY3" fmla="*/ 243890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161343">
                  <a:moveTo>
                    <a:pt x="-2189" y="243890"/>
                  </a:moveTo>
                  <a:lnTo>
                    <a:pt x="-2189" y="-483"/>
                  </a:lnTo>
                  <a:lnTo>
                    <a:pt x="121345" y="3160860"/>
                  </a:lnTo>
                  <a:lnTo>
                    <a:pt x="-2189" y="24389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38" name="Freeform: Shape 3237">
              <a:extLst>
                <a:ext uri="{FF2B5EF4-FFF2-40B4-BE49-F238E27FC236}">
                  <a16:creationId xmlns:a16="http://schemas.microsoft.com/office/drawing/2014/main" id="{1BF75380-6F2A-415E-BAB1-0BC9FD5D0E68}"/>
                </a:ext>
              </a:extLst>
            </p:cNvPr>
            <p:cNvSpPr/>
            <p:nvPr/>
          </p:nvSpPr>
          <p:spPr>
            <a:xfrm>
              <a:off x="6436237" y="1125842"/>
              <a:ext cx="123533" cy="3526329"/>
            </a:xfrm>
            <a:custGeom>
              <a:avLst/>
              <a:gdLst>
                <a:gd name="connsiteX0" fmla="*/ -2189 w 123533"/>
                <a:gd name="connsiteY0" fmla="*/ 364823 h 3526329"/>
                <a:gd name="connsiteX1" fmla="*/ -2189 w 123533"/>
                <a:gd name="connsiteY1" fmla="*/ -483 h 3526329"/>
                <a:gd name="connsiteX2" fmla="*/ 121345 w 123533"/>
                <a:gd name="connsiteY2" fmla="*/ 3525847 h 3526329"/>
                <a:gd name="connsiteX3" fmla="*/ -2189 w 123533"/>
                <a:gd name="connsiteY3" fmla="*/ 364823 h 3526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526329">
                  <a:moveTo>
                    <a:pt x="-2189" y="364823"/>
                  </a:moveTo>
                  <a:lnTo>
                    <a:pt x="-2189" y="-483"/>
                  </a:lnTo>
                  <a:lnTo>
                    <a:pt x="121345" y="3525847"/>
                  </a:lnTo>
                  <a:lnTo>
                    <a:pt x="-2189" y="36482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39" name="Freeform: Shape 3238">
              <a:extLst>
                <a:ext uri="{FF2B5EF4-FFF2-40B4-BE49-F238E27FC236}">
                  <a16:creationId xmlns:a16="http://schemas.microsoft.com/office/drawing/2014/main" id="{C8CAF61F-32E2-45A9-9E0C-5A1C5314595D}"/>
                </a:ext>
              </a:extLst>
            </p:cNvPr>
            <p:cNvSpPr/>
            <p:nvPr/>
          </p:nvSpPr>
          <p:spPr>
            <a:xfrm>
              <a:off x="6436237" y="1002308"/>
              <a:ext cx="123533" cy="3649863"/>
            </a:xfrm>
            <a:custGeom>
              <a:avLst/>
              <a:gdLst>
                <a:gd name="connsiteX0" fmla="*/ 121345 w 123533"/>
                <a:gd name="connsiteY0" fmla="*/ 3649381 h 3649863"/>
                <a:gd name="connsiteX1" fmla="*/ -2189 w 123533"/>
                <a:gd name="connsiteY1" fmla="*/ -483 h 3649863"/>
                <a:gd name="connsiteX2" fmla="*/ 121345 w 123533"/>
                <a:gd name="connsiteY2" fmla="*/ 3404952 h 3649863"/>
                <a:gd name="connsiteX3" fmla="*/ 121345 w 123533"/>
                <a:gd name="connsiteY3" fmla="*/ 3649381 h 364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649863">
                  <a:moveTo>
                    <a:pt x="121345" y="3649381"/>
                  </a:moveTo>
                  <a:lnTo>
                    <a:pt x="-2189" y="-483"/>
                  </a:lnTo>
                  <a:lnTo>
                    <a:pt x="121345" y="3404952"/>
                  </a:lnTo>
                  <a:lnTo>
                    <a:pt x="121345" y="36493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40" name="Freeform: Shape 3239">
              <a:extLst>
                <a:ext uri="{FF2B5EF4-FFF2-40B4-BE49-F238E27FC236}">
                  <a16:creationId xmlns:a16="http://schemas.microsoft.com/office/drawing/2014/main" id="{10FD509D-6C23-4725-A41B-EEE7DEEDB488}"/>
                </a:ext>
              </a:extLst>
            </p:cNvPr>
            <p:cNvSpPr/>
            <p:nvPr/>
          </p:nvSpPr>
          <p:spPr>
            <a:xfrm>
              <a:off x="6436237" y="1002308"/>
              <a:ext cx="123533" cy="3402795"/>
            </a:xfrm>
            <a:custGeom>
              <a:avLst/>
              <a:gdLst>
                <a:gd name="connsiteX0" fmla="*/ 121345 w 123533"/>
                <a:gd name="connsiteY0" fmla="*/ 3402313 h 3402795"/>
                <a:gd name="connsiteX1" fmla="*/ -2189 w 123533"/>
                <a:gd name="connsiteY1" fmla="*/ -483 h 3402795"/>
                <a:gd name="connsiteX2" fmla="*/ 121345 w 123533"/>
                <a:gd name="connsiteY2" fmla="*/ 2327288 h 3402795"/>
                <a:gd name="connsiteX3" fmla="*/ 121345 w 123533"/>
                <a:gd name="connsiteY3" fmla="*/ 3402313 h 340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402795">
                  <a:moveTo>
                    <a:pt x="121345" y="3402313"/>
                  </a:moveTo>
                  <a:lnTo>
                    <a:pt x="-2189" y="-483"/>
                  </a:lnTo>
                  <a:lnTo>
                    <a:pt x="121345" y="2327288"/>
                  </a:lnTo>
                  <a:lnTo>
                    <a:pt x="121345" y="340231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41" name="Freeform: Shape 3240">
              <a:extLst>
                <a:ext uri="{FF2B5EF4-FFF2-40B4-BE49-F238E27FC236}">
                  <a16:creationId xmlns:a16="http://schemas.microsoft.com/office/drawing/2014/main" id="{42F6C346-9E1E-43EE-ABCB-4252A8D15F37}"/>
                </a:ext>
              </a:extLst>
            </p:cNvPr>
            <p:cNvSpPr/>
            <p:nvPr/>
          </p:nvSpPr>
          <p:spPr>
            <a:xfrm>
              <a:off x="6436237" y="1002308"/>
              <a:ext cx="123533" cy="2330297"/>
            </a:xfrm>
            <a:custGeom>
              <a:avLst/>
              <a:gdLst>
                <a:gd name="connsiteX0" fmla="*/ 121345 w 123533"/>
                <a:gd name="connsiteY0" fmla="*/ 2329815 h 2330297"/>
                <a:gd name="connsiteX1" fmla="*/ -2189 w 123533"/>
                <a:gd name="connsiteY1" fmla="*/ -483 h 2330297"/>
                <a:gd name="connsiteX2" fmla="*/ 121345 w 123533"/>
                <a:gd name="connsiteY2" fmla="*/ 2085273 h 2330297"/>
                <a:gd name="connsiteX3" fmla="*/ 121345 w 123533"/>
                <a:gd name="connsiteY3" fmla="*/ 2329815 h 233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330297">
                  <a:moveTo>
                    <a:pt x="121345" y="2329815"/>
                  </a:moveTo>
                  <a:lnTo>
                    <a:pt x="-2189" y="-483"/>
                  </a:lnTo>
                  <a:lnTo>
                    <a:pt x="121345" y="2085273"/>
                  </a:lnTo>
                  <a:lnTo>
                    <a:pt x="121345" y="23298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42" name="Freeform: Shape 3241">
              <a:extLst>
                <a:ext uri="{FF2B5EF4-FFF2-40B4-BE49-F238E27FC236}">
                  <a16:creationId xmlns:a16="http://schemas.microsoft.com/office/drawing/2014/main" id="{C5DBE2D2-3B89-406B-ABC1-044DA630F201}"/>
                </a:ext>
              </a:extLst>
            </p:cNvPr>
            <p:cNvSpPr/>
            <p:nvPr/>
          </p:nvSpPr>
          <p:spPr>
            <a:xfrm>
              <a:off x="6436237" y="1002308"/>
              <a:ext cx="123533" cy="2083229"/>
            </a:xfrm>
            <a:custGeom>
              <a:avLst/>
              <a:gdLst>
                <a:gd name="connsiteX0" fmla="*/ 121345 w 123533"/>
                <a:gd name="connsiteY0" fmla="*/ 2082747 h 2083229"/>
                <a:gd name="connsiteX1" fmla="*/ -2189 w 123533"/>
                <a:gd name="connsiteY1" fmla="*/ -483 h 2083229"/>
                <a:gd name="connsiteX2" fmla="*/ 121345 w 123533"/>
                <a:gd name="connsiteY2" fmla="*/ 1352522 h 2083229"/>
                <a:gd name="connsiteX3" fmla="*/ 121345 w 123533"/>
                <a:gd name="connsiteY3" fmla="*/ 2082747 h 2083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083229">
                  <a:moveTo>
                    <a:pt x="121345" y="2082747"/>
                  </a:moveTo>
                  <a:lnTo>
                    <a:pt x="-2189" y="-483"/>
                  </a:lnTo>
                  <a:lnTo>
                    <a:pt x="121345" y="1352522"/>
                  </a:lnTo>
                  <a:lnTo>
                    <a:pt x="121345" y="208274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43" name="Freeform: Shape 3242">
              <a:extLst>
                <a:ext uri="{FF2B5EF4-FFF2-40B4-BE49-F238E27FC236}">
                  <a16:creationId xmlns:a16="http://schemas.microsoft.com/office/drawing/2014/main" id="{EF0B9F40-D58C-450A-8C1B-552C2C5F1A03}"/>
                </a:ext>
              </a:extLst>
            </p:cNvPr>
            <p:cNvSpPr/>
            <p:nvPr/>
          </p:nvSpPr>
          <p:spPr>
            <a:xfrm>
              <a:off x="6436237" y="1002308"/>
              <a:ext cx="123533" cy="1353257"/>
            </a:xfrm>
            <a:custGeom>
              <a:avLst/>
              <a:gdLst>
                <a:gd name="connsiteX0" fmla="*/ 121345 w 123533"/>
                <a:gd name="connsiteY0" fmla="*/ 1352774 h 1353257"/>
                <a:gd name="connsiteX1" fmla="*/ -2189 w 123533"/>
                <a:gd name="connsiteY1" fmla="*/ -483 h 1353257"/>
                <a:gd name="connsiteX2" fmla="*/ 121345 w 123533"/>
                <a:gd name="connsiteY2" fmla="*/ 1108497 h 1353257"/>
                <a:gd name="connsiteX3" fmla="*/ 121345 w 123533"/>
                <a:gd name="connsiteY3" fmla="*/ 1352763 h 135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53257">
                  <a:moveTo>
                    <a:pt x="121345" y="1352774"/>
                  </a:moveTo>
                  <a:lnTo>
                    <a:pt x="-2189" y="-483"/>
                  </a:lnTo>
                  <a:lnTo>
                    <a:pt x="121345" y="1108497"/>
                  </a:lnTo>
                  <a:lnTo>
                    <a:pt x="121345" y="135276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44" name="Freeform: Shape 3243">
              <a:extLst>
                <a:ext uri="{FF2B5EF4-FFF2-40B4-BE49-F238E27FC236}">
                  <a16:creationId xmlns:a16="http://schemas.microsoft.com/office/drawing/2014/main" id="{5326918A-C56C-44AE-8826-513CDF05E378}"/>
                </a:ext>
              </a:extLst>
            </p:cNvPr>
            <p:cNvSpPr/>
            <p:nvPr/>
          </p:nvSpPr>
          <p:spPr>
            <a:xfrm>
              <a:off x="6436237" y="1002308"/>
              <a:ext cx="123533" cy="1106189"/>
            </a:xfrm>
            <a:custGeom>
              <a:avLst/>
              <a:gdLst>
                <a:gd name="connsiteX0" fmla="*/ 121345 w 123533"/>
                <a:gd name="connsiteY0" fmla="*/ 1105706 h 1106189"/>
                <a:gd name="connsiteX1" fmla="*/ -2189 w 123533"/>
                <a:gd name="connsiteY1" fmla="*/ -483 h 1106189"/>
                <a:gd name="connsiteX2" fmla="*/ 121345 w 123533"/>
                <a:gd name="connsiteY2" fmla="*/ 729259 h 1106189"/>
                <a:gd name="connsiteX3" fmla="*/ 121345 w 123533"/>
                <a:gd name="connsiteY3" fmla="*/ 1105706 h 110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06189">
                  <a:moveTo>
                    <a:pt x="121345" y="1105706"/>
                  </a:moveTo>
                  <a:lnTo>
                    <a:pt x="-2189" y="-483"/>
                  </a:lnTo>
                  <a:lnTo>
                    <a:pt x="121345" y="729259"/>
                  </a:lnTo>
                  <a:lnTo>
                    <a:pt x="121345" y="110570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45" name="Freeform: Shape 3244">
              <a:extLst>
                <a:ext uri="{FF2B5EF4-FFF2-40B4-BE49-F238E27FC236}">
                  <a16:creationId xmlns:a16="http://schemas.microsoft.com/office/drawing/2014/main" id="{4D125BEE-B807-4B9C-AA49-5126B046AF8B}"/>
                </a:ext>
              </a:extLst>
            </p:cNvPr>
            <p:cNvSpPr/>
            <p:nvPr/>
          </p:nvSpPr>
          <p:spPr>
            <a:xfrm>
              <a:off x="6436237" y="1002308"/>
              <a:ext cx="123533" cy="729978"/>
            </a:xfrm>
            <a:custGeom>
              <a:avLst/>
              <a:gdLst>
                <a:gd name="connsiteX0" fmla="*/ 121345 w 123533"/>
                <a:gd name="connsiteY0" fmla="*/ 729495 h 729978"/>
                <a:gd name="connsiteX1" fmla="*/ -2189 w 123533"/>
                <a:gd name="connsiteY1" fmla="*/ -483 h 729978"/>
                <a:gd name="connsiteX2" fmla="*/ 121345 w 123533"/>
                <a:gd name="connsiteY2" fmla="*/ 485763 h 729978"/>
                <a:gd name="connsiteX3" fmla="*/ 121345 w 123533"/>
                <a:gd name="connsiteY3" fmla="*/ 729495 h 729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29978">
                  <a:moveTo>
                    <a:pt x="121345" y="729495"/>
                  </a:moveTo>
                  <a:lnTo>
                    <a:pt x="-2189" y="-483"/>
                  </a:lnTo>
                  <a:lnTo>
                    <a:pt x="121345" y="485763"/>
                  </a:lnTo>
                  <a:lnTo>
                    <a:pt x="121345" y="72949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46" name="Freeform: Shape 3245">
              <a:extLst>
                <a:ext uri="{FF2B5EF4-FFF2-40B4-BE49-F238E27FC236}">
                  <a16:creationId xmlns:a16="http://schemas.microsoft.com/office/drawing/2014/main" id="{908D71BE-F7BC-4148-BF75-70D6AEE00306}"/>
                </a:ext>
              </a:extLst>
            </p:cNvPr>
            <p:cNvSpPr/>
            <p:nvPr/>
          </p:nvSpPr>
          <p:spPr>
            <a:xfrm>
              <a:off x="6436237" y="1002308"/>
              <a:ext cx="123533" cy="488520"/>
            </a:xfrm>
            <a:custGeom>
              <a:avLst/>
              <a:gdLst>
                <a:gd name="connsiteX0" fmla="*/ 121345 w 123533"/>
                <a:gd name="connsiteY0" fmla="*/ 488037 h 488520"/>
                <a:gd name="connsiteX1" fmla="*/ -2189 w 123533"/>
                <a:gd name="connsiteY1" fmla="*/ -483 h 488520"/>
                <a:gd name="connsiteX2" fmla="*/ 121345 w 123533"/>
                <a:gd name="connsiteY2" fmla="*/ 121956 h 488520"/>
                <a:gd name="connsiteX3" fmla="*/ 121345 w 123533"/>
                <a:gd name="connsiteY3" fmla="*/ 488037 h 48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488520">
                  <a:moveTo>
                    <a:pt x="121345" y="488037"/>
                  </a:moveTo>
                  <a:lnTo>
                    <a:pt x="-2189" y="-483"/>
                  </a:lnTo>
                  <a:lnTo>
                    <a:pt x="121345" y="121956"/>
                  </a:lnTo>
                  <a:lnTo>
                    <a:pt x="121345" y="4880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47" name="Freeform: Shape 3246">
              <a:extLst>
                <a:ext uri="{FF2B5EF4-FFF2-40B4-BE49-F238E27FC236}">
                  <a16:creationId xmlns:a16="http://schemas.microsoft.com/office/drawing/2014/main" id="{1178F7EF-B7A3-406D-915F-1F25EF3C96DF}"/>
                </a:ext>
              </a:extLst>
            </p:cNvPr>
            <p:cNvSpPr/>
            <p:nvPr/>
          </p:nvSpPr>
          <p:spPr>
            <a:xfrm>
              <a:off x="6773148" y="477009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48" name="Freeform: Shape 3247">
              <a:extLst>
                <a:ext uri="{FF2B5EF4-FFF2-40B4-BE49-F238E27FC236}">
                  <a16:creationId xmlns:a16="http://schemas.microsoft.com/office/drawing/2014/main" id="{1F3A3E50-86A2-40FD-8CD7-4E76C310E40E}"/>
                </a:ext>
              </a:extLst>
            </p:cNvPr>
            <p:cNvSpPr/>
            <p:nvPr/>
          </p:nvSpPr>
          <p:spPr>
            <a:xfrm>
              <a:off x="6773148" y="4652172"/>
              <a:ext cx="123533" cy="241452"/>
            </a:xfrm>
            <a:custGeom>
              <a:avLst/>
              <a:gdLst>
                <a:gd name="connsiteX0" fmla="*/ -2189 w 123533"/>
                <a:gd name="connsiteY0" fmla="*/ 120243 h 241452"/>
                <a:gd name="connsiteX1" fmla="*/ -2189 w 123533"/>
                <a:gd name="connsiteY1" fmla="*/ -483 h 241452"/>
                <a:gd name="connsiteX2" fmla="*/ 121345 w 123533"/>
                <a:gd name="connsiteY2" fmla="*/ 240970 h 241452"/>
                <a:gd name="connsiteX3" fmla="*/ -2189 w 123533"/>
                <a:gd name="connsiteY3" fmla="*/ 120243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1452">
                  <a:moveTo>
                    <a:pt x="-2189" y="120243"/>
                  </a:moveTo>
                  <a:lnTo>
                    <a:pt x="-2189" y="-483"/>
                  </a:lnTo>
                  <a:lnTo>
                    <a:pt x="121345" y="240970"/>
                  </a:lnTo>
                  <a:lnTo>
                    <a:pt x="-2189" y="12024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49" name="Freeform: Shape 3248">
              <a:extLst>
                <a:ext uri="{FF2B5EF4-FFF2-40B4-BE49-F238E27FC236}">
                  <a16:creationId xmlns:a16="http://schemas.microsoft.com/office/drawing/2014/main" id="{2DE7AABE-DDF8-479E-A20E-19FBC7342388}"/>
                </a:ext>
              </a:extLst>
            </p:cNvPr>
            <p:cNvSpPr/>
            <p:nvPr/>
          </p:nvSpPr>
          <p:spPr>
            <a:xfrm>
              <a:off x="6773148" y="4405104"/>
              <a:ext cx="123533" cy="488520"/>
            </a:xfrm>
            <a:custGeom>
              <a:avLst/>
              <a:gdLst>
                <a:gd name="connsiteX0" fmla="*/ -2189 w 123533"/>
                <a:gd name="connsiteY0" fmla="*/ 243777 h 488520"/>
                <a:gd name="connsiteX1" fmla="*/ -2189 w 123533"/>
                <a:gd name="connsiteY1" fmla="*/ -483 h 488520"/>
                <a:gd name="connsiteX2" fmla="*/ 121345 w 123533"/>
                <a:gd name="connsiteY2" fmla="*/ 488037 h 488520"/>
                <a:gd name="connsiteX3" fmla="*/ -2189 w 123533"/>
                <a:gd name="connsiteY3" fmla="*/ 243777 h 48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488520">
                  <a:moveTo>
                    <a:pt x="-2189" y="243777"/>
                  </a:moveTo>
                  <a:lnTo>
                    <a:pt x="-2189" y="-483"/>
                  </a:lnTo>
                  <a:lnTo>
                    <a:pt x="121345" y="488037"/>
                  </a:lnTo>
                  <a:lnTo>
                    <a:pt x="-2189" y="24377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50" name="Freeform: Shape 3249">
              <a:extLst>
                <a:ext uri="{FF2B5EF4-FFF2-40B4-BE49-F238E27FC236}">
                  <a16:creationId xmlns:a16="http://schemas.microsoft.com/office/drawing/2014/main" id="{DD80B735-8185-4297-AB80-44CAD8D79550}"/>
                </a:ext>
              </a:extLst>
            </p:cNvPr>
            <p:cNvSpPr/>
            <p:nvPr/>
          </p:nvSpPr>
          <p:spPr>
            <a:xfrm>
              <a:off x="6773148" y="3332606"/>
              <a:ext cx="123533" cy="1561018"/>
            </a:xfrm>
            <a:custGeom>
              <a:avLst/>
              <a:gdLst>
                <a:gd name="connsiteX0" fmla="*/ -2189 w 123533"/>
                <a:gd name="connsiteY0" fmla="*/ 1072802 h 1561018"/>
                <a:gd name="connsiteX1" fmla="*/ -2189 w 123533"/>
                <a:gd name="connsiteY1" fmla="*/ -483 h 1561018"/>
                <a:gd name="connsiteX2" fmla="*/ 121345 w 123533"/>
                <a:gd name="connsiteY2" fmla="*/ 1560536 h 1561018"/>
                <a:gd name="connsiteX3" fmla="*/ -2189 w 123533"/>
                <a:gd name="connsiteY3" fmla="*/ 1072802 h 1561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561018">
                  <a:moveTo>
                    <a:pt x="-2189" y="1072802"/>
                  </a:moveTo>
                  <a:lnTo>
                    <a:pt x="-2189" y="-483"/>
                  </a:lnTo>
                  <a:lnTo>
                    <a:pt x="121345" y="1560536"/>
                  </a:lnTo>
                  <a:lnTo>
                    <a:pt x="-2189" y="107280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51" name="Freeform: Shape 3250">
              <a:extLst>
                <a:ext uri="{FF2B5EF4-FFF2-40B4-BE49-F238E27FC236}">
                  <a16:creationId xmlns:a16="http://schemas.microsoft.com/office/drawing/2014/main" id="{97768B1D-B89D-45AA-BBA3-A20ECC326E21}"/>
                </a:ext>
              </a:extLst>
            </p:cNvPr>
            <p:cNvSpPr/>
            <p:nvPr/>
          </p:nvSpPr>
          <p:spPr>
            <a:xfrm>
              <a:off x="6773148" y="3085538"/>
              <a:ext cx="123533" cy="1808086"/>
            </a:xfrm>
            <a:custGeom>
              <a:avLst/>
              <a:gdLst>
                <a:gd name="connsiteX0" fmla="*/ -2189 w 123533"/>
                <a:gd name="connsiteY0" fmla="*/ 243833 h 1808086"/>
                <a:gd name="connsiteX1" fmla="*/ -2189 w 123533"/>
                <a:gd name="connsiteY1" fmla="*/ -483 h 1808086"/>
                <a:gd name="connsiteX2" fmla="*/ 121345 w 123533"/>
                <a:gd name="connsiteY2" fmla="*/ 1807603 h 1808086"/>
                <a:gd name="connsiteX3" fmla="*/ -2189 w 123533"/>
                <a:gd name="connsiteY3" fmla="*/ 243833 h 180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808086">
                  <a:moveTo>
                    <a:pt x="-2189" y="243833"/>
                  </a:moveTo>
                  <a:lnTo>
                    <a:pt x="-2189" y="-483"/>
                  </a:lnTo>
                  <a:lnTo>
                    <a:pt x="121345" y="1807603"/>
                  </a:lnTo>
                  <a:lnTo>
                    <a:pt x="-2189" y="24383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52" name="Freeform: Shape 3251">
              <a:extLst>
                <a:ext uri="{FF2B5EF4-FFF2-40B4-BE49-F238E27FC236}">
                  <a16:creationId xmlns:a16="http://schemas.microsoft.com/office/drawing/2014/main" id="{8D05ACB7-621F-4F27-9912-EE7FA84E2CFB}"/>
                </a:ext>
              </a:extLst>
            </p:cNvPr>
            <p:cNvSpPr/>
            <p:nvPr/>
          </p:nvSpPr>
          <p:spPr>
            <a:xfrm>
              <a:off x="6773148" y="2355565"/>
              <a:ext cx="123533" cy="2538058"/>
            </a:xfrm>
            <a:custGeom>
              <a:avLst/>
              <a:gdLst>
                <a:gd name="connsiteX0" fmla="*/ -2189 w 123533"/>
                <a:gd name="connsiteY0" fmla="*/ 729827 h 2538058"/>
                <a:gd name="connsiteX1" fmla="*/ -2189 w 123533"/>
                <a:gd name="connsiteY1" fmla="*/ -483 h 2538058"/>
                <a:gd name="connsiteX2" fmla="*/ 121345 w 123533"/>
                <a:gd name="connsiteY2" fmla="*/ 2537576 h 2538058"/>
                <a:gd name="connsiteX3" fmla="*/ -2189 w 123533"/>
                <a:gd name="connsiteY3" fmla="*/ 729827 h 2538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38058">
                  <a:moveTo>
                    <a:pt x="-2189" y="729827"/>
                  </a:moveTo>
                  <a:lnTo>
                    <a:pt x="-2189" y="-483"/>
                  </a:lnTo>
                  <a:lnTo>
                    <a:pt x="121345" y="2537576"/>
                  </a:lnTo>
                  <a:lnTo>
                    <a:pt x="-2189" y="7298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53" name="Freeform: Shape 3252">
              <a:extLst>
                <a:ext uri="{FF2B5EF4-FFF2-40B4-BE49-F238E27FC236}">
                  <a16:creationId xmlns:a16="http://schemas.microsoft.com/office/drawing/2014/main" id="{97C5199B-9975-4B3D-AD60-98A78875EB94}"/>
                </a:ext>
              </a:extLst>
            </p:cNvPr>
            <p:cNvSpPr/>
            <p:nvPr/>
          </p:nvSpPr>
          <p:spPr>
            <a:xfrm>
              <a:off x="6773148" y="2108498"/>
              <a:ext cx="123533" cy="2785126"/>
            </a:xfrm>
            <a:custGeom>
              <a:avLst/>
              <a:gdLst>
                <a:gd name="connsiteX0" fmla="*/ -2189 w 123533"/>
                <a:gd name="connsiteY0" fmla="*/ 244007 h 2785126"/>
                <a:gd name="connsiteX1" fmla="*/ -2189 w 123533"/>
                <a:gd name="connsiteY1" fmla="*/ -483 h 2785126"/>
                <a:gd name="connsiteX2" fmla="*/ 121345 w 123533"/>
                <a:gd name="connsiteY2" fmla="*/ 2784644 h 2785126"/>
                <a:gd name="connsiteX3" fmla="*/ -2189 w 123533"/>
                <a:gd name="connsiteY3" fmla="*/ 244007 h 278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785126">
                  <a:moveTo>
                    <a:pt x="-2189" y="244007"/>
                  </a:moveTo>
                  <a:lnTo>
                    <a:pt x="-2189" y="-483"/>
                  </a:lnTo>
                  <a:lnTo>
                    <a:pt x="121345" y="2784644"/>
                  </a:lnTo>
                  <a:lnTo>
                    <a:pt x="-2189" y="24400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54" name="Freeform: Shape 3253">
              <a:extLst>
                <a:ext uri="{FF2B5EF4-FFF2-40B4-BE49-F238E27FC236}">
                  <a16:creationId xmlns:a16="http://schemas.microsoft.com/office/drawing/2014/main" id="{EF53BADB-731E-41D9-87E4-2C517692EF6A}"/>
                </a:ext>
              </a:extLst>
            </p:cNvPr>
            <p:cNvSpPr/>
            <p:nvPr/>
          </p:nvSpPr>
          <p:spPr>
            <a:xfrm>
              <a:off x="6773148" y="1732281"/>
              <a:ext cx="123533" cy="3161343"/>
            </a:xfrm>
            <a:custGeom>
              <a:avLst/>
              <a:gdLst>
                <a:gd name="connsiteX0" fmla="*/ -2189 w 123533"/>
                <a:gd name="connsiteY0" fmla="*/ 377081 h 3161343"/>
                <a:gd name="connsiteX1" fmla="*/ -2189 w 123533"/>
                <a:gd name="connsiteY1" fmla="*/ -483 h 3161343"/>
                <a:gd name="connsiteX2" fmla="*/ 121345 w 123533"/>
                <a:gd name="connsiteY2" fmla="*/ 3160860 h 3161343"/>
                <a:gd name="connsiteX3" fmla="*/ -2189 w 123533"/>
                <a:gd name="connsiteY3" fmla="*/ 377081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161343">
                  <a:moveTo>
                    <a:pt x="-2189" y="377081"/>
                  </a:moveTo>
                  <a:lnTo>
                    <a:pt x="-2189" y="-483"/>
                  </a:lnTo>
                  <a:lnTo>
                    <a:pt x="121345" y="3160860"/>
                  </a:lnTo>
                  <a:lnTo>
                    <a:pt x="-2189" y="3770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55" name="Freeform: Shape 3254">
              <a:extLst>
                <a:ext uri="{FF2B5EF4-FFF2-40B4-BE49-F238E27FC236}">
                  <a16:creationId xmlns:a16="http://schemas.microsoft.com/office/drawing/2014/main" id="{DED6CF51-6028-4C7C-8AEF-14F50C441F9B}"/>
                </a:ext>
              </a:extLst>
            </p:cNvPr>
            <p:cNvSpPr/>
            <p:nvPr/>
          </p:nvSpPr>
          <p:spPr>
            <a:xfrm>
              <a:off x="6773148" y="1490828"/>
              <a:ext cx="123533" cy="3402795"/>
            </a:xfrm>
            <a:custGeom>
              <a:avLst/>
              <a:gdLst>
                <a:gd name="connsiteX0" fmla="*/ -2189 w 123533"/>
                <a:gd name="connsiteY0" fmla="*/ 243681 h 3402795"/>
                <a:gd name="connsiteX1" fmla="*/ -2189 w 123533"/>
                <a:gd name="connsiteY1" fmla="*/ -483 h 3402795"/>
                <a:gd name="connsiteX2" fmla="*/ 121345 w 123533"/>
                <a:gd name="connsiteY2" fmla="*/ 3402313 h 3402795"/>
                <a:gd name="connsiteX3" fmla="*/ -2189 w 123533"/>
                <a:gd name="connsiteY3" fmla="*/ 243687 h 340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402795">
                  <a:moveTo>
                    <a:pt x="-2189" y="243681"/>
                  </a:moveTo>
                  <a:lnTo>
                    <a:pt x="-2189" y="-483"/>
                  </a:lnTo>
                  <a:lnTo>
                    <a:pt x="121345" y="3402313"/>
                  </a:lnTo>
                  <a:lnTo>
                    <a:pt x="-2189" y="24368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56" name="Freeform: Shape 3255">
              <a:extLst>
                <a:ext uri="{FF2B5EF4-FFF2-40B4-BE49-F238E27FC236}">
                  <a16:creationId xmlns:a16="http://schemas.microsoft.com/office/drawing/2014/main" id="{26BBCD0F-DE43-4614-AD59-0869F0276C71}"/>
                </a:ext>
              </a:extLst>
            </p:cNvPr>
            <p:cNvSpPr/>
            <p:nvPr/>
          </p:nvSpPr>
          <p:spPr>
            <a:xfrm>
              <a:off x="6773148" y="1125842"/>
              <a:ext cx="123533" cy="3767782"/>
            </a:xfrm>
            <a:custGeom>
              <a:avLst/>
              <a:gdLst>
                <a:gd name="connsiteX0" fmla="*/ -2189 w 123533"/>
                <a:gd name="connsiteY0" fmla="*/ 364543 h 3767782"/>
                <a:gd name="connsiteX1" fmla="*/ -2189 w 123533"/>
                <a:gd name="connsiteY1" fmla="*/ -483 h 3767782"/>
                <a:gd name="connsiteX2" fmla="*/ 121345 w 123533"/>
                <a:gd name="connsiteY2" fmla="*/ 3767299 h 3767782"/>
                <a:gd name="connsiteX3" fmla="*/ -2189 w 123533"/>
                <a:gd name="connsiteY3" fmla="*/ 364543 h 376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7782">
                  <a:moveTo>
                    <a:pt x="-2189" y="364543"/>
                  </a:moveTo>
                  <a:lnTo>
                    <a:pt x="-2189" y="-483"/>
                  </a:lnTo>
                  <a:lnTo>
                    <a:pt x="121345" y="3767299"/>
                  </a:lnTo>
                  <a:lnTo>
                    <a:pt x="-2189" y="36454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57" name="Freeform: Shape 3256">
              <a:extLst>
                <a:ext uri="{FF2B5EF4-FFF2-40B4-BE49-F238E27FC236}">
                  <a16:creationId xmlns:a16="http://schemas.microsoft.com/office/drawing/2014/main" id="{0EBB28D3-985F-48A5-B278-E8CE29112341}"/>
                </a:ext>
              </a:extLst>
            </p:cNvPr>
            <p:cNvSpPr/>
            <p:nvPr/>
          </p:nvSpPr>
          <p:spPr>
            <a:xfrm>
              <a:off x="4571999" y="249875"/>
              <a:ext cx="123533" cy="1358872"/>
            </a:xfrm>
            <a:custGeom>
              <a:avLst/>
              <a:gdLst>
                <a:gd name="connsiteX0" fmla="*/ -2189 w 123533"/>
                <a:gd name="connsiteY0" fmla="*/ 1358389 h 1358872"/>
                <a:gd name="connsiteX1" fmla="*/ -2189 w 123533"/>
                <a:gd name="connsiteY1" fmla="*/ -483 h 1358872"/>
                <a:gd name="connsiteX2" fmla="*/ 121345 w 123533"/>
                <a:gd name="connsiteY2" fmla="*/ 1358389 h 1358872"/>
                <a:gd name="connsiteX3" fmla="*/ -2189 w 123533"/>
                <a:gd name="connsiteY3" fmla="*/ 1358389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58872">
                  <a:moveTo>
                    <a:pt x="-2189" y="1358389"/>
                  </a:moveTo>
                  <a:lnTo>
                    <a:pt x="-2189" y="-483"/>
                  </a:lnTo>
                  <a:lnTo>
                    <a:pt x="121345" y="1358389"/>
                  </a:lnTo>
                  <a:lnTo>
                    <a:pt x="-2189" y="135838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58" name="Freeform: Shape 3257">
              <a:extLst>
                <a:ext uri="{FF2B5EF4-FFF2-40B4-BE49-F238E27FC236}">
                  <a16:creationId xmlns:a16="http://schemas.microsoft.com/office/drawing/2014/main" id="{0D0FAEEB-CE80-4E28-BE1F-0BAAC8AE6234}"/>
                </a:ext>
              </a:extLst>
            </p:cNvPr>
            <p:cNvSpPr/>
            <p:nvPr/>
          </p:nvSpPr>
          <p:spPr>
            <a:xfrm>
              <a:off x="4571999" y="249875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59" name="Freeform: Shape 3258">
              <a:extLst>
                <a:ext uri="{FF2B5EF4-FFF2-40B4-BE49-F238E27FC236}">
                  <a16:creationId xmlns:a16="http://schemas.microsoft.com/office/drawing/2014/main" id="{A3B5318C-90CE-4515-AC91-456F6B700595}"/>
                </a:ext>
              </a:extLst>
            </p:cNvPr>
            <p:cNvSpPr/>
            <p:nvPr/>
          </p:nvSpPr>
          <p:spPr>
            <a:xfrm>
              <a:off x="4695533" y="1490828"/>
              <a:ext cx="123533" cy="117918"/>
            </a:xfrm>
            <a:custGeom>
              <a:avLst/>
              <a:gdLst>
                <a:gd name="connsiteX0" fmla="*/ -2189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117436 h 117918"/>
                <a:gd name="connsiteX3" fmla="*/ -2189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1345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60" name="Freeform: Shape 3259">
              <a:extLst>
                <a:ext uri="{FF2B5EF4-FFF2-40B4-BE49-F238E27FC236}">
                  <a16:creationId xmlns:a16="http://schemas.microsoft.com/office/drawing/2014/main" id="{D4C9ED5E-7070-4407-94C0-4356C655E440}"/>
                </a:ext>
              </a:extLst>
            </p:cNvPr>
            <p:cNvSpPr/>
            <p:nvPr/>
          </p:nvSpPr>
          <p:spPr>
            <a:xfrm>
              <a:off x="4695533" y="1490828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61" name="Freeform: Shape 3260">
              <a:extLst>
                <a:ext uri="{FF2B5EF4-FFF2-40B4-BE49-F238E27FC236}">
                  <a16:creationId xmlns:a16="http://schemas.microsoft.com/office/drawing/2014/main" id="{20F296E2-E385-4229-9297-83306F1E6C31}"/>
                </a:ext>
              </a:extLst>
            </p:cNvPr>
            <p:cNvSpPr/>
            <p:nvPr/>
          </p:nvSpPr>
          <p:spPr>
            <a:xfrm>
              <a:off x="4695533" y="1243761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62" name="Freeform: Shape 3261">
              <a:extLst>
                <a:ext uri="{FF2B5EF4-FFF2-40B4-BE49-F238E27FC236}">
                  <a16:creationId xmlns:a16="http://schemas.microsoft.com/office/drawing/2014/main" id="{FDA07AAA-2450-4224-88A4-85CFB99F4900}"/>
                </a:ext>
              </a:extLst>
            </p:cNvPr>
            <p:cNvSpPr/>
            <p:nvPr/>
          </p:nvSpPr>
          <p:spPr>
            <a:xfrm>
              <a:off x="4695533" y="1243761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63" name="Freeform: Shape 3262">
              <a:extLst>
                <a:ext uri="{FF2B5EF4-FFF2-40B4-BE49-F238E27FC236}">
                  <a16:creationId xmlns:a16="http://schemas.microsoft.com/office/drawing/2014/main" id="{6BC862B9-8681-4EE2-B159-A699FE3A7216}"/>
                </a:ext>
              </a:extLst>
            </p:cNvPr>
            <p:cNvSpPr/>
            <p:nvPr/>
          </p:nvSpPr>
          <p:spPr>
            <a:xfrm>
              <a:off x="4695533" y="1002308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64" name="Freeform: Shape 3263">
              <a:extLst>
                <a:ext uri="{FF2B5EF4-FFF2-40B4-BE49-F238E27FC236}">
                  <a16:creationId xmlns:a16="http://schemas.microsoft.com/office/drawing/2014/main" id="{1CAE6665-DC07-4186-971F-D6E7F42C298E}"/>
                </a:ext>
              </a:extLst>
            </p:cNvPr>
            <p:cNvSpPr/>
            <p:nvPr/>
          </p:nvSpPr>
          <p:spPr>
            <a:xfrm>
              <a:off x="4695533" y="1002308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65" name="Freeform: Shape 3264">
              <a:extLst>
                <a:ext uri="{FF2B5EF4-FFF2-40B4-BE49-F238E27FC236}">
                  <a16:creationId xmlns:a16="http://schemas.microsoft.com/office/drawing/2014/main" id="{33607189-7FF3-4682-B1EE-C76DE9A8C78C}"/>
                </a:ext>
              </a:extLst>
            </p:cNvPr>
            <p:cNvSpPr/>
            <p:nvPr/>
          </p:nvSpPr>
          <p:spPr>
            <a:xfrm>
              <a:off x="4695533" y="75524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66" name="Freeform: Shape 3265">
              <a:extLst>
                <a:ext uri="{FF2B5EF4-FFF2-40B4-BE49-F238E27FC236}">
                  <a16:creationId xmlns:a16="http://schemas.microsoft.com/office/drawing/2014/main" id="{D5D3177D-F2F3-419E-99FA-E82A37CB4DE3}"/>
                </a:ext>
              </a:extLst>
            </p:cNvPr>
            <p:cNvSpPr/>
            <p:nvPr/>
          </p:nvSpPr>
          <p:spPr>
            <a:xfrm>
              <a:off x="4695533" y="755240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67" name="Freeform: Shape 3266">
              <a:extLst>
                <a:ext uri="{FF2B5EF4-FFF2-40B4-BE49-F238E27FC236}">
                  <a16:creationId xmlns:a16="http://schemas.microsoft.com/office/drawing/2014/main" id="{1565B8C7-A4D7-4BAA-8691-3C31F12F8D5D}"/>
                </a:ext>
              </a:extLst>
            </p:cNvPr>
            <p:cNvSpPr/>
            <p:nvPr/>
          </p:nvSpPr>
          <p:spPr>
            <a:xfrm>
              <a:off x="4695533" y="502558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68" name="Freeform: Shape 3267">
              <a:extLst>
                <a:ext uri="{FF2B5EF4-FFF2-40B4-BE49-F238E27FC236}">
                  <a16:creationId xmlns:a16="http://schemas.microsoft.com/office/drawing/2014/main" id="{431E83F8-D553-4B32-A349-27225D6562EF}"/>
                </a:ext>
              </a:extLst>
            </p:cNvPr>
            <p:cNvSpPr/>
            <p:nvPr/>
          </p:nvSpPr>
          <p:spPr>
            <a:xfrm>
              <a:off x="4695533" y="502558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69" name="Freeform: Shape 3268">
              <a:extLst>
                <a:ext uri="{FF2B5EF4-FFF2-40B4-BE49-F238E27FC236}">
                  <a16:creationId xmlns:a16="http://schemas.microsoft.com/office/drawing/2014/main" id="{DFB0937F-B5AB-4D9C-9857-FF8591A9A8D5}"/>
                </a:ext>
              </a:extLst>
            </p:cNvPr>
            <p:cNvSpPr/>
            <p:nvPr/>
          </p:nvSpPr>
          <p:spPr>
            <a:xfrm>
              <a:off x="4695533" y="249875"/>
              <a:ext cx="123533" cy="117918"/>
            </a:xfrm>
            <a:custGeom>
              <a:avLst/>
              <a:gdLst>
                <a:gd name="connsiteX0" fmla="*/ -2189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117436 h 117918"/>
                <a:gd name="connsiteX3" fmla="*/ -2189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1345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70" name="Freeform: Shape 3269">
              <a:extLst>
                <a:ext uri="{FF2B5EF4-FFF2-40B4-BE49-F238E27FC236}">
                  <a16:creationId xmlns:a16="http://schemas.microsoft.com/office/drawing/2014/main" id="{93F4743F-AF63-4682-BDF7-EF3AD32C37C1}"/>
                </a:ext>
              </a:extLst>
            </p:cNvPr>
            <p:cNvSpPr/>
            <p:nvPr/>
          </p:nvSpPr>
          <p:spPr>
            <a:xfrm>
              <a:off x="4695533" y="249875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71" name="Freeform: Shape 3270">
              <a:extLst>
                <a:ext uri="{FF2B5EF4-FFF2-40B4-BE49-F238E27FC236}">
                  <a16:creationId xmlns:a16="http://schemas.microsoft.com/office/drawing/2014/main" id="{28257D40-819B-4B53-87D0-68F8349FBA1B}"/>
                </a:ext>
              </a:extLst>
            </p:cNvPr>
            <p:cNvSpPr/>
            <p:nvPr/>
          </p:nvSpPr>
          <p:spPr>
            <a:xfrm>
              <a:off x="4819067" y="249875"/>
              <a:ext cx="117918" cy="1358872"/>
            </a:xfrm>
            <a:custGeom>
              <a:avLst/>
              <a:gdLst>
                <a:gd name="connsiteX0" fmla="*/ -2189 w 117918"/>
                <a:gd name="connsiteY0" fmla="*/ 121305 h 1358872"/>
                <a:gd name="connsiteX1" fmla="*/ -2189 w 117918"/>
                <a:gd name="connsiteY1" fmla="*/ -483 h 1358872"/>
                <a:gd name="connsiteX2" fmla="*/ 115730 w 117918"/>
                <a:gd name="connsiteY2" fmla="*/ 1358389 h 1358872"/>
                <a:gd name="connsiteX3" fmla="*/ -2189 w 117918"/>
                <a:gd name="connsiteY3" fmla="*/ 121305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358872">
                  <a:moveTo>
                    <a:pt x="-2189" y="121305"/>
                  </a:moveTo>
                  <a:lnTo>
                    <a:pt x="-2189" y="-483"/>
                  </a:lnTo>
                  <a:lnTo>
                    <a:pt x="115730" y="1358389"/>
                  </a:lnTo>
                  <a:lnTo>
                    <a:pt x="-2189" y="12130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72" name="Freeform: Shape 3271">
              <a:extLst>
                <a:ext uri="{FF2B5EF4-FFF2-40B4-BE49-F238E27FC236}">
                  <a16:creationId xmlns:a16="http://schemas.microsoft.com/office/drawing/2014/main" id="{353D5D85-B7F0-46FA-ACBE-DBAD7BB3A219}"/>
                </a:ext>
              </a:extLst>
            </p:cNvPr>
            <p:cNvSpPr/>
            <p:nvPr/>
          </p:nvSpPr>
          <p:spPr>
            <a:xfrm>
              <a:off x="4819067" y="249875"/>
              <a:ext cx="117918" cy="117918"/>
            </a:xfrm>
            <a:custGeom>
              <a:avLst/>
              <a:gdLst>
                <a:gd name="connsiteX0" fmla="*/ 115730 w 117918"/>
                <a:gd name="connsiteY0" fmla="*/ 117436 h 117918"/>
                <a:gd name="connsiteX1" fmla="*/ -2189 w 117918"/>
                <a:gd name="connsiteY1" fmla="*/ -483 h 117918"/>
                <a:gd name="connsiteX2" fmla="*/ 115730 w 117918"/>
                <a:gd name="connsiteY2" fmla="*/ -483 h 117918"/>
                <a:gd name="connsiteX3" fmla="*/ 115730 w 11791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7918">
                  <a:moveTo>
                    <a:pt x="115730" y="117436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73" name="Freeform: Shape 3272">
              <a:extLst>
                <a:ext uri="{FF2B5EF4-FFF2-40B4-BE49-F238E27FC236}">
                  <a16:creationId xmlns:a16="http://schemas.microsoft.com/office/drawing/2014/main" id="{618D2CFF-1409-4184-A591-C946071A5C9F}"/>
                </a:ext>
              </a:extLst>
            </p:cNvPr>
            <p:cNvSpPr/>
            <p:nvPr/>
          </p:nvSpPr>
          <p:spPr>
            <a:xfrm>
              <a:off x="4936985" y="1490828"/>
              <a:ext cx="342525" cy="117918"/>
            </a:xfrm>
            <a:custGeom>
              <a:avLst/>
              <a:gdLst>
                <a:gd name="connsiteX0" fmla="*/ -2189 w 342525"/>
                <a:gd name="connsiteY0" fmla="*/ 117436 h 117918"/>
                <a:gd name="connsiteX1" fmla="*/ -2189 w 342525"/>
                <a:gd name="connsiteY1" fmla="*/ -483 h 117918"/>
                <a:gd name="connsiteX2" fmla="*/ 340337 w 342525"/>
                <a:gd name="connsiteY2" fmla="*/ 117436 h 117918"/>
                <a:gd name="connsiteX3" fmla="*/ -2189 w 34252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340337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74" name="Freeform: Shape 3273">
              <a:extLst>
                <a:ext uri="{FF2B5EF4-FFF2-40B4-BE49-F238E27FC236}">
                  <a16:creationId xmlns:a16="http://schemas.microsoft.com/office/drawing/2014/main" id="{85AB77C9-F6A5-4D5F-AB55-567904E30C2E}"/>
                </a:ext>
              </a:extLst>
            </p:cNvPr>
            <p:cNvSpPr/>
            <p:nvPr/>
          </p:nvSpPr>
          <p:spPr>
            <a:xfrm>
              <a:off x="4936985" y="1490828"/>
              <a:ext cx="342525" cy="117918"/>
            </a:xfrm>
            <a:custGeom>
              <a:avLst/>
              <a:gdLst>
                <a:gd name="connsiteX0" fmla="*/ 340337 w 342525"/>
                <a:gd name="connsiteY0" fmla="*/ 117436 h 117918"/>
                <a:gd name="connsiteX1" fmla="*/ -2189 w 342525"/>
                <a:gd name="connsiteY1" fmla="*/ -483 h 117918"/>
                <a:gd name="connsiteX2" fmla="*/ 340337 w 342525"/>
                <a:gd name="connsiteY2" fmla="*/ -483 h 117918"/>
                <a:gd name="connsiteX3" fmla="*/ 340337 w 34252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17918">
                  <a:moveTo>
                    <a:pt x="340337" y="117436"/>
                  </a:moveTo>
                  <a:lnTo>
                    <a:pt x="-2189" y="-483"/>
                  </a:lnTo>
                  <a:lnTo>
                    <a:pt x="340337" y="-483"/>
                  </a:lnTo>
                  <a:lnTo>
                    <a:pt x="340337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75" name="Freeform: Shape 3274">
              <a:extLst>
                <a:ext uri="{FF2B5EF4-FFF2-40B4-BE49-F238E27FC236}">
                  <a16:creationId xmlns:a16="http://schemas.microsoft.com/office/drawing/2014/main" id="{6F2A26D2-7E6D-4580-9D54-C93DF228582C}"/>
                </a:ext>
              </a:extLst>
            </p:cNvPr>
            <p:cNvSpPr/>
            <p:nvPr/>
          </p:nvSpPr>
          <p:spPr>
            <a:xfrm>
              <a:off x="4936985" y="1243761"/>
              <a:ext cx="342525" cy="123533"/>
            </a:xfrm>
            <a:custGeom>
              <a:avLst/>
              <a:gdLst>
                <a:gd name="connsiteX0" fmla="*/ -2189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123051 h 123533"/>
                <a:gd name="connsiteX3" fmla="*/ -2189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34033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76" name="Freeform: Shape 3275">
              <a:extLst>
                <a:ext uri="{FF2B5EF4-FFF2-40B4-BE49-F238E27FC236}">
                  <a16:creationId xmlns:a16="http://schemas.microsoft.com/office/drawing/2014/main" id="{5B9F5D28-D9EC-4FAE-8273-3AA4F8ECD181}"/>
                </a:ext>
              </a:extLst>
            </p:cNvPr>
            <p:cNvSpPr/>
            <p:nvPr/>
          </p:nvSpPr>
          <p:spPr>
            <a:xfrm>
              <a:off x="4936985" y="1243761"/>
              <a:ext cx="342525" cy="123533"/>
            </a:xfrm>
            <a:custGeom>
              <a:avLst/>
              <a:gdLst>
                <a:gd name="connsiteX0" fmla="*/ 340337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-483 h 123533"/>
                <a:gd name="connsiteX3" fmla="*/ 340337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340337" y="123051"/>
                  </a:moveTo>
                  <a:lnTo>
                    <a:pt x="-2189" y="-483"/>
                  </a:lnTo>
                  <a:lnTo>
                    <a:pt x="340337" y="-483"/>
                  </a:lnTo>
                  <a:lnTo>
                    <a:pt x="34033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77" name="Freeform: Shape 3276">
              <a:extLst>
                <a:ext uri="{FF2B5EF4-FFF2-40B4-BE49-F238E27FC236}">
                  <a16:creationId xmlns:a16="http://schemas.microsoft.com/office/drawing/2014/main" id="{4EEC3937-B537-48AC-88A9-6BCD6FCC02F0}"/>
                </a:ext>
              </a:extLst>
            </p:cNvPr>
            <p:cNvSpPr/>
            <p:nvPr/>
          </p:nvSpPr>
          <p:spPr>
            <a:xfrm>
              <a:off x="4936985" y="1002308"/>
              <a:ext cx="342525" cy="123533"/>
            </a:xfrm>
            <a:custGeom>
              <a:avLst/>
              <a:gdLst>
                <a:gd name="connsiteX0" fmla="*/ -2189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123051 h 123533"/>
                <a:gd name="connsiteX3" fmla="*/ -2189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34033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78" name="Freeform: Shape 3277">
              <a:extLst>
                <a:ext uri="{FF2B5EF4-FFF2-40B4-BE49-F238E27FC236}">
                  <a16:creationId xmlns:a16="http://schemas.microsoft.com/office/drawing/2014/main" id="{BD942A27-BF34-4456-BE1A-853EE5330051}"/>
                </a:ext>
              </a:extLst>
            </p:cNvPr>
            <p:cNvSpPr/>
            <p:nvPr/>
          </p:nvSpPr>
          <p:spPr>
            <a:xfrm>
              <a:off x="4936985" y="1002308"/>
              <a:ext cx="342525" cy="123533"/>
            </a:xfrm>
            <a:custGeom>
              <a:avLst/>
              <a:gdLst>
                <a:gd name="connsiteX0" fmla="*/ 340337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-483 h 123533"/>
                <a:gd name="connsiteX3" fmla="*/ 340337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340337" y="123051"/>
                  </a:moveTo>
                  <a:lnTo>
                    <a:pt x="-2189" y="-483"/>
                  </a:lnTo>
                  <a:lnTo>
                    <a:pt x="340337" y="-483"/>
                  </a:lnTo>
                  <a:lnTo>
                    <a:pt x="34033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79" name="Freeform: Shape 3278">
              <a:extLst>
                <a:ext uri="{FF2B5EF4-FFF2-40B4-BE49-F238E27FC236}">
                  <a16:creationId xmlns:a16="http://schemas.microsoft.com/office/drawing/2014/main" id="{836777EB-1E21-4722-B56A-62922EFCE946}"/>
                </a:ext>
              </a:extLst>
            </p:cNvPr>
            <p:cNvSpPr/>
            <p:nvPr/>
          </p:nvSpPr>
          <p:spPr>
            <a:xfrm>
              <a:off x="4936985" y="755240"/>
              <a:ext cx="342525" cy="123533"/>
            </a:xfrm>
            <a:custGeom>
              <a:avLst/>
              <a:gdLst>
                <a:gd name="connsiteX0" fmla="*/ -2189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123051 h 123533"/>
                <a:gd name="connsiteX3" fmla="*/ -2189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34033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80" name="Freeform: Shape 3279">
              <a:extLst>
                <a:ext uri="{FF2B5EF4-FFF2-40B4-BE49-F238E27FC236}">
                  <a16:creationId xmlns:a16="http://schemas.microsoft.com/office/drawing/2014/main" id="{170F42A4-3435-4A79-94B1-4F96C1BA5699}"/>
                </a:ext>
              </a:extLst>
            </p:cNvPr>
            <p:cNvSpPr/>
            <p:nvPr/>
          </p:nvSpPr>
          <p:spPr>
            <a:xfrm>
              <a:off x="4936985" y="755240"/>
              <a:ext cx="342525" cy="123533"/>
            </a:xfrm>
            <a:custGeom>
              <a:avLst/>
              <a:gdLst>
                <a:gd name="connsiteX0" fmla="*/ 340337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-483 h 123533"/>
                <a:gd name="connsiteX3" fmla="*/ 340337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340337" y="123051"/>
                  </a:moveTo>
                  <a:lnTo>
                    <a:pt x="-2189" y="-483"/>
                  </a:lnTo>
                  <a:lnTo>
                    <a:pt x="340337" y="-483"/>
                  </a:lnTo>
                  <a:lnTo>
                    <a:pt x="34033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81" name="Freeform: Shape 3280">
              <a:extLst>
                <a:ext uri="{FF2B5EF4-FFF2-40B4-BE49-F238E27FC236}">
                  <a16:creationId xmlns:a16="http://schemas.microsoft.com/office/drawing/2014/main" id="{4D5687AD-E92B-4421-9C2E-29583DF36185}"/>
                </a:ext>
              </a:extLst>
            </p:cNvPr>
            <p:cNvSpPr/>
            <p:nvPr/>
          </p:nvSpPr>
          <p:spPr>
            <a:xfrm>
              <a:off x="4936985" y="502558"/>
              <a:ext cx="342525" cy="123533"/>
            </a:xfrm>
            <a:custGeom>
              <a:avLst/>
              <a:gdLst>
                <a:gd name="connsiteX0" fmla="*/ -2189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123051 h 123533"/>
                <a:gd name="connsiteX3" fmla="*/ -2189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34033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82" name="Freeform: Shape 3281">
              <a:extLst>
                <a:ext uri="{FF2B5EF4-FFF2-40B4-BE49-F238E27FC236}">
                  <a16:creationId xmlns:a16="http://schemas.microsoft.com/office/drawing/2014/main" id="{866A1A90-09FE-4EC4-A8FC-14B473002C22}"/>
                </a:ext>
              </a:extLst>
            </p:cNvPr>
            <p:cNvSpPr/>
            <p:nvPr/>
          </p:nvSpPr>
          <p:spPr>
            <a:xfrm>
              <a:off x="4936985" y="502558"/>
              <a:ext cx="342525" cy="123533"/>
            </a:xfrm>
            <a:custGeom>
              <a:avLst/>
              <a:gdLst>
                <a:gd name="connsiteX0" fmla="*/ 340337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-483 h 123533"/>
                <a:gd name="connsiteX3" fmla="*/ 340337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340337" y="123051"/>
                  </a:moveTo>
                  <a:lnTo>
                    <a:pt x="-2189" y="-483"/>
                  </a:lnTo>
                  <a:lnTo>
                    <a:pt x="340337" y="-483"/>
                  </a:lnTo>
                  <a:lnTo>
                    <a:pt x="34033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83" name="Freeform: Shape 3282">
              <a:extLst>
                <a:ext uri="{FF2B5EF4-FFF2-40B4-BE49-F238E27FC236}">
                  <a16:creationId xmlns:a16="http://schemas.microsoft.com/office/drawing/2014/main" id="{15FBFFD1-CB36-414D-AE49-C8390592C50A}"/>
                </a:ext>
              </a:extLst>
            </p:cNvPr>
            <p:cNvSpPr/>
            <p:nvPr/>
          </p:nvSpPr>
          <p:spPr>
            <a:xfrm>
              <a:off x="4936985" y="249875"/>
              <a:ext cx="342525" cy="117918"/>
            </a:xfrm>
            <a:custGeom>
              <a:avLst/>
              <a:gdLst>
                <a:gd name="connsiteX0" fmla="*/ -2189 w 342525"/>
                <a:gd name="connsiteY0" fmla="*/ 117436 h 117918"/>
                <a:gd name="connsiteX1" fmla="*/ -2189 w 342525"/>
                <a:gd name="connsiteY1" fmla="*/ -483 h 117918"/>
                <a:gd name="connsiteX2" fmla="*/ 340337 w 342525"/>
                <a:gd name="connsiteY2" fmla="*/ 117436 h 117918"/>
                <a:gd name="connsiteX3" fmla="*/ -2189 w 34252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340337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84" name="Freeform: Shape 3283">
              <a:extLst>
                <a:ext uri="{FF2B5EF4-FFF2-40B4-BE49-F238E27FC236}">
                  <a16:creationId xmlns:a16="http://schemas.microsoft.com/office/drawing/2014/main" id="{54429073-B4EB-4FDB-B3BA-44E7D5D7C43F}"/>
                </a:ext>
              </a:extLst>
            </p:cNvPr>
            <p:cNvSpPr/>
            <p:nvPr/>
          </p:nvSpPr>
          <p:spPr>
            <a:xfrm>
              <a:off x="4936985" y="249875"/>
              <a:ext cx="342525" cy="117918"/>
            </a:xfrm>
            <a:custGeom>
              <a:avLst/>
              <a:gdLst>
                <a:gd name="connsiteX0" fmla="*/ 340337 w 342525"/>
                <a:gd name="connsiteY0" fmla="*/ 117436 h 117918"/>
                <a:gd name="connsiteX1" fmla="*/ -2189 w 342525"/>
                <a:gd name="connsiteY1" fmla="*/ -483 h 117918"/>
                <a:gd name="connsiteX2" fmla="*/ 340337 w 342525"/>
                <a:gd name="connsiteY2" fmla="*/ -483 h 117918"/>
                <a:gd name="connsiteX3" fmla="*/ 340337 w 34252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17918">
                  <a:moveTo>
                    <a:pt x="340337" y="117436"/>
                  </a:moveTo>
                  <a:lnTo>
                    <a:pt x="-2189" y="-483"/>
                  </a:lnTo>
                  <a:lnTo>
                    <a:pt x="340337" y="-483"/>
                  </a:lnTo>
                  <a:lnTo>
                    <a:pt x="340337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85" name="Freeform: Shape 3284">
              <a:extLst>
                <a:ext uri="{FF2B5EF4-FFF2-40B4-BE49-F238E27FC236}">
                  <a16:creationId xmlns:a16="http://schemas.microsoft.com/office/drawing/2014/main" id="{3DA20075-4B0C-4485-880F-3F715AED1394}"/>
                </a:ext>
              </a:extLst>
            </p:cNvPr>
            <p:cNvSpPr/>
            <p:nvPr/>
          </p:nvSpPr>
          <p:spPr>
            <a:xfrm>
              <a:off x="5279511" y="249875"/>
              <a:ext cx="123533" cy="1358872"/>
            </a:xfrm>
            <a:custGeom>
              <a:avLst/>
              <a:gdLst>
                <a:gd name="connsiteX0" fmla="*/ -2189 w 123533"/>
                <a:gd name="connsiteY0" fmla="*/ 121305 h 1358872"/>
                <a:gd name="connsiteX1" fmla="*/ -2189 w 123533"/>
                <a:gd name="connsiteY1" fmla="*/ -483 h 1358872"/>
                <a:gd name="connsiteX2" fmla="*/ 121345 w 123533"/>
                <a:gd name="connsiteY2" fmla="*/ 1358389 h 1358872"/>
                <a:gd name="connsiteX3" fmla="*/ -2189 w 123533"/>
                <a:gd name="connsiteY3" fmla="*/ 121305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58872">
                  <a:moveTo>
                    <a:pt x="-2189" y="121305"/>
                  </a:moveTo>
                  <a:lnTo>
                    <a:pt x="-2189" y="-483"/>
                  </a:lnTo>
                  <a:lnTo>
                    <a:pt x="121345" y="1358389"/>
                  </a:lnTo>
                  <a:lnTo>
                    <a:pt x="-2189" y="12130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86" name="Freeform: Shape 3285">
              <a:extLst>
                <a:ext uri="{FF2B5EF4-FFF2-40B4-BE49-F238E27FC236}">
                  <a16:creationId xmlns:a16="http://schemas.microsoft.com/office/drawing/2014/main" id="{3A711AA0-EC54-4E3B-A6C5-8AAD47A37619}"/>
                </a:ext>
              </a:extLst>
            </p:cNvPr>
            <p:cNvSpPr/>
            <p:nvPr/>
          </p:nvSpPr>
          <p:spPr>
            <a:xfrm>
              <a:off x="5279511" y="249875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87" name="Freeform: Shape 3286">
              <a:extLst>
                <a:ext uri="{FF2B5EF4-FFF2-40B4-BE49-F238E27FC236}">
                  <a16:creationId xmlns:a16="http://schemas.microsoft.com/office/drawing/2014/main" id="{81B24C2D-158F-4F56-A5CE-BF9995191329}"/>
                </a:ext>
              </a:extLst>
            </p:cNvPr>
            <p:cNvSpPr/>
            <p:nvPr/>
          </p:nvSpPr>
          <p:spPr>
            <a:xfrm>
              <a:off x="5403045" y="1490828"/>
              <a:ext cx="117918" cy="117918"/>
            </a:xfrm>
            <a:custGeom>
              <a:avLst/>
              <a:gdLst>
                <a:gd name="connsiteX0" fmla="*/ -2189 w 117918"/>
                <a:gd name="connsiteY0" fmla="*/ 117436 h 117918"/>
                <a:gd name="connsiteX1" fmla="*/ -2189 w 117918"/>
                <a:gd name="connsiteY1" fmla="*/ -483 h 117918"/>
                <a:gd name="connsiteX2" fmla="*/ 115730 w 117918"/>
                <a:gd name="connsiteY2" fmla="*/ 117436 h 117918"/>
                <a:gd name="connsiteX3" fmla="*/ -2189 w 11791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15730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88" name="Freeform: Shape 3287">
              <a:extLst>
                <a:ext uri="{FF2B5EF4-FFF2-40B4-BE49-F238E27FC236}">
                  <a16:creationId xmlns:a16="http://schemas.microsoft.com/office/drawing/2014/main" id="{AD9FF7A6-4312-4692-9652-F198A2570CA0}"/>
                </a:ext>
              </a:extLst>
            </p:cNvPr>
            <p:cNvSpPr/>
            <p:nvPr/>
          </p:nvSpPr>
          <p:spPr>
            <a:xfrm>
              <a:off x="5403045" y="1490828"/>
              <a:ext cx="117918" cy="117918"/>
            </a:xfrm>
            <a:custGeom>
              <a:avLst/>
              <a:gdLst>
                <a:gd name="connsiteX0" fmla="*/ 115730 w 117918"/>
                <a:gd name="connsiteY0" fmla="*/ 117436 h 117918"/>
                <a:gd name="connsiteX1" fmla="*/ -2189 w 117918"/>
                <a:gd name="connsiteY1" fmla="*/ -483 h 117918"/>
                <a:gd name="connsiteX2" fmla="*/ 115730 w 117918"/>
                <a:gd name="connsiteY2" fmla="*/ -483 h 117918"/>
                <a:gd name="connsiteX3" fmla="*/ 115730 w 11791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7918">
                  <a:moveTo>
                    <a:pt x="115730" y="117436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89" name="Freeform: Shape 3288">
              <a:extLst>
                <a:ext uri="{FF2B5EF4-FFF2-40B4-BE49-F238E27FC236}">
                  <a16:creationId xmlns:a16="http://schemas.microsoft.com/office/drawing/2014/main" id="{B3A986EB-0640-4BF5-9305-C5C77A52FD94}"/>
                </a:ext>
              </a:extLst>
            </p:cNvPr>
            <p:cNvSpPr/>
            <p:nvPr/>
          </p:nvSpPr>
          <p:spPr>
            <a:xfrm>
              <a:off x="5403045" y="1243761"/>
              <a:ext cx="117918" cy="123533"/>
            </a:xfrm>
            <a:custGeom>
              <a:avLst/>
              <a:gdLst>
                <a:gd name="connsiteX0" fmla="*/ -2189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123051 h 123533"/>
                <a:gd name="connsiteX3" fmla="*/ -2189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90" name="Freeform: Shape 3289">
              <a:extLst>
                <a:ext uri="{FF2B5EF4-FFF2-40B4-BE49-F238E27FC236}">
                  <a16:creationId xmlns:a16="http://schemas.microsoft.com/office/drawing/2014/main" id="{9FC6BEC0-E334-45FC-A781-8F775C30FDAF}"/>
                </a:ext>
              </a:extLst>
            </p:cNvPr>
            <p:cNvSpPr/>
            <p:nvPr/>
          </p:nvSpPr>
          <p:spPr>
            <a:xfrm>
              <a:off x="5403045" y="1243761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91" name="Freeform: Shape 3290">
              <a:extLst>
                <a:ext uri="{FF2B5EF4-FFF2-40B4-BE49-F238E27FC236}">
                  <a16:creationId xmlns:a16="http://schemas.microsoft.com/office/drawing/2014/main" id="{5AD596E0-B678-401E-80BB-25271D8C8FFC}"/>
                </a:ext>
              </a:extLst>
            </p:cNvPr>
            <p:cNvSpPr/>
            <p:nvPr/>
          </p:nvSpPr>
          <p:spPr>
            <a:xfrm>
              <a:off x="5403045" y="1002308"/>
              <a:ext cx="117918" cy="123533"/>
            </a:xfrm>
            <a:custGeom>
              <a:avLst/>
              <a:gdLst>
                <a:gd name="connsiteX0" fmla="*/ -2189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123051 h 123533"/>
                <a:gd name="connsiteX3" fmla="*/ -2189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92" name="Freeform: Shape 3291">
              <a:extLst>
                <a:ext uri="{FF2B5EF4-FFF2-40B4-BE49-F238E27FC236}">
                  <a16:creationId xmlns:a16="http://schemas.microsoft.com/office/drawing/2014/main" id="{40B12622-8605-4747-B0F3-A64AD5EE5357}"/>
                </a:ext>
              </a:extLst>
            </p:cNvPr>
            <p:cNvSpPr/>
            <p:nvPr/>
          </p:nvSpPr>
          <p:spPr>
            <a:xfrm>
              <a:off x="5403045" y="1002308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93" name="Freeform: Shape 3292">
              <a:extLst>
                <a:ext uri="{FF2B5EF4-FFF2-40B4-BE49-F238E27FC236}">
                  <a16:creationId xmlns:a16="http://schemas.microsoft.com/office/drawing/2014/main" id="{A37D4873-1054-474B-B0E9-A8909D865479}"/>
                </a:ext>
              </a:extLst>
            </p:cNvPr>
            <p:cNvSpPr/>
            <p:nvPr/>
          </p:nvSpPr>
          <p:spPr>
            <a:xfrm>
              <a:off x="5403045" y="755240"/>
              <a:ext cx="117918" cy="123533"/>
            </a:xfrm>
            <a:custGeom>
              <a:avLst/>
              <a:gdLst>
                <a:gd name="connsiteX0" fmla="*/ -2189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123051 h 123533"/>
                <a:gd name="connsiteX3" fmla="*/ -2189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94" name="Freeform: Shape 3293">
              <a:extLst>
                <a:ext uri="{FF2B5EF4-FFF2-40B4-BE49-F238E27FC236}">
                  <a16:creationId xmlns:a16="http://schemas.microsoft.com/office/drawing/2014/main" id="{2E60247C-0BBB-404B-8466-5DF541171A22}"/>
                </a:ext>
              </a:extLst>
            </p:cNvPr>
            <p:cNvSpPr/>
            <p:nvPr/>
          </p:nvSpPr>
          <p:spPr>
            <a:xfrm>
              <a:off x="5403045" y="755240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95" name="Freeform: Shape 3294">
              <a:extLst>
                <a:ext uri="{FF2B5EF4-FFF2-40B4-BE49-F238E27FC236}">
                  <a16:creationId xmlns:a16="http://schemas.microsoft.com/office/drawing/2014/main" id="{06AE542E-57B4-439D-A592-9FA3ED877E02}"/>
                </a:ext>
              </a:extLst>
            </p:cNvPr>
            <p:cNvSpPr/>
            <p:nvPr/>
          </p:nvSpPr>
          <p:spPr>
            <a:xfrm>
              <a:off x="5403045" y="502558"/>
              <a:ext cx="117918" cy="123533"/>
            </a:xfrm>
            <a:custGeom>
              <a:avLst/>
              <a:gdLst>
                <a:gd name="connsiteX0" fmla="*/ -2189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123051 h 123533"/>
                <a:gd name="connsiteX3" fmla="*/ -2189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96" name="Freeform: Shape 3295">
              <a:extLst>
                <a:ext uri="{FF2B5EF4-FFF2-40B4-BE49-F238E27FC236}">
                  <a16:creationId xmlns:a16="http://schemas.microsoft.com/office/drawing/2014/main" id="{89017DCE-4146-443D-BCD2-90C163802298}"/>
                </a:ext>
              </a:extLst>
            </p:cNvPr>
            <p:cNvSpPr/>
            <p:nvPr/>
          </p:nvSpPr>
          <p:spPr>
            <a:xfrm>
              <a:off x="5403045" y="502558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97" name="Freeform: Shape 3296">
              <a:extLst>
                <a:ext uri="{FF2B5EF4-FFF2-40B4-BE49-F238E27FC236}">
                  <a16:creationId xmlns:a16="http://schemas.microsoft.com/office/drawing/2014/main" id="{EA4C01A6-5120-4969-A841-F8734CBBC20E}"/>
                </a:ext>
              </a:extLst>
            </p:cNvPr>
            <p:cNvSpPr/>
            <p:nvPr/>
          </p:nvSpPr>
          <p:spPr>
            <a:xfrm>
              <a:off x="5403045" y="249875"/>
              <a:ext cx="117918" cy="117918"/>
            </a:xfrm>
            <a:custGeom>
              <a:avLst/>
              <a:gdLst>
                <a:gd name="connsiteX0" fmla="*/ -2189 w 117918"/>
                <a:gd name="connsiteY0" fmla="*/ 117436 h 117918"/>
                <a:gd name="connsiteX1" fmla="*/ -2189 w 117918"/>
                <a:gd name="connsiteY1" fmla="*/ -483 h 117918"/>
                <a:gd name="connsiteX2" fmla="*/ 115730 w 117918"/>
                <a:gd name="connsiteY2" fmla="*/ 117436 h 117918"/>
                <a:gd name="connsiteX3" fmla="*/ -2189 w 11791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15730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98" name="Freeform: Shape 3297">
              <a:extLst>
                <a:ext uri="{FF2B5EF4-FFF2-40B4-BE49-F238E27FC236}">
                  <a16:creationId xmlns:a16="http://schemas.microsoft.com/office/drawing/2014/main" id="{D852E71D-6B4B-4690-B9C8-AF6A0121A5A8}"/>
                </a:ext>
              </a:extLst>
            </p:cNvPr>
            <p:cNvSpPr/>
            <p:nvPr/>
          </p:nvSpPr>
          <p:spPr>
            <a:xfrm>
              <a:off x="5403045" y="249875"/>
              <a:ext cx="117918" cy="117918"/>
            </a:xfrm>
            <a:custGeom>
              <a:avLst/>
              <a:gdLst>
                <a:gd name="connsiteX0" fmla="*/ 115730 w 117918"/>
                <a:gd name="connsiteY0" fmla="*/ 117436 h 117918"/>
                <a:gd name="connsiteX1" fmla="*/ -2189 w 117918"/>
                <a:gd name="connsiteY1" fmla="*/ -483 h 117918"/>
                <a:gd name="connsiteX2" fmla="*/ 115730 w 117918"/>
                <a:gd name="connsiteY2" fmla="*/ -483 h 117918"/>
                <a:gd name="connsiteX3" fmla="*/ 115730 w 11791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7918">
                  <a:moveTo>
                    <a:pt x="115730" y="117436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99" name="Freeform: Shape 3298">
              <a:extLst>
                <a:ext uri="{FF2B5EF4-FFF2-40B4-BE49-F238E27FC236}">
                  <a16:creationId xmlns:a16="http://schemas.microsoft.com/office/drawing/2014/main" id="{44BCF43F-DC77-4804-956B-F7818705C43A}"/>
                </a:ext>
              </a:extLst>
            </p:cNvPr>
            <p:cNvSpPr/>
            <p:nvPr/>
          </p:nvSpPr>
          <p:spPr>
            <a:xfrm>
              <a:off x="5520964" y="249875"/>
              <a:ext cx="123533" cy="1358872"/>
            </a:xfrm>
            <a:custGeom>
              <a:avLst/>
              <a:gdLst>
                <a:gd name="connsiteX0" fmla="*/ -2189 w 123533"/>
                <a:gd name="connsiteY0" fmla="*/ 121305 h 1358872"/>
                <a:gd name="connsiteX1" fmla="*/ -2189 w 123533"/>
                <a:gd name="connsiteY1" fmla="*/ -483 h 1358872"/>
                <a:gd name="connsiteX2" fmla="*/ 121345 w 123533"/>
                <a:gd name="connsiteY2" fmla="*/ 1358389 h 1358872"/>
                <a:gd name="connsiteX3" fmla="*/ -2189 w 123533"/>
                <a:gd name="connsiteY3" fmla="*/ 121305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58872">
                  <a:moveTo>
                    <a:pt x="-2189" y="121305"/>
                  </a:moveTo>
                  <a:lnTo>
                    <a:pt x="-2189" y="-483"/>
                  </a:lnTo>
                  <a:lnTo>
                    <a:pt x="121345" y="1358389"/>
                  </a:lnTo>
                  <a:lnTo>
                    <a:pt x="-2189" y="12130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00" name="Freeform: Shape 3299">
              <a:extLst>
                <a:ext uri="{FF2B5EF4-FFF2-40B4-BE49-F238E27FC236}">
                  <a16:creationId xmlns:a16="http://schemas.microsoft.com/office/drawing/2014/main" id="{7D64001B-59E5-4497-B331-7988C75BB367}"/>
                </a:ext>
              </a:extLst>
            </p:cNvPr>
            <p:cNvSpPr/>
            <p:nvPr/>
          </p:nvSpPr>
          <p:spPr>
            <a:xfrm>
              <a:off x="5520964" y="249875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01" name="Freeform: Shape 3300">
              <a:extLst>
                <a:ext uri="{FF2B5EF4-FFF2-40B4-BE49-F238E27FC236}">
                  <a16:creationId xmlns:a16="http://schemas.microsoft.com/office/drawing/2014/main" id="{AFE3BFA8-8F3E-4AF2-B7DD-23AB335F86DE}"/>
                </a:ext>
              </a:extLst>
            </p:cNvPr>
            <p:cNvSpPr/>
            <p:nvPr/>
          </p:nvSpPr>
          <p:spPr>
            <a:xfrm>
              <a:off x="5644497" y="75524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02" name="Freeform: Shape 3301">
              <a:extLst>
                <a:ext uri="{FF2B5EF4-FFF2-40B4-BE49-F238E27FC236}">
                  <a16:creationId xmlns:a16="http://schemas.microsoft.com/office/drawing/2014/main" id="{346AE2A2-EE0E-4910-AA4D-1D31E6F402DB}"/>
                </a:ext>
              </a:extLst>
            </p:cNvPr>
            <p:cNvSpPr/>
            <p:nvPr/>
          </p:nvSpPr>
          <p:spPr>
            <a:xfrm>
              <a:off x="5644497" y="755240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03" name="Freeform: Shape 3302">
              <a:extLst>
                <a:ext uri="{FF2B5EF4-FFF2-40B4-BE49-F238E27FC236}">
                  <a16:creationId xmlns:a16="http://schemas.microsoft.com/office/drawing/2014/main" id="{24F20035-7DE8-4EF0-BC41-7291C1BAF49F}"/>
                </a:ext>
              </a:extLst>
            </p:cNvPr>
            <p:cNvSpPr/>
            <p:nvPr/>
          </p:nvSpPr>
          <p:spPr>
            <a:xfrm>
              <a:off x="5644497" y="502558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04" name="Freeform: Shape 3303">
              <a:extLst>
                <a:ext uri="{FF2B5EF4-FFF2-40B4-BE49-F238E27FC236}">
                  <a16:creationId xmlns:a16="http://schemas.microsoft.com/office/drawing/2014/main" id="{82E51873-AD7F-45E2-A500-AD80CD795A82}"/>
                </a:ext>
              </a:extLst>
            </p:cNvPr>
            <p:cNvSpPr/>
            <p:nvPr/>
          </p:nvSpPr>
          <p:spPr>
            <a:xfrm>
              <a:off x="5644497" y="502558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05" name="Freeform: Shape 3304">
              <a:extLst>
                <a:ext uri="{FF2B5EF4-FFF2-40B4-BE49-F238E27FC236}">
                  <a16:creationId xmlns:a16="http://schemas.microsoft.com/office/drawing/2014/main" id="{8D7425D8-B9BE-4550-B835-82B2E351F10F}"/>
                </a:ext>
              </a:extLst>
            </p:cNvPr>
            <p:cNvSpPr/>
            <p:nvPr/>
          </p:nvSpPr>
          <p:spPr>
            <a:xfrm>
              <a:off x="5644497" y="249875"/>
              <a:ext cx="123533" cy="117918"/>
            </a:xfrm>
            <a:custGeom>
              <a:avLst/>
              <a:gdLst>
                <a:gd name="connsiteX0" fmla="*/ -2189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117436 h 117918"/>
                <a:gd name="connsiteX3" fmla="*/ -2189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1345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06" name="Freeform: Shape 3305">
              <a:extLst>
                <a:ext uri="{FF2B5EF4-FFF2-40B4-BE49-F238E27FC236}">
                  <a16:creationId xmlns:a16="http://schemas.microsoft.com/office/drawing/2014/main" id="{4292839A-91D1-461F-930F-189CFC8DE2AF}"/>
                </a:ext>
              </a:extLst>
            </p:cNvPr>
            <p:cNvSpPr/>
            <p:nvPr/>
          </p:nvSpPr>
          <p:spPr>
            <a:xfrm>
              <a:off x="5644497" y="249875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07" name="Freeform: Shape 3306">
              <a:extLst>
                <a:ext uri="{FF2B5EF4-FFF2-40B4-BE49-F238E27FC236}">
                  <a16:creationId xmlns:a16="http://schemas.microsoft.com/office/drawing/2014/main" id="{D360A58D-8322-4B92-AC4B-AF403909D6DC}"/>
                </a:ext>
              </a:extLst>
            </p:cNvPr>
            <p:cNvSpPr/>
            <p:nvPr/>
          </p:nvSpPr>
          <p:spPr>
            <a:xfrm>
              <a:off x="5768031" y="249875"/>
              <a:ext cx="123533" cy="628899"/>
            </a:xfrm>
            <a:custGeom>
              <a:avLst/>
              <a:gdLst>
                <a:gd name="connsiteX0" fmla="*/ -2189 w 123533"/>
                <a:gd name="connsiteY0" fmla="*/ 121220 h 628899"/>
                <a:gd name="connsiteX1" fmla="*/ -2189 w 123533"/>
                <a:gd name="connsiteY1" fmla="*/ -483 h 628899"/>
                <a:gd name="connsiteX2" fmla="*/ 121345 w 123533"/>
                <a:gd name="connsiteY2" fmla="*/ 628417 h 628899"/>
                <a:gd name="connsiteX3" fmla="*/ -2189 w 123533"/>
                <a:gd name="connsiteY3" fmla="*/ 121220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-2189" y="121220"/>
                  </a:moveTo>
                  <a:lnTo>
                    <a:pt x="-2189" y="-483"/>
                  </a:lnTo>
                  <a:lnTo>
                    <a:pt x="121345" y="628417"/>
                  </a:lnTo>
                  <a:lnTo>
                    <a:pt x="-2189" y="1212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08" name="Freeform: Shape 3307">
              <a:extLst>
                <a:ext uri="{FF2B5EF4-FFF2-40B4-BE49-F238E27FC236}">
                  <a16:creationId xmlns:a16="http://schemas.microsoft.com/office/drawing/2014/main" id="{2D01401A-03E0-4EBB-AFE2-DD3FCEDF90A1}"/>
                </a:ext>
              </a:extLst>
            </p:cNvPr>
            <p:cNvSpPr/>
            <p:nvPr/>
          </p:nvSpPr>
          <p:spPr>
            <a:xfrm>
              <a:off x="5768031" y="249875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09" name="Freeform: Shape 3308">
              <a:extLst>
                <a:ext uri="{FF2B5EF4-FFF2-40B4-BE49-F238E27FC236}">
                  <a16:creationId xmlns:a16="http://schemas.microsoft.com/office/drawing/2014/main" id="{835A844D-7BE8-4173-A1DB-B7F1B0CE9CFC}"/>
                </a:ext>
              </a:extLst>
            </p:cNvPr>
            <p:cNvSpPr/>
            <p:nvPr/>
          </p:nvSpPr>
          <p:spPr>
            <a:xfrm>
              <a:off x="5891565" y="755240"/>
              <a:ext cx="213376" cy="123533"/>
            </a:xfrm>
            <a:custGeom>
              <a:avLst/>
              <a:gdLst>
                <a:gd name="connsiteX0" fmla="*/ -2189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123051 h 123533"/>
                <a:gd name="connsiteX3" fmla="*/ -2189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1118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10" name="Freeform: Shape 3309">
              <a:extLst>
                <a:ext uri="{FF2B5EF4-FFF2-40B4-BE49-F238E27FC236}">
                  <a16:creationId xmlns:a16="http://schemas.microsoft.com/office/drawing/2014/main" id="{CC3D261F-3B35-4498-884E-E25D8E280A4D}"/>
                </a:ext>
              </a:extLst>
            </p:cNvPr>
            <p:cNvSpPr/>
            <p:nvPr/>
          </p:nvSpPr>
          <p:spPr>
            <a:xfrm>
              <a:off x="5891565" y="755240"/>
              <a:ext cx="213376" cy="123533"/>
            </a:xfrm>
            <a:custGeom>
              <a:avLst/>
              <a:gdLst>
                <a:gd name="connsiteX0" fmla="*/ 211188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-483 h 123533"/>
                <a:gd name="connsiteX3" fmla="*/ 211188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211188" y="123051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11" name="Freeform: Shape 3310">
              <a:extLst>
                <a:ext uri="{FF2B5EF4-FFF2-40B4-BE49-F238E27FC236}">
                  <a16:creationId xmlns:a16="http://schemas.microsoft.com/office/drawing/2014/main" id="{C1086EBB-CF4A-4828-B3AB-9114DF150408}"/>
                </a:ext>
              </a:extLst>
            </p:cNvPr>
            <p:cNvSpPr/>
            <p:nvPr/>
          </p:nvSpPr>
          <p:spPr>
            <a:xfrm>
              <a:off x="5891565" y="502558"/>
              <a:ext cx="213376" cy="123533"/>
            </a:xfrm>
            <a:custGeom>
              <a:avLst/>
              <a:gdLst>
                <a:gd name="connsiteX0" fmla="*/ -2189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123051 h 123533"/>
                <a:gd name="connsiteX3" fmla="*/ -2189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1118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12" name="Freeform: Shape 3311">
              <a:extLst>
                <a:ext uri="{FF2B5EF4-FFF2-40B4-BE49-F238E27FC236}">
                  <a16:creationId xmlns:a16="http://schemas.microsoft.com/office/drawing/2014/main" id="{A4497F01-B8C0-4CE0-82F6-668E88E9F472}"/>
                </a:ext>
              </a:extLst>
            </p:cNvPr>
            <p:cNvSpPr/>
            <p:nvPr/>
          </p:nvSpPr>
          <p:spPr>
            <a:xfrm>
              <a:off x="5891565" y="502558"/>
              <a:ext cx="213376" cy="123533"/>
            </a:xfrm>
            <a:custGeom>
              <a:avLst/>
              <a:gdLst>
                <a:gd name="connsiteX0" fmla="*/ 211188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-483 h 123533"/>
                <a:gd name="connsiteX3" fmla="*/ 211188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211188" y="123051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13" name="Freeform: Shape 3312">
              <a:extLst>
                <a:ext uri="{FF2B5EF4-FFF2-40B4-BE49-F238E27FC236}">
                  <a16:creationId xmlns:a16="http://schemas.microsoft.com/office/drawing/2014/main" id="{481D1366-655B-4381-9994-C42E512DACEB}"/>
                </a:ext>
              </a:extLst>
            </p:cNvPr>
            <p:cNvSpPr/>
            <p:nvPr/>
          </p:nvSpPr>
          <p:spPr>
            <a:xfrm>
              <a:off x="5891565" y="249875"/>
              <a:ext cx="213376" cy="117918"/>
            </a:xfrm>
            <a:custGeom>
              <a:avLst/>
              <a:gdLst>
                <a:gd name="connsiteX0" fmla="*/ -2189 w 213376"/>
                <a:gd name="connsiteY0" fmla="*/ 117436 h 117918"/>
                <a:gd name="connsiteX1" fmla="*/ -2189 w 213376"/>
                <a:gd name="connsiteY1" fmla="*/ -483 h 117918"/>
                <a:gd name="connsiteX2" fmla="*/ 211188 w 213376"/>
                <a:gd name="connsiteY2" fmla="*/ 117436 h 117918"/>
                <a:gd name="connsiteX3" fmla="*/ -2189 w 21337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211188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14" name="Freeform: Shape 3313">
              <a:extLst>
                <a:ext uri="{FF2B5EF4-FFF2-40B4-BE49-F238E27FC236}">
                  <a16:creationId xmlns:a16="http://schemas.microsoft.com/office/drawing/2014/main" id="{DE0D63EB-7677-4CAD-8DA2-74D5547362B7}"/>
                </a:ext>
              </a:extLst>
            </p:cNvPr>
            <p:cNvSpPr/>
            <p:nvPr/>
          </p:nvSpPr>
          <p:spPr>
            <a:xfrm>
              <a:off x="5891565" y="249875"/>
              <a:ext cx="213376" cy="117918"/>
            </a:xfrm>
            <a:custGeom>
              <a:avLst/>
              <a:gdLst>
                <a:gd name="connsiteX0" fmla="*/ 211188 w 213376"/>
                <a:gd name="connsiteY0" fmla="*/ 117436 h 117918"/>
                <a:gd name="connsiteX1" fmla="*/ -2189 w 213376"/>
                <a:gd name="connsiteY1" fmla="*/ -483 h 117918"/>
                <a:gd name="connsiteX2" fmla="*/ 211188 w 213376"/>
                <a:gd name="connsiteY2" fmla="*/ -483 h 117918"/>
                <a:gd name="connsiteX3" fmla="*/ 211188 w 21337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17918">
                  <a:moveTo>
                    <a:pt x="211188" y="117436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15" name="Freeform: Shape 3314">
              <a:extLst>
                <a:ext uri="{FF2B5EF4-FFF2-40B4-BE49-F238E27FC236}">
                  <a16:creationId xmlns:a16="http://schemas.microsoft.com/office/drawing/2014/main" id="{3026E843-7249-4048-A7CC-B7542FAFA9BA}"/>
                </a:ext>
              </a:extLst>
            </p:cNvPr>
            <p:cNvSpPr/>
            <p:nvPr/>
          </p:nvSpPr>
          <p:spPr>
            <a:xfrm>
              <a:off x="6104942" y="249875"/>
              <a:ext cx="106688" cy="628899"/>
            </a:xfrm>
            <a:custGeom>
              <a:avLst/>
              <a:gdLst>
                <a:gd name="connsiteX0" fmla="*/ -2189 w 106688"/>
                <a:gd name="connsiteY0" fmla="*/ 121220 h 628899"/>
                <a:gd name="connsiteX1" fmla="*/ -2189 w 106688"/>
                <a:gd name="connsiteY1" fmla="*/ -483 h 628899"/>
                <a:gd name="connsiteX2" fmla="*/ 104499 w 106688"/>
                <a:gd name="connsiteY2" fmla="*/ 628417 h 628899"/>
                <a:gd name="connsiteX3" fmla="*/ -2189 w 106688"/>
                <a:gd name="connsiteY3" fmla="*/ 121220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628899">
                  <a:moveTo>
                    <a:pt x="-2189" y="121220"/>
                  </a:moveTo>
                  <a:lnTo>
                    <a:pt x="-2189" y="-483"/>
                  </a:lnTo>
                  <a:lnTo>
                    <a:pt x="104499" y="628417"/>
                  </a:lnTo>
                  <a:lnTo>
                    <a:pt x="-2189" y="1212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16" name="Freeform: Shape 3315">
              <a:extLst>
                <a:ext uri="{FF2B5EF4-FFF2-40B4-BE49-F238E27FC236}">
                  <a16:creationId xmlns:a16="http://schemas.microsoft.com/office/drawing/2014/main" id="{D4322974-863B-4CE2-8617-85C008F8EAA3}"/>
                </a:ext>
              </a:extLst>
            </p:cNvPr>
            <p:cNvSpPr/>
            <p:nvPr/>
          </p:nvSpPr>
          <p:spPr>
            <a:xfrm>
              <a:off x="6104942" y="249875"/>
              <a:ext cx="106688" cy="117918"/>
            </a:xfrm>
            <a:custGeom>
              <a:avLst/>
              <a:gdLst>
                <a:gd name="connsiteX0" fmla="*/ 104499 w 106688"/>
                <a:gd name="connsiteY0" fmla="*/ 117436 h 117918"/>
                <a:gd name="connsiteX1" fmla="*/ -2189 w 106688"/>
                <a:gd name="connsiteY1" fmla="*/ -483 h 117918"/>
                <a:gd name="connsiteX2" fmla="*/ 104499 w 106688"/>
                <a:gd name="connsiteY2" fmla="*/ -483 h 117918"/>
                <a:gd name="connsiteX3" fmla="*/ 104499 w 10668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117918">
                  <a:moveTo>
                    <a:pt x="104499" y="117436"/>
                  </a:moveTo>
                  <a:lnTo>
                    <a:pt x="-2189" y="-483"/>
                  </a:lnTo>
                  <a:lnTo>
                    <a:pt x="104499" y="-483"/>
                  </a:lnTo>
                  <a:lnTo>
                    <a:pt x="10449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17" name="Freeform: Shape 3316">
              <a:extLst>
                <a:ext uri="{FF2B5EF4-FFF2-40B4-BE49-F238E27FC236}">
                  <a16:creationId xmlns:a16="http://schemas.microsoft.com/office/drawing/2014/main" id="{E7791184-FD3D-4370-804A-74326E4B0FCA}"/>
                </a:ext>
              </a:extLst>
            </p:cNvPr>
            <p:cNvSpPr/>
            <p:nvPr/>
          </p:nvSpPr>
          <p:spPr>
            <a:xfrm>
              <a:off x="6211630" y="755240"/>
              <a:ext cx="224606" cy="123533"/>
            </a:xfrm>
            <a:custGeom>
              <a:avLst/>
              <a:gdLst>
                <a:gd name="connsiteX0" fmla="*/ -2189 w 224606"/>
                <a:gd name="connsiteY0" fmla="*/ 123051 h 123533"/>
                <a:gd name="connsiteX1" fmla="*/ -2189 w 224606"/>
                <a:gd name="connsiteY1" fmla="*/ -483 h 123533"/>
                <a:gd name="connsiteX2" fmla="*/ 222418 w 224606"/>
                <a:gd name="connsiteY2" fmla="*/ 123051 h 123533"/>
                <a:gd name="connsiteX3" fmla="*/ -2189 w 22460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2241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18" name="Freeform: Shape 3317">
              <a:extLst>
                <a:ext uri="{FF2B5EF4-FFF2-40B4-BE49-F238E27FC236}">
                  <a16:creationId xmlns:a16="http://schemas.microsoft.com/office/drawing/2014/main" id="{8A10BC5A-ECF3-444A-956A-7632D6A5129D}"/>
                </a:ext>
              </a:extLst>
            </p:cNvPr>
            <p:cNvSpPr/>
            <p:nvPr/>
          </p:nvSpPr>
          <p:spPr>
            <a:xfrm>
              <a:off x="6211630" y="755240"/>
              <a:ext cx="224606" cy="123533"/>
            </a:xfrm>
            <a:custGeom>
              <a:avLst/>
              <a:gdLst>
                <a:gd name="connsiteX0" fmla="*/ 222418 w 224606"/>
                <a:gd name="connsiteY0" fmla="*/ 123051 h 123533"/>
                <a:gd name="connsiteX1" fmla="*/ -2189 w 224606"/>
                <a:gd name="connsiteY1" fmla="*/ -483 h 123533"/>
                <a:gd name="connsiteX2" fmla="*/ 222418 w 224606"/>
                <a:gd name="connsiteY2" fmla="*/ -483 h 123533"/>
                <a:gd name="connsiteX3" fmla="*/ 222418 w 22460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6" h="123533">
                  <a:moveTo>
                    <a:pt x="222418" y="123051"/>
                  </a:moveTo>
                  <a:lnTo>
                    <a:pt x="-2189" y="-483"/>
                  </a:lnTo>
                  <a:lnTo>
                    <a:pt x="222418" y="-483"/>
                  </a:lnTo>
                  <a:lnTo>
                    <a:pt x="22241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19" name="Freeform: Shape 3318">
              <a:extLst>
                <a:ext uri="{FF2B5EF4-FFF2-40B4-BE49-F238E27FC236}">
                  <a16:creationId xmlns:a16="http://schemas.microsoft.com/office/drawing/2014/main" id="{A856EC7B-7CD4-4263-8EA3-B7536B4EFB0B}"/>
                </a:ext>
              </a:extLst>
            </p:cNvPr>
            <p:cNvSpPr/>
            <p:nvPr/>
          </p:nvSpPr>
          <p:spPr>
            <a:xfrm>
              <a:off x="6211630" y="502558"/>
              <a:ext cx="224606" cy="123533"/>
            </a:xfrm>
            <a:custGeom>
              <a:avLst/>
              <a:gdLst>
                <a:gd name="connsiteX0" fmla="*/ -2189 w 224606"/>
                <a:gd name="connsiteY0" fmla="*/ 123051 h 123533"/>
                <a:gd name="connsiteX1" fmla="*/ -2189 w 224606"/>
                <a:gd name="connsiteY1" fmla="*/ -483 h 123533"/>
                <a:gd name="connsiteX2" fmla="*/ 222418 w 224606"/>
                <a:gd name="connsiteY2" fmla="*/ 123051 h 123533"/>
                <a:gd name="connsiteX3" fmla="*/ -2189 w 22460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2241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20" name="Freeform: Shape 3319">
              <a:extLst>
                <a:ext uri="{FF2B5EF4-FFF2-40B4-BE49-F238E27FC236}">
                  <a16:creationId xmlns:a16="http://schemas.microsoft.com/office/drawing/2014/main" id="{3C188C7C-07A9-4A0E-81C7-8C9FCEE4A0D3}"/>
                </a:ext>
              </a:extLst>
            </p:cNvPr>
            <p:cNvSpPr/>
            <p:nvPr/>
          </p:nvSpPr>
          <p:spPr>
            <a:xfrm>
              <a:off x="6211630" y="502558"/>
              <a:ext cx="224606" cy="123533"/>
            </a:xfrm>
            <a:custGeom>
              <a:avLst/>
              <a:gdLst>
                <a:gd name="connsiteX0" fmla="*/ 222418 w 224606"/>
                <a:gd name="connsiteY0" fmla="*/ 123051 h 123533"/>
                <a:gd name="connsiteX1" fmla="*/ -2189 w 224606"/>
                <a:gd name="connsiteY1" fmla="*/ -483 h 123533"/>
                <a:gd name="connsiteX2" fmla="*/ 222418 w 224606"/>
                <a:gd name="connsiteY2" fmla="*/ -483 h 123533"/>
                <a:gd name="connsiteX3" fmla="*/ 222418 w 22460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6" h="123533">
                  <a:moveTo>
                    <a:pt x="222418" y="123051"/>
                  </a:moveTo>
                  <a:lnTo>
                    <a:pt x="-2189" y="-483"/>
                  </a:lnTo>
                  <a:lnTo>
                    <a:pt x="222418" y="-483"/>
                  </a:lnTo>
                  <a:lnTo>
                    <a:pt x="22241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21" name="Freeform: Shape 3320">
              <a:extLst>
                <a:ext uri="{FF2B5EF4-FFF2-40B4-BE49-F238E27FC236}">
                  <a16:creationId xmlns:a16="http://schemas.microsoft.com/office/drawing/2014/main" id="{6370A6CD-54FE-4DE2-B31E-7B4BE694637F}"/>
                </a:ext>
              </a:extLst>
            </p:cNvPr>
            <p:cNvSpPr/>
            <p:nvPr/>
          </p:nvSpPr>
          <p:spPr>
            <a:xfrm>
              <a:off x="6211630" y="249875"/>
              <a:ext cx="224606" cy="117918"/>
            </a:xfrm>
            <a:custGeom>
              <a:avLst/>
              <a:gdLst>
                <a:gd name="connsiteX0" fmla="*/ -2189 w 224606"/>
                <a:gd name="connsiteY0" fmla="*/ 117436 h 117918"/>
                <a:gd name="connsiteX1" fmla="*/ -2189 w 224606"/>
                <a:gd name="connsiteY1" fmla="*/ -483 h 117918"/>
                <a:gd name="connsiteX2" fmla="*/ 222418 w 224606"/>
                <a:gd name="connsiteY2" fmla="*/ 117436 h 117918"/>
                <a:gd name="connsiteX3" fmla="*/ -2189 w 22460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6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222418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22" name="Freeform: Shape 3321">
              <a:extLst>
                <a:ext uri="{FF2B5EF4-FFF2-40B4-BE49-F238E27FC236}">
                  <a16:creationId xmlns:a16="http://schemas.microsoft.com/office/drawing/2014/main" id="{880E5DD6-C1CA-4350-922C-5DAB921E3261}"/>
                </a:ext>
              </a:extLst>
            </p:cNvPr>
            <p:cNvSpPr/>
            <p:nvPr/>
          </p:nvSpPr>
          <p:spPr>
            <a:xfrm>
              <a:off x="6211630" y="249875"/>
              <a:ext cx="224606" cy="117918"/>
            </a:xfrm>
            <a:custGeom>
              <a:avLst/>
              <a:gdLst>
                <a:gd name="connsiteX0" fmla="*/ 222418 w 224606"/>
                <a:gd name="connsiteY0" fmla="*/ 117436 h 117918"/>
                <a:gd name="connsiteX1" fmla="*/ -2189 w 224606"/>
                <a:gd name="connsiteY1" fmla="*/ -483 h 117918"/>
                <a:gd name="connsiteX2" fmla="*/ 222418 w 224606"/>
                <a:gd name="connsiteY2" fmla="*/ -483 h 117918"/>
                <a:gd name="connsiteX3" fmla="*/ 222418 w 22460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6" h="117918">
                  <a:moveTo>
                    <a:pt x="222418" y="117436"/>
                  </a:moveTo>
                  <a:lnTo>
                    <a:pt x="-2189" y="-483"/>
                  </a:lnTo>
                  <a:lnTo>
                    <a:pt x="222418" y="-483"/>
                  </a:lnTo>
                  <a:lnTo>
                    <a:pt x="222418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23" name="Freeform: Shape 3322">
              <a:extLst>
                <a:ext uri="{FF2B5EF4-FFF2-40B4-BE49-F238E27FC236}">
                  <a16:creationId xmlns:a16="http://schemas.microsoft.com/office/drawing/2014/main" id="{FA3A8E37-CC92-490D-9625-89BDE8C0426B}"/>
                </a:ext>
              </a:extLst>
            </p:cNvPr>
            <p:cNvSpPr/>
            <p:nvPr/>
          </p:nvSpPr>
          <p:spPr>
            <a:xfrm>
              <a:off x="6436237" y="249875"/>
              <a:ext cx="123533" cy="628899"/>
            </a:xfrm>
            <a:custGeom>
              <a:avLst/>
              <a:gdLst>
                <a:gd name="connsiteX0" fmla="*/ -2189 w 123533"/>
                <a:gd name="connsiteY0" fmla="*/ 121220 h 628899"/>
                <a:gd name="connsiteX1" fmla="*/ -2189 w 123533"/>
                <a:gd name="connsiteY1" fmla="*/ -483 h 628899"/>
                <a:gd name="connsiteX2" fmla="*/ 121345 w 123533"/>
                <a:gd name="connsiteY2" fmla="*/ 628417 h 628899"/>
                <a:gd name="connsiteX3" fmla="*/ -2189 w 123533"/>
                <a:gd name="connsiteY3" fmla="*/ 121220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-2189" y="121220"/>
                  </a:moveTo>
                  <a:lnTo>
                    <a:pt x="-2189" y="-483"/>
                  </a:lnTo>
                  <a:lnTo>
                    <a:pt x="121345" y="628417"/>
                  </a:lnTo>
                  <a:lnTo>
                    <a:pt x="-2189" y="1212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24" name="Freeform: Shape 3323">
              <a:extLst>
                <a:ext uri="{FF2B5EF4-FFF2-40B4-BE49-F238E27FC236}">
                  <a16:creationId xmlns:a16="http://schemas.microsoft.com/office/drawing/2014/main" id="{35FDD7F4-34B3-410D-8F78-C5EF2B19EEE4}"/>
                </a:ext>
              </a:extLst>
            </p:cNvPr>
            <p:cNvSpPr/>
            <p:nvPr/>
          </p:nvSpPr>
          <p:spPr>
            <a:xfrm>
              <a:off x="6436237" y="249875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25" name="Freeform: Shape 3324">
              <a:extLst>
                <a:ext uri="{FF2B5EF4-FFF2-40B4-BE49-F238E27FC236}">
                  <a16:creationId xmlns:a16="http://schemas.microsoft.com/office/drawing/2014/main" id="{092E15D7-70C3-43BF-8892-5B85FC1E2F57}"/>
                </a:ext>
              </a:extLst>
            </p:cNvPr>
            <p:cNvSpPr/>
            <p:nvPr/>
          </p:nvSpPr>
          <p:spPr>
            <a:xfrm>
              <a:off x="6559771" y="755240"/>
              <a:ext cx="213376" cy="123533"/>
            </a:xfrm>
            <a:custGeom>
              <a:avLst/>
              <a:gdLst>
                <a:gd name="connsiteX0" fmla="*/ -2189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123051 h 123533"/>
                <a:gd name="connsiteX3" fmla="*/ -2189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1118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26" name="Freeform: Shape 3325">
              <a:extLst>
                <a:ext uri="{FF2B5EF4-FFF2-40B4-BE49-F238E27FC236}">
                  <a16:creationId xmlns:a16="http://schemas.microsoft.com/office/drawing/2014/main" id="{33F0642C-CD0D-491C-BDBC-921855AC75E1}"/>
                </a:ext>
              </a:extLst>
            </p:cNvPr>
            <p:cNvSpPr/>
            <p:nvPr/>
          </p:nvSpPr>
          <p:spPr>
            <a:xfrm>
              <a:off x="6559771" y="755240"/>
              <a:ext cx="213376" cy="123533"/>
            </a:xfrm>
            <a:custGeom>
              <a:avLst/>
              <a:gdLst>
                <a:gd name="connsiteX0" fmla="*/ 211188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-483 h 123533"/>
                <a:gd name="connsiteX3" fmla="*/ 211188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211188" y="123051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27" name="Freeform: Shape 3326">
              <a:extLst>
                <a:ext uri="{FF2B5EF4-FFF2-40B4-BE49-F238E27FC236}">
                  <a16:creationId xmlns:a16="http://schemas.microsoft.com/office/drawing/2014/main" id="{196A2C5A-98B9-4029-BC82-FA532A517B7B}"/>
                </a:ext>
              </a:extLst>
            </p:cNvPr>
            <p:cNvSpPr/>
            <p:nvPr/>
          </p:nvSpPr>
          <p:spPr>
            <a:xfrm>
              <a:off x="6559771" y="502558"/>
              <a:ext cx="213376" cy="123533"/>
            </a:xfrm>
            <a:custGeom>
              <a:avLst/>
              <a:gdLst>
                <a:gd name="connsiteX0" fmla="*/ -2189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123051 h 123533"/>
                <a:gd name="connsiteX3" fmla="*/ -2189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1118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28" name="Freeform: Shape 3327">
              <a:extLst>
                <a:ext uri="{FF2B5EF4-FFF2-40B4-BE49-F238E27FC236}">
                  <a16:creationId xmlns:a16="http://schemas.microsoft.com/office/drawing/2014/main" id="{8EA4F656-1A52-41C9-94FB-43DA470C25C9}"/>
                </a:ext>
              </a:extLst>
            </p:cNvPr>
            <p:cNvSpPr/>
            <p:nvPr/>
          </p:nvSpPr>
          <p:spPr>
            <a:xfrm>
              <a:off x="6559771" y="502558"/>
              <a:ext cx="213376" cy="123533"/>
            </a:xfrm>
            <a:custGeom>
              <a:avLst/>
              <a:gdLst>
                <a:gd name="connsiteX0" fmla="*/ 211188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-483 h 123533"/>
                <a:gd name="connsiteX3" fmla="*/ 211188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211188" y="123051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29" name="Freeform: Shape 3328">
              <a:extLst>
                <a:ext uri="{FF2B5EF4-FFF2-40B4-BE49-F238E27FC236}">
                  <a16:creationId xmlns:a16="http://schemas.microsoft.com/office/drawing/2014/main" id="{C96A024F-3187-4691-A843-8B1B37371319}"/>
                </a:ext>
              </a:extLst>
            </p:cNvPr>
            <p:cNvSpPr/>
            <p:nvPr/>
          </p:nvSpPr>
          <p:spPr>
            <a:xfrm>
              <a:off x="6559771" y="249875"/>
              <a:ext cx="213376" cy="117918"/>
            </a:xfrm>
            <a:custGeom>
              <a:avLst/>
              <a:gdLst>
                <a:gd name="connsiteX0" fmla="*/ -2189 w 213376"/>
                <a:gd name="connsiteY0" fmla="*/ 117436 h 117918"/>
                <a:gd name="connsiteX1" fmla="*/ -2189 w 213376"/>
                <a:gd name="connsiteY1" fmla="*/ -483 h 117918"/>
                <a:gd name="connsiteX2" fmla="*/ 211188 w 213376"/>
                <a:gd name="connsiteY2" fmla="*/ 117436 h 117918"/>
                <a:gd name="connsiteX3" fmla="*/ -2189 w 21337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211188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30" name="Freeform: Shape 3329">
              <a:extLst>
                <a:ext uri="{FF2B5EF4-FFF2-40B4-BE49-F238E27FC236}">
                  <a16:creationId xmlns:a16="http://schemas.microsoft.com/office/drawing/2014/main" id="{B786FC68-04C2-479A-B408-36049E3B6578}"/>
                </a:ext>
              </a:extLst>
            </p:cNvPr>
            <p:cNvSpPr/>
            <p:nvPr/>
          </p:nvSpPr>
          <p:spPr>
            <a:xfrm>
              <a:off x="6559771" y="249875"/>
              <a:ext cx="213376" cy="117918"/>
            </a:xfrm>
            <a:custGeom>
              <a:avLst/>
              <a:gdLst>
                <a:gd name="connsiteX0" fmla="*/ 211188 w 213376"/>
                <a:gd name="connsiteY0" fmla="*/ 117436 h 117918"/>
                <a:gd name="connsiteX1" fmla="*/ -2189 w 213376"/>
                <a:gd name="connsiteY1" fmla="*/ -483 h 117918"/>
                <a:gd name="connsiteX2" fmla="*/ 211188 w 213376"/>
                <a:gd name="connsiteY2" fmla="*/ -483 h 117918"/>
                <a:gd name="connsiteX3" fmla="*/ 211188 w 21337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17918">
                  <a:moveTo>
                    <a:pt x="211188" y="117436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31" name="Freeform: Shape 3330">
              <a:extLst>
                <a:ext uri="{FF2B5EF4-FFF2-40B4-BE49-F238E27FC236}">
                  <a16:creationId xmlns:a16="http://schemas.microsoft.com/office/drawing/2014/main" id="{03273D51-C833-47C8-9778-41AB455CC05E}"/>
                </a:ext>
              </a:extLst>
            </p:cNvPr>
            <p:cNvSpPr/>
            <p:nvPr/>
          </p:nvSpPr>
          <p:spPr>
            <a:xfrm>
              <a:off x="6773148" y="249875"/>
              <a:ext cx="123533" cy="628899"/>
            </a:xfrm>
            <a:custGeom>
              <a:avLst/>
              <a:gdLst>
                <a:gd name="connsiteX0" fmla="*/ -2189 w 123533"/>
                <a:gd name="connsiteY0" fmla="*/ 121220 h 628899"/>
                <a:gd name="connsiteX1" fmla="*/ -2189 w 123533"/>
                <a:gd name="connsiteY1" fmla="*/ -483 h 628899"/>
                <a:gd name="connsiteX2" fmla="*/ 121345 w 123533"/>
                <a:gd name="connsiteY2" fmla="*/ 628417 h 628899"/>
                <a:gd name="connsiteX3" fmla="*/ -2189 w 123533"/>
                <a:gd name="connsiteY3" fmla="*/ 121220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-2189" y="121220"/>
                  </a:moveTo>
                  <a:lnTo>
                    <a:pt x="-2189" y="-483"/>
                  </a:lnTo>
                  <a:lnTo>
                    <a:pt x="121345" y="628417"/>
                  </a:lnTo>
                  <a:lnTo>
                    <a:pt x="-2189" y="1212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32" name="Freeform: Shape 3331">
              <a:extLst>
                <a:ext uri="{FF2B5EF4-FFF2-40B4-BE49-F238E27FC236}">
                  <a16:creationId xmlns:a16="http://schemas.microsoft.com/office/drawing/2014/main" id="{03A8972D-3A2D-4901-9BA5-AFB23BA5122E}"/>
                </a:ext>
              </a:extLst>
            </p:cNvPr>
            <p:cNvSpPr/>
            <p:nvPr/>
          </p:nvSpPr>
          <p:spPr>
            <a:xfrm>
              <a:off x="6773148" y="249875"/>
              <a:ext cx="123533" cy="628899"/>
            </a:xfrm>
            <a:custGeom>
              <a:avLst/>
              <a:gdLst>
                <a:gd name="connsiteX0" fmla="*/ 121345 w 123533"/>
                <a:gd name="connsiteY0" fmla="*/ 628417 h 628899"/>
                <a:gd name="connsiteX1" fmla="*/ -2189 w 123533"/>
                <a:gd name="connsiteY1" fmla="*/ -483 h 628899"/>
                <a:gd name="connsiteX2" fmla="*/ 121345 w 123533"/>
                <a:gd name="connsiteY2" fmla="*/ -483 h 628899"/>
                <a:gd name="connsiteX3" fmla="*/ 121345 w 123533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121345" y="628417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33" name="Freeform: Shape 3332">
              <a:extLst>
                <a:ext uri="{FF2B5EF4-FFF2-40B4-BE49-F238E27FC236}">
                  <a16:creationId xmlns:a16="http://schemas.microsoft.com/office/drawing/2014/main" id="{22F1D2D5-FC65-4E59-9F4A-63B56A159D1A}"/>
                </a:ext>
              </a:extLst>
            </p:cNvPr>
            <p:cNvSpPr/>
            <p:nvPr/>
          </p:nvSpPr>
          <p:spPr>
            <a:xfrm>
              <a:off x="4571999" y="249875"/>
              <a:ext cx="123533" cy="1358872"/>
            </a:xfrm>
            <a:custGeom>
              <a:avLst/>
              <a:gdLst>
                <a:gd name="connsiteX0" fmla="*/ 121345 w 123533"/>
                <a:gd name="connsiteY0" fmla="*/ 1358389 h 1358872"/>
                <a:gd name="connsiteX1" fmla="*/ -2189 w 123533"/>
                <a:gd name="connsiteY1" fmla="*/ -483 h 1358872"/>
                <a:gd name="connsiteX2" fmla="*/ 121345 w 123533"/>
                <a:gd name="connsiteY2" fmla="*/ 1236602 h 1358872"/>
                <a:gd name="connsiteX3" fmla="*/ 121345 w 123533"/>
                <a:gd name="connsiteY3" fmla="*/ 1358389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58872">
                  <a:moveTo>
                    <a:pt x="121345" y="1358389"/>
                  </a:moveTo>
                  <a:lnTo>
                    <a:pt x="-2189" y="-483"/>
                  </a:lnTo>
                  <a:lnTo>
                    <a:pt x="121345" y="1236602"/>
                  </a:lnTo>
                  <a:lnTo>
                    <a:pt x="121345" y="135838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34" name="Freeform: Shape 3333">
              <a:extLst>
                <a:ext uri="{FF2B5EF4-FFF2-40B4-BE49-F238E27FC236}">
                  <a16:creationId xmlns:a16="http://schemas.microsoft.com/office/drawing/2014/main" id="{85B3C8DF-99E9-4A44-8F61-DC4731E8EF9D}"/>
                </a:ext>
              </a:extLst>
            </p:cNvPr>
            <p:cNvSpPr/>
            <p:nvPr/>
          </p:nvSpPr>
          <p:spPr>
            <a:xfrm>
              <a:off x="4571999" y="249875"/>
              <a:ext cx="123533" cy="1240953"/>
            </a:xfrm>
            <a:custGeom>
              <a:avLst/>
              <a:gdLst>
                <a:gd name="connsiteX0" fmla="*/ 121345 w 123533"/>
                <a:gd name="connsiteY0" fmla="*/ 1240471 h 1240953"/>
                <a:gd name="connsiteX1" fmla="*/ -2189 w 123533"/>
                <a:gd name="connsiteY1" fmla="*/ -483 h 1240953"/>
                <a:gd name="connsiteX2" fmla="*/ 121345 w 123533"/>
                <a:gd name="connsiteY2" fmla="*/ 1118296 h 1240953"/>
                <a:gd name="connsiteX3" fmla="*/ 121345 w 123533"/>
                <a:gd name="connsiteY3" fmla="*/ 1240471 h 124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40953">
                  <a:moveTo>
                    <a:pt x="121345" y="1240471"/>
                  </a:moveTo>
                  <a:lnTo>
                    <a:pt x="-2189" y="-483"/>
                  </a:lnTo>
                  <a:lnTo>
                    <a:pt x="121345" y="1118296"/>
                  </a:lnTo>
                  <a:lnTo>
                    <a:pt x="121345" y="124047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35" name="Freeform: Shape 3334">
              <a:extLst>
                <a:ext uri="{FF2B5EF4-FFF2-40B4-BE49-F238E27FC236}">
                  <a16:creationId xmlns:a16="http://schemas.microsoft.com/office/drawing/2014/main" id="{F141C4D4-B56B-408D-9671-FBAA1066FA7F}"/>
                </a:ext>
              </a:extLst>
            </p:cNvPr>
            <p:cNvSpPr/>
            <p:nvPr/>
          </p:nvSpPr>
          <p:spPr>
            <a:xfrm>
              <a:off x="4571999" y="249875"/>
              <a:ext cx="123533" cy="1117419"/>
            </a:xfrm>
            <a:custGeom>
              <a:avLst/>
              <a:gdLst>
                <a:gd name="connsiteX0" fmla="*/ 121345 w 123533"/>
                <a:gd name="connsiteY0" fmla="*/ 1116937 h 1117419"/>
                <a:gd name="connsiteX1" fmla="*/ -2189 w 123533"/>
                <a:gd name="connsiteY1" fmla="*/ -483 h 1117419"/>
                <a:gd name="connsiteX2" fmla="*/ 121345 w 123533"/>
                <a:gd name="connsiteY2" fmla="*/ 994919 h 1117419"/>
                <a:gd name="connsiteX3" fmla="*/ 121345 w 123533"/>
                <a:gd name="connsiteY3" fmla="*/ 1116937 h 111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17419">
                  <a:moveTo>
                    <a:pt x="121345" y="1116937"/>
                  </a:moveTo>
                  <a:lnTo>
                    <a:pt x="-2189" y="-483"/>
                  </a:lnTo>
                  <a:lnTo>
                    <a:pt x="121345" y="994919"/>
                  </a:lnTo>
                  <a:lnTo>
                    <a:pt x="121345" y="11169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36" name="Freeform: Shape 3335">
              <a:extLst>
                <a:ext uri="{FF2B5EF4-FFF2-40B4-BE49-F238E27FC236}">
                  <a16:creationId xmlns:a16="http://schemas.microsoft.com/office/drawing/2014/main" id="{D99BCD1D-FB9D-45CF-B50E-0F8B74CA0F14}"/>
                </a:ext>
              </a:extLst>
            </p:cNvPr>
            <p:cNvSpPr/>
            <p:nvPr/>
          </p:nvSpPr>
          <p:spPr>
            <a:xfrm>
              <a:off x="4571999" y="249875"/>
              <a:ext cx="123533" cy="993885"/>
            </a:xfrm>
            <a:custGeom>
              <a:avLst/>
              <a:gdLst>
                <a:gd name="connsiteX0" fmla="*/ 121345 w 123533"/>
                <a:gd name="connsiteY0" fmla="*/ 993392 h 993885"/>
                <a:gd name="connsiteX1" fmla="*/ -2189 w 123533"/>
                <a:gd name="connsiteY1" fmla="*/ -483 h 993885"/>
                <a:gd name="connsiteX2" fmla="*/ 121345 w 123533"/>
                <a:gd name="connsiteY2" fmla="*/ 872783 h 993885"/>
                <a:gd name="connsiteX3" fmla="*/ 121345 w 123533"/>
                <a:gd name="connsiteY3" fmla="*/ 993403 h 99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993885">
                  <a:moveTo>
                    <a:pt x="121345" y="993392"/>
                  </a:moveTo>
                  <a:lnTo>
                    <a:pt x="-2189" y="-483"/>
                  </a:lnTo>
                  <a:lnTo>
                    <a:pt x="121345" y="872783"/>
                  </a:lnTo>
                  <a:lnTo>
                    <a:pt x="121345" y="99340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37" name="Freeform: Shape 3336">
              <a:extLst>
                <a:ext uri="{FF2B5EF4-FFF2-40B4-BE49-F238E27FC236}">
                  <a16:creationId xmlns:a16="http://schemas.microsoft.com/office/drawing/2014/main" id="{AF21CFCF-BC40-4648-95C6-CB91490396A9}"/>
                </a:ext>
              </a:extLst>
            </p:cNvPr>
            <p:cNvSpPr/>
            <p:nvPr/>
          </p:nvSpPr>
          <p:spPr>
            <a:xfrm>
              <a:off x="4571999" y="249875"/>
              <a:ext cx="123533" cy="875967"/>
            </a:xfrm>
            <a:custGeom>
              <a:avLst/>
              <a:gdLst>
                <a:gd name="connsiteX0" fmla="*/ 121345 w 123533"/>
                <a:gd name="connsiteY0" fmla="*/ 875484 h 875967"/>
                <a:gd name="connsiteX1" fmla="*/ -2189 w 123533"/>
                <a:gd name="connsiteY1" fmla="*/ -483 h 875967"/>
                <a:gd name="connsiteX2" fmla="*/ 121345 w 123533"/>
                <a:gd name="connsiteY2" fmla="*/ 753264 h 875967"/>
                <a:gd name="connsiteX3" fmla="*/ 121345 w 123533"/>
                <a:gd name="connsiteY3" fmla="*/ 875484 h 87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75967">
                  <a:moveTo>
                    <a:pt x="121345" y="875484"/>
                  </a:moveTo>
                  <a:lnTo>
                    <a:pt x="-2189" y="-483"/>
                  </a:lnTo>
                  <a:lnTo>
                    <a:pt x="121345" y="753264"/>
                  </a:lnTo>
                  <a:lnTo>
                    <a:pt x="121345" y="87548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38" name="Freeform: Shape 3337">
              <a:extLst>
                <a:ext uri="{FF2B5EF4-FFF2-40B4-BE49-F238E27FC236}">
                  <a16:creationId xmlns:a16="http://schemas.microsoft.com/office/drawing/2014/main" id="{C9724D66-00B0-460F-A8A0-0647A106EB15}"/>
                </a:ext>
              </a:extLst>
            </p:cNvPr>
            <p:cNvSpPr/>
            <p:nvPr/>
          </p:nvSpPr>
          <p:spPr>
            <a:xfrm>
              <a:off x="4571999" y="249875"/>
              <a:ext cx="123533" cy="752433"/>
            </a:xfrm>
            <a:custGeom>
              <a:avLst/>
              <a:gdLst>
                <a:gd name="connsiteX0" fmla="*/ 121345 w 123533"/>
                <a:gd name="connsiteY0" fmla="*/ 751950 h 752433"/>
                <a:gd name="connsiteX1" fmla="*/ -2189 w 123533"/>
                <a:gd name="connsiteY1" fmla="*/ -483 h 752433"/>
                <a:gd name="connsiteX2" fmla="*/ 121345 w 123533"/>
                <a:gd name="connsiteY2" fmla="*/ 629955 h 752433"/>
                <a:gd name="connsiteX3" fmla="*/ 121345 w 123533"/>
                <a:gd name="connsiteY3" fmla="*/ 751950 h 75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52433">
                  <a:moveTo>
                    <a:pt x="121345" y="751950"/>
                  </a:moveTo>
                  <a:lnTo>
                    <a:pt x="-2189" y="-483"/>
                  </a:lnTo>
                  <a:lnTo>
                    <a:pt x="121345" y="629955"/>
                  </a:lnTo>
                  <a:lnTo>
                    <a:pt x="121345" y="75195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39" name="Freeform: Shape 3338">
              <a:extLst>
                <a:ext uri="{FF2B5EF4-FFF2-40B4-BE49-F238E27FC236}">
                  <a16:creationId xmlns:a16="http://schemas.microsoft.com/office/drawing/2014/main" id="{8BAD35A7-3791-4557-A3D8-68959A08DC26}"/>
                </a:ext>
              </a:extLst>
            </p:cNvPr>
            <p:cNvSpPr/>
            <p:nvPr/>
          </p:nvSpPr>
          <p:spPr>
            <a:xfrm>
              <a:off x="4571999" y="249875"/>
              <a:ext cx="123533" cy="628899"/>
            </a:xfrm>
            <a:custGeom>
              <a:avLst/>
              <a:gdLst>
                <a:gd name="connsiteX0" fmla="*/ 121345 w 123533"/>
                <a:gd name="connsiteY0" fmla="*/ 628417 h 628899"/>
                <a:gd name="connsiteX1" fmla="*/ -2189 w 123533"/>
                <a:gd name="connsiteY1" fmla="*/ -483 h 628899"/>
                <a:gd name="connsiteX2" fmla="*/ 121345 w 123533"/>
                <a:gd name="connsiteY2" fmla="*/ 506719 h 628899"/>
                <a:gd name="connsiteX3" fmla="*/ 121345 w 123533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121345" y="628417"/>
                  </a:moveTo>
                  <a:lnTo>
                    <a:pt x="-2189" y="-483"/>
                  </a:lnTo>
                  <a:lnTo>
                    <a:pt x="121345" y="506719"/>
                  </a:lnTo>
                  <a:lnTo>
                    <a:pt x="121345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40" name="Freeform: Shape 3339">
              <a:extLst>
                <a:ext uri="{FF2B5EF4-FFF2-40B4-BE49-F238E27FC236}">
                  <a16:creationId xmlns:a16="http://schemas.microsoft.com/office/drawing/2014/main" id="{6333710E-B958-460C-BC77-77951FABD202}"/>
                </a:ext>
              </a:extLst>
            </p:cNvPr>
            <p:cNvSpPr/>
            <p:nvPr/>
          </p:nvSpPr>
          <p:spPr>
            <a:xfrm>
              <a:off x="4571999" y="249875"/>
              <a:ext cx="123533" cy="505365"/>
            </a:xfrm>
            <a:custGeom>
              <a:avLst/>
              <a:gdLst>
                <a:gd name="connsiteX0" fmla="*/ 121345 w 123533"/>
                <a:gd name="connsiteY0" fmla="*/ 504883 h 505365"/>
                <a:gd name="connsiteX1" fmla="*/ -2189 w 123533"/>
                <a:gd name="connsiteY1" fmla="*/ -483 h 505365"/>
                <a:gd name="connsiteX2" fmla="*/ 121345 w 123533"/>
                <a:gd name="connsiteY2" fmla="*/ 373465 h 505365"/>
                <a:gd name="connsiteX3" fmla="*/ 121345 w 123533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05365">
                  <a:moveTo>
                    <a:pt x="121345" y="504883"/>
                  </a:moveTo>
                  <a:lnTo>
                    <a:pt x="-2189" y="-483"/>
                  </a:lnTo>
                  <a:lnTo>
                    <a:pt x="121345" y="373465"/>
                  </a:lnTo>
                  <a:lnTo>
                    <a:pt x="121345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41" name="Freeform: Shape 3340">
              <a:extLst>
                <a:ext uri="{FF2B5EF4-FFF2-40B4-BE49-F238E27FC236}">
                  <a16:creationId xmlns:a16="http://schemas.microsoft.com/office/drawing/2014/main" id="{B3D1413B-5462-46F5-B401-EDAA111ED976}"/>
                </a:ext>
              </a:extLst>
            </p:cNvPr>
            <p:cNvSpPr/>
            <p:nvPr/>
          </p:nvSpPr>
          <p:spPr>
            <a:xfrm>
              <a:off x="4571999" y="249875"/>
              <a:ext cx="123533" cy="376216"/>
            </a:xfrm>
            <a:custGeom>
              <a:avLst/>
              <a:gdLst>
                <a:gd name="connsiteX0" fmla="*/ 121345 w 123533"/>
                <a:gd name="connsiteY0" fmla="*/ 375734 h 376216"/>
                <a:gd name="connsiteX1" fmla="*/ -2189 w 123533"/>
                <a:gd name="connsiteY1" fmla="*/ -483 h 376216"/>
                <a:gd name="connsiteX2" fmla="*/ 121345 w 123533"/>
                <a:gd name="connsiteY2" fmla="*/ 253727 h 376216"/>
                <a:gd name="connsiteX3" fmla="*/ 121345 w 123533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121345" y="375734"/>
                  </a:moveTo>
                  <a:lnTo>
                    <a:pt x="-2189" y="-483"/>
                  </a:lnTo>
                  <a:lnTo>
                    <a:pt x="121345" y="253727"/>
                  </a:lnTo>
                  <a:lnTo>
                    <a:pt x="121345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42" name="Freeform: Shape 3341">
              <a:extLst>
                <a:ext uri="{FF2B5EF4-FFF2-40B4-BE49-F238E27FC236}">
                  <a16:creationId xmlns:a16="http://schemas.microsoft.com/office/drawing/2014/main" id="{1B7FBC65-AB89-4254-8210-9DDC636A79A7}"/>
                </a:ext>
              </a:extLst>
            </p:cNvPr>
            <p:cNvSpPr/>
            <p:nvPr/>
          </p:nvSpPr>
          <p:spPr>
            <a:xfrm>
              <a:off x="4571999" y="249875"/>
              <a:ext cx="123533" cy="252682"/>
            </a:xfrm>
            <a:custGeom>
              <a:avLst/>
              <a:gdLst>
                <a:gd name="connsiteX0" fmla="*/ 121345 w 123533"/>
                <a:gd name="connsiteY0" fmla="*/ 252200 h 252682"/>
                <a:gd name="connsiteX1" fmla="*/ -2189 w 123533"/>
                <a:gd name="connsiteY1" fmla="*/ -483 h 252682"/>
                <a:gd name="connsiteX2" fmla="*/ 121345 w 123533"/>
                <a:gd name="connsiteY2" fmla="*/ 120777 h 252682"/>
                <a:gd name="connsiteX3" fmla="*/ 121345 w 123533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121345" y="252200"/>
                  </a:moveTo>
                  <a:lnTo>
                    <a:pt x="-2189" y="-483"/>
                  </a:lnTo>
                  <a:lnTo>
                    <a:pt x="121345" y="120777"/>
                  </a:lnTo>
                  <a:lnTo>
                    <a:pt x="121345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43" name="Freeform: Shape 3342">
              <a:extLst>
                <a:ext uri="{FF2B5EF4-FFF2-40B4-BE49-F238E27FC236}">
                  <a16:creationId xmlns:a16="http://schemas.microsoft.com/office/drawing/2014/main" id="{A6F8B51F-05CB-4C7E-9063-150F403BCBCE}"/>
                </a:ext>
              </a:extLst>
            </p:cNvPr>
            <p:cNvSpPr/>
            <p:nvPr/>
          </p:nvSpPr>
          <p:spPr>
            <a:xfrm>
              <a:off x="4819067" y="1490828"/>
              <a:ext cx="117918" cy="117918"/>
            </a:xfrm>
            <a:custGeom>
              <a:avLst/>
              <a:gdLst>
                <a:gd name="connsiteX0" fmla="*/ -2189 w 117918"/>
                <a:gd name="connsiteY0" fmla="*/ 117436 h 117918"/>
                <a:gd name="connsiteX1" fmla="*/ -2189 w 117918"/>
                <a:gd name="connsiteY1" fmla="*/ -483 h 117918"/>
                <a:gd name="connsiteX2" fmla="*/ 115730 w 117918"/>
                <a:gd name="connsiteY2" fmla="*/ 117436 h 117918"/>
                <a:gd name="connsiteX3" fmla="*/ -2189 w 11791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15730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44" name="Freeform: Shape 3343">
              <a:extLst>
                <a:ext uri="{FF2B5EF4-FFF2-40B4-BE49-F238E27FC236}">
                  <a16:creationId xmlns:a16="http://schemas.microsoft.com/office/drawing/2014/main" id="{6124D927-2005-4593-8A18-E8D033496CEF}"/>
                </a:ext>
              </a:extLst>
            </p:cNvPr>
            <p:cNvSpPr/>
            <p:nvPr/>
          </p:nvSpPr>
          <p:spPr>
            <a:xfrm>
              <a:off x="4819067" y="1367295"/>
              <a:ext cx="117918" cy="241452"/>
            </a:xfrm>
            <a:custGeom>
              <a:avLst/>
              <a:gdLst>
                <a:gd name="connsiteX0" fmla="*/ -2189 w 117918"/>
                <a:gd name="connsiteY0" fmla="*/ 120255 h 241452"/>
                <a:gd name="connsiteX1" fmla="*/ -2189 w 117918"/>
                <a:gd name="connsiteY1" fmla="*/ -483 h 241452"/>
                <a:gd name="connsiteX2" fmla="*/ 115730 w 117918"/>
                <a:gd name="connsiteY2" fmla="*/ 240970 h 241452"/>
                <a:gd name="connsiteX3" fmla="*/ -2189 w 117918"/>
                <a:gd name="connsiteY3" fmla="*/ 120243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41452">
                  <a:moveTo>
                    <a:pt x="-2189" y="120255"/>
                  </a:moveTo>
                  <a:lnTo>
                    <a:pt x="-2189" y="-483"/>
                  </a:lnTo>
                  <a:lnTo>
                    <a:pt x="115730" y="240970"/>
                  </a:lnTo>
                  <a:lnTo>
                    <a:pt x="-2189" y="12024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45" name="Freeform: Shape 3344">
              <a:extLst>
                <a:ext uri="{FF2B5EF4-FFF2-40B4-BE49-F238E27FC236}">
                  <a16:creationId xmlns:a16="http://schemas.microsoft.com/office/drawing/2014/main" id="{11A7977A-A50F-4E9A-BAD0-0EB77CE0BCC9}"/>
                </a:ext>
              </a:extLst>
            </p:cNvPr>
            <p:cNvSpPr/>
            <p:nvPr/>
          </p:nvSpPr>
          <p:spPr>
            <a:xfrm>
              <a:off x="4819067" y="1243761"/>
              <a:ext cx="117918" cy="364986"/>
            </a:xfrm>
            <a:custGeom>
              <a:avLst/>
              <a:gdLst>
                <a:gd name="connsiteX0" fmla="*/ -2189 w 117918"/>
                <a:gd name="connsiteY0" fmla="*/ 121181 h 364986"/>
                <a:gd name="connsiteX1" fmla="*/ -2189 w 117918"/>
                <a:gd name="connsiteY1" fmla="*/ -483 h 364986"/>
                <a:gd name="connsiteX2" fmla="*/ 115730 w 117918"/>
                <a:gd name="connsiteY2" fmla="*/ 364503 h 364986"/>
                <a:gd name="connsiteX3" fmla="*/ -2189 w 117918"/>
                <a:gd name="connsiteY3" fmla="*/ 121181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64986">
                  <a:moveTo>
                    <a:pt x="-2189" y="121181"/>
                  </a:moveTo>
                  <a:lnTo>
                    <a:pt x="-2189" y="-483"/>
                  </a:lnTo>
                  <a:lnTo>
                    <a:pt x="115730" y="364503"/>
                  </a:lnTo>
                  <a:lnTo>
                    <a:pt x="-2189" y="1211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46" name="Freeform: Shape 3345">
              <a:extLst>
                <a:ext uri="{FF2B5EF4-FFF2-40B4-BE49-F238E27FC236}">
                  <a16:creationId xmlns:a16="http://schemas.microsoft.com/office/drawing/2014/main" id="{6ADC578A-0B89-42B1-8974-43F37D1FC640}"/>
                </a:ext>
              </a:extLst>
            </p:cNvPr>
            <p:cNvSpPr/>
            <p:nvPr/>
          </p:nvSpPr>
          <p:spPr>
            <a:xfrm>
              <a:off x="4819067" y="1125842"/>
              <a:ext cx="117918" cy="482910"/>
            </a:xfrm>
            <a:custGeom>
              <a:avLst/>
              <a:gdLst>
                <a:gd name="connsiteX0" fmla="*/ -2189 w 117918"/>
                <a:gd name="connsiteY0" fmla="*/ 119339 h 482910"/>
                <a:gd name="connsiteX1" fmla="*/ -2189 w 117918"/>
                <a:gd name="connsiteY1" fmla="*/ -483 h 482910"/>
                <a:gd name="connsiteX2" fmla="*/ 115730 w 117918"/>
                <a:gd name="connsiteY2" fmla="*/ 482428 h 482910"/>
                <a:gd name="connsiteX3" fmla="*/ -2189 w 117918"/>
                <a:gd name="connsiteY3" fmla="*/ 119339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482910">
                  <a:moveTo>
                    <a:pt x="-2189" y="119339"/>
                  </a:moveTo>
                  <a:lnTo>
                    <a:pt x="-2189" y="-483"/>
                  </a:lnTo>
                  <a:lnTo>
                    <a:pt x="115730" y="482428"/>
                  </a:lnTo>
                  <a:lnTo>
                    <a:pt x="-2189" y="11933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47" name="Freeform: Shape 3346">
              <a:extLst>
                <a:ext uri="{FF2B5EF4-FFF2-40B4-BE49-F238E27FC236}">
                  <a16:creationId xmlns:a16="http://schemas.microsoft.com/office/drawing/2014/main" id="{A1E3D44F-741C-4973-A0A8-CA5A3E675D18}"/>
                </a:ext>
              </a:extLst>
            </p:cNvPr>
            <p:cNvSpPr/>
            <p:nvPr/>
          </p:nvSpPr>
          <p:spPr>
            <a:xfrm>
              <a:off x="4819067" y="1002308"/>
              <a:ext cx="117918" cy="606444"/>
            </a:xfrm>
            <a:custGeom>
              <a:avLst/>
              <a:gdLst>
                <a:gd name="connsiteX0" fmla="*/ -2189 w 117918"/>
                <a:gd name="connsiteY0" fmla="*/ 121052 h 606444"/>
                <a:gd name="connsiteX1" fmla="*/ -2189 w 117918"/>
                <a:gd name="connsiteY1" fmla="*/ -483 h 606444"/>
                <a:gd name="connsiteX2" fmla="*/ 115730 w 117918"/>
                <a:gd name="connsiteY2" fmla="*/ 605961 h 606444"/>
                <a:gd name="connsiteX3" fmla="*/ -2189 w 117918"/>
                <a:gd name="connsiteY3" fmla="*/ 121052 h 606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606444">
                  <a:moveTo>
                    <a:pt x="-2189" y="121052"/>
                  </a:moveTo>
                  <a:lnTo>
                    <a:pt x="-2189" y="-483"/>
                  </a:lnTo>
                  <a:lnTo>
                    <a:pt x="115730" y="605961"/>
                  </a:lnTo>
                  <a:lnTo>
                    <a:pt x="-2189" y="12105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48" name="Freeform: Shape 3347">
              <a:extLst>
                <a:ext uri="{FF2B5EF4-FFF2-40B4-BE49-F238E27FC236}">
                  <a16:creationId xmlns:a16="http://schemas.microsoft.com/office/drawing/2014/main" id="{B435E514-547E-438B-8863-C8177F518428}"/>
                </a:ext>
              </a:extLst>
            </p:cNvPr>
            <p:cNvSpPr/>
            <p:nvPr/>
          </p:nvSpPr>
          <p:spPr>
            <a:xfrm>
              <a:off x="4819067" y="878774"/>
              <a:ext cx="117918" cy="729972"/>
            </a:xfrm>
            <a:custGeom>
              <a:avLst/>
              <a:gdLst>
                <a:gd name="connsiteX0" fmla="*/ -2189 w 117918"/>
                <a:gd name="connsiteY0" fmla="*/ 121383 h 729972"/>
                <a:gd name="connsiteX1" fmla="*/ -2189 w 117918"/>
                <a:gd name="connsiteY1" fmla="*/ -483 h 729972"/>
                <a:gd name="connsiteX2" fmla="*/ 115730 w 117918"/>
                <a:gd name="connsiteY2" fmla="*/ 729490 h 729972"/>
                <a:gd name="connsiteX3" fmla="*/ -2189 w 117918"/>
                <a:gd name="connsiteY3" fmla="*/ 121372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729972">
                  <a:moveTo>
                    <a:pt x="-2189" y="121383"/>
                  </a:moveTo>
                  <a:lnTo>
                    <a:pt x="-2189" y="-483"/>
                  </a:lnTo>
                  <a:lnTo>
                    <a:pt x="115730" y="729490"/>
                  </a:lnTo>
                  <a:lnTo>
                    <a:pt x="-2189" y="1213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49" name="Freeform: Shape 3348">
              <a:extLst>
                <a:ext uri="{FF2B5EF4-FFF2-40B4-BE49-F238E27FC236}">
                  <a16:creationId xmlns:a16="http://schemas.microsoft.com/office/drawing/2014/main" id="{6B9922C6-BDDD-4DA2-AA6E-A64FC82D8A66}"/>
                </a:ext>
              </a:extLst>
            </p:cNvPr>
            <p:cNvSpPr/>
            <p:nvPr/>
          </p:nvSpPr>
          <p:spPr>
            <a:xfrm>
              <a:off x="4819067" y="755240"/>
              <a:ext cx="117918" cy="853506"/>
            </a:xfrm>
            <a:custGeom>
              <a:avLst/>
              <a:gdLst>
                <a:gd name="connsiteX0" fmla="*/ -2189 w 117918"/>
                <a:gd name="connsiteY0" fmla="*/ 121619 h 853506"/>
                <a:gd name="connsiteX1" fmla="*/ -2189 w 117918"/>
                <a:gd name="connsiteY1" fmla="*/ -483 h 853506"/>
                <a:gd name="connsiteX2" fmla="*/ 115730 w 117918"/>
                <a:gd name="connsiteY2" fmla="*/ 853024 h 853506"/>
                <a:gd name="connsiteX3" fmla="*/ -2189 w 117918"/>
                <a:gd name="connsiteY3" fmla="*/ 121619 h 853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853506">
                  <a:moveTo>
                    <a:pt x="-2189" y="121619"/>
                  </a:moveTo>
                  <a:lnTo>
                    <a:pt x="-2189" y="-483"/>
                  </a:lnTo>
                  <a:lnTo>
                    <a:pt x="115730" y="853024"/>
                  </a:lnTo>
                  <a:lnTo>
                    <a:pt x="-2189" y="1216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50" name="Freeform: Shape 3349">
              <a:extLst>
                <a:ext uri="{FF2B5EF4-FFF2-40B4-BE49-F238E27FC236}">
                  <a16:creationId xmlns:a16="http://schemas.microsoft.com/office/drawing/2014/main" id="{54DAAB26-61D1-4B65-AB69-F215C7660DA3}"/>
                </a:ext>
              </a:extLst>
            </p:cNvPr>
            <p:cNvSpPr/>
            <p:nvPr/>
          </p:nvSpPr>
          <p:spPr>
            <a:xfrm>
              <a:off x="4819067" y="626091"/>
              <a:ext cx="117918" cy="982655"/>
            </a:xfrm>
            <a:custGeom>
              <a:avLst/>
              <a:gdLst>
                <a:gd name="connsiteX0" fmla="*/ -2189 w 117918"/>
                <a:gd name="connsiteY0" fmla="*/ 131423 h 982655"/>
                <a:gd name="connsiteX1" fmla="*/ -2189 w 117918"/>
                <a:gd name="connsiteY1" fmla="*/ -483 h 982655"/>
                <a:gd name="connsiteX2" fmla="*/ 115730 w 117918"/>
                <a:gd name="connsiteY2" fmla="*/ 982173 h 982655"/>
                <a:gd name="connsiteX3" fmla="*/ -2189 w 117918"/>
                <a:gd name="connsiteY3" fmla="*/ 131429 h 982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982655">
                  <a:moveTo>
                    <a:pt x="-2189" y="131423"/>
                  </a:moveTo>
                  <a:lnTo>
                    <a:pt x="-2189" y="-483"/>
                  </a:lnTo>
                  <a:lnTo>
                    <a:pt x="115730" y="982173"/>
                  </a:lnTo>
                  <a:lnTo>
                    <a:pt x="-2189" y="13142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51" name="Freeform: Shape 3350">
              <a:extLst>
                <a:ext uri="{FF2B5EF4-FFF2-40B4-BE49-F238E27FC236}">
                  <a16:creationId xmlns:a16="http://schemas.microsoft.com/office/drawing/2014/main" id="{02FD4EE8-DFA7-434F-812D-C5969464702C}"/>
                </a:ext>
              </a:extLst>
            </p:cNvPr>
            <p:cNvSpPr/>
            <p:nvPr/>
          </p:nvSpPr>
          <p:spPr>
            <a:xfrm>
              <a:off x="4819067" y="502558"/>
              <a:ext cx="117918" cy="1106189"/>
            </a:xfrm>
            <a:custGeom>
              <a:avLst/>
              <a:gdLst>
                <a:gd name="connsiteX0" fmla="*/ -2189 w 117918"/>
                <a:gd name="connsiteY0" fmla="*/ 121434 h 1106189"/>
                <a:gd name="connsiteX1" fmla="*/ -2189 w 117918"/>
                <a:gd name="connsiteY1" fmla="*/ -483 h 1106189"/>
                <a:gd name="connsiteX2" fmla="*/ 115730 w 117918"/>
                <a:gd name="connsiteY2" fmla="*/ 1105706 h 1106189"/>
                <a:gd name="connsiteX3" fmla="*/ -2189 w 117918"/>
                <a:gd name="connsiteY3" fmla="*/ 121428 h 110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06189">
                  <a:moveTo>
                    <a:pt x="-2189" y="121434"/>
                  </a:moveTo>
                  <a:lnTo>
                    <a:pt x="-2189" y="-483"/>
                  </a:lnTo>
                  <a:lnTo>
                    <a:pt x="115730" y="1105706"/>
                  </a:lnTo>
                  <a:lnTo>
                    <a:pt x="-2189" y="12142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52" name="Freeform: Shape 3351">
              <a:extLst>
                <a:ext uri="{FF2B5EF4-FFF2-40B4-BE49-F238E27FC236}">
                  <a16:creationId xmlns:a16="http://schemas.microsoft.com/office/drawing/2014/main" id="{AA256EA4-8F73-480A-B3C1-981175BC1D13}"/>
                </a:ext>
              </a:extLst>
            </p:cNvPr>
            <p:cNvSpPr/>
            <p:nvPr/>
          </p:nvSpPr>
          <p:spPr>
            <a:xfrm>
              <a:off x="4819067" y="367793"/>
              <a:ext cx="117918" cy="1240953"/>
            </a:xfrm>
            <a:custGeom>
              <a:avLst/>
              <a:gdLst>
                <a:gd name="connsiteX0" fmla="*/ -2189 w 117918"/>
                <a:gd name="connsiteY0" fmla="*/ 131923 h 1240953"/>
                <a:gd name="connsiteX1" fmla="*/ -2189 w 117918"/>
                <a:gd name="connsiteY1" fmla="*/ -483 h 1240953"/>
                <a:gd name="connsiteX2" fmla="*/ 115730 w 117918"/>
                <a:gd name="connsiteY2" fmla="*/ 1240471 h 1240953"/>
                <a:gd name="connsiteX3" fmla="*/ -2189 w 117918"/>
                <a:gd name="connsiteY3" fmla="*/ 131928 h 124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40953">
                  <a:moveTo>
                    <a:pt x="-2189" y="131923"/>
                  </a:moveTo>
                  <a:lnTo>
                    <a:pt x="-2189" y="-483"/>
                  </a:lnTo>
                  <a:lnTo>
                    <a:pt x="115730" y="1240471"/>
                  </a:lnTo>
                  <a:lnTo>
                    <a:pt x="-2189" y="13192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53" name="Freeform: Shape 3352">
              <a:extLst>
                <a:ext uri="{FF2B5EF4-FFF2-40B4-BE49-F238E27FC236}">
                  <a16:creationId xmlns:a16="http://schemas.microsoft.com/office/drawing/2014/main" id="{7CDCE943-66DE-4A94-8AF0-1D4F1045C983}"/>
                </a:ext>
              </a:extLst>
            </p:cNvPr>
            <p:cNvSpPr/>
            <p:nvPr/>
          </p:nvSpPr>
          <p:spPr>
            <a:xfrm>
              <a:off x="4819067" y="249875"/>
              <a:ext cx="117918" cy="1358872"/>
            </a:xfrm>
            <a:custGeom>
              <a:avLst/>
              <a:gdLst>
                <a:gd name="connsiteX0" fmla="*/ 115730 w 117918"/>
                <a:gd name="connsiteY0" fmla="*/ 1358389 h 1358872"/>
                <a:gd name="connsiteX1" fmla="*/ -2189 w 117918"/>
                <a:gd name="connsiteY1" fmla="*/ -483 h 1358872"/>
                <a:gd name="connsiteX2" fmla="*/ 115730 w 117918"/>
                <a:gd name="connsiteY2" fmla="*/ 1236602 h 1358872"/>
                <a:gd name="connsiteX3" fmla="*/ 115730 w 117918"/>
                <a:gd name="connsiteY3" fmla="*/ 1358389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358872">
                  <a:moveTo>
                    <a:pt x="115730" y="1358389"/>
                  </a:moveTo>
                  <a:lnTo>
                    <a:pt x="-2189" y="-483"/>
                  </a:lnTo>
                  <a:lnTo>
                    <a:pt x="115730" y="1236602"/>
                  </a:lnTo>
                  <a:lnTo>
                    <a:pt x="115730" y="135838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54" name="Freeform: Shape 3353">
              <a:extLst>
                <a:ext uri="{FF2B5EF4-FFF2-40B4-BE49-F238E27FC236}">
                  <a16:creationId xmlns:a16="http://schemas.microsoft.com/office/drawing/2014/main" id="{2E9C7CAB-3397-44CE-9AC3-776522ACC63E}"/>
                </a:ext>
              </a:extLst>
            </p:cNvPr>
            <p:cNvSpPr/>
            <p:nvPr/>
          </p:nvSpPr>
          <p:spPr>
            <a:xfrm>
              <a:off x="4819067" y="249875"/>
              <a:ext cx="117918" cy="1240953"/>
            </a:xfrm>
            <a:custGeom>
              <a:avLst/>
              <a:gdLst>
                <a:gd name="connsiteX0" fmla="*/ 115730 w 117918"/>
                <a:gd name="connsiteY0" fmla="*/ 1240471 h 1240953"/>
                <a:gd name="connsiteX1" fmla="*/ -2189 w 117918"/>
                <a:gd name="connsiteY1" fmla="*/ -483 h 1240953"/>
                <a:gd name="connsiteX2" fmla="*/ 115730 w 117918"/>
                <a:gd name="connsiteY2" fmla="*/ 1118296 h 1240953"/>
                <a:gd name="connsiteX3" fmla="*/ 115730 w 117918"/>
                <a:gd name="connsiteY3" fmla="*/ 1240471 h 124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40953">
                  <a:moveTo>
                    <a:pt x="115730" y="1240471"/>
                  </a:moveTo>
                  <a:lnTo>
                    <a:pt x="-2189" y="-483"/>
                  </a:lnTo>
                  <a:lnTo>
                    <a:pt x="115730" y="1118296"/>
                  </a:lnTo>
                  <a:lnTo>
                    <a:pt x="115730" y="124047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55" name="Freeform: Shape 3354">
              <a:extLst>
                <a:ext uri="{FF2B5EF4-FFF2-40B4-BE49-F238E27FC236}">
                  <a16:creationId xmlns:a16="http://schemas.microsoft.com/office/drawing/2014/main" id="{33D2B51D-6CCF-4695-A1D7-BDE2866FE951}"/>
                </a:ext>
              </a:extLst>
            </p:cNvPr>
            <p:cNvSpPr/>
            <p:nvPr/>
          </p:nvSpPr>
          <p:spPr>
            <a:xfrm>
              <a:off x="4819067" y="249875"/>
              <a:ext cx="117918" cy="1117419"/>
            </a:xfrm>
            <a:custGeom>
              <a:avLst/>
              <a:gdLst>
                <a:gd name="connsiteX0" fmla="*/ 115730 w 117918"/>
                <a:gd name="connsiteY0" fmla="*/ 1116937 h 1117419"/>
                <a:gd name="connsiteX1" fmla="*/ -2189 w 117918"/>
                <a:gd name="connsiteY1" fmla="*/ -483 h 1117419"/>
                <a:gd name="connsiteX2" fmla="*/ 115730 w 117918"/>
                <a:gd name="connsiteY2" fmla="*/ 994919 h 1117419"/>
                <a:gd name="connsiteX3" fmla="*/ 115730 w 117918"/>
                <a:gd name="connsiteY3" fmla="*/ 1116937 h 111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17419">
                  <a:moveTo>
                    <a:pt x="115730" y="1116937"/>
                  </a:moveTo>
                  <a:lnTo>
                    <a:pt x="-2189" y="-483"/>
                  </a:lnTo>
                  <a:lnTo>
                    <a:pt x="115730" y="994919"/>
                  </a:lnTo>
                  <a:lnTo>
                    <a:pt x="115730" y="11169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56" name="Freeform: Shape 3355">
              <a:extLst>
                <a:ext uri="{FF2B5EF4-FFF2-40B4-BE49-F238E27FC236}">
                  <a16:creationId xmlns:a16="http://schemas.microsoft.com/office/drawing/2014/main" id="{7AEF546F-23B2-4BA9-A69C-C902F4AAC544}"/>
                </a:ext>
              </a:extLst>
            </p:cNvPr>
            <p:cNvSpPr/>
            <p:nvPr/>
          </p:nvSpPr>
          <p:spPr>
            <a:xfrm>
              <a:off x="4819067" y="249875"/>
              <a:ext cx="117918" cy="993885"/>
            </a:xfrm>
            <a:custGeom>
              <a:avLst/>
              <a:gdLst>
                <a:gd name="connsiteX0" fmla="*/ 115730 w 117918"/>
                <a:gd name="connsiteY0" fmla="*/ 993392 h 993885"/>
                <a:gd name="connsiteX1" fmla="*/ -2189 w 117918"/>
                <a:gd name="connsiteY1" fmla="*/ -483 h 993885"/>
                <a:gd name="connsiteX2" fmla="*/ 115730 w 117918"/>
                <a:gd name="connsiteY2" fmla="*/ 872783 h 993885"/>
                <a:gd name="connsiteX3" fmla="*/ 115730 w 117918"/>
                <a:gd name="connsiteY3" fmla="*/ 993403 h 99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993885">
                  <a:moveTo>
                    <a:pt x="115730" y="993392"/>
                  </a:moveTo>
                  <a:lnTo>
                    <a:pt x="-2189" y="-483"/>
                  </a:lnTo>
                  <a:lnTo>
                    <a:pt x="115730" y="872783"/>
                  </a:lnTo>
                  <a:lnTo>
                    <a:pt x="115730" y="99340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57" name="Freeform: Shape 3356">
              <a:extLst>
                <a:ext uri="{FF2B5EF4-FFF2-40B4-BE49-F238E27FC236}">
                  <a16:creationId xmlns:a16="http://schemas.microsoft.com/office/drawing/2014/main" id="{500F91FA-D758-4649-AE6E-077BE08522B2}"/>
                </a:ext>
              </a:extLst>
            </p:cNvPr>
            <p:cNvSpPr/>
            <p:nvPr/>
          </p:nvSpPr>
          <p:spPr>
            <a:xfrm>
              <a:off x="4819067" y="249875"/>
              <a:ext cx="117918" cy="875967"/>
            </a:xfrm>
            <a:custGeom>
              <a:avLst/>
              <a:gdLst>
                <a:gd name="connsiteX0" fmla="*/ 115730 w 117918"/>
                <a:gd name="connsiteY0" fmla="*/ 875484 h 875967"/>
                <a:gd name="connsiteX1" fmla="*/ -2189 w 117918"/>
                <a:gd name="connsiteY1" fmla="*/ -483 h 875967"/>
                <a:gd name="connsiteX2" fmla="*/ 115730 w 117918"/>
                <a:gd name="connsiteY2" fmla="*/ 753264 h 875967"/>
                <a:gd name="connsiteX3" fmla="*/ 115730 w 117918"/>
                <a:gd name="connsiteY3" fmla="*/ 875484 h 87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875967">
                  <a:moveTo>
                    <a:pt x="115730" y="875484"/>
                  </a:moveTo>
                  <a:lnTo>
                    <a:pt x="-2189" y="-483"/>
                  </a:lnTo>
                  <a:lnTo>
                    <a:pt x="115730" y="753264"/>
                  </a:lnTo>
                  <a:lnTo>
                    <a:pt x="115730" y="87548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58" name="Freeform: Shape 3357">
              <a:extLst>
                <a:ext uri="{FF2B5EF4-FFF2-40B4-BE49-F238E27FC236}">
                  <a16:creationId xmlns:a16="http://schemas.microsoft.com/office/drawing/2014/main" id="{0D0B9E1F-65C0-4592-B0A2-EAA26F5BF9B0}"/>
                </a:ext>
              </a:extLst>
            </p:cNvPr>
            <p:cNvSpPr/>
            <p:nvPr/>
          </p:nvSpPr>
          <p:spPr>
            <a:xfrm>
              <a:off x="4819067" y="249875"/>
              <a:ext cx="117918" cy="752433"/>
            </a:xfrm>
            <a:custGeom>
              <a:avLst/>
              <a:gdLst>
                <a:gd name="connsiteX0" fmla="*/ 115730 w 117918"/>
                <a:gd name="connsiteY0" fmla="*/ 751950 h 752433"/>
                <a:gd name="connsiteX1" fmla="*/ -2189 w 117918"/>
                <a:gd name="connsiteY1" fmla="*/ -483 h 752433"/>
                <a:gd name="connsiteX2" fmla="*/ 115730 w 117918"/>
                <a:gd name="connsiteY2" fmla="*/ 629955 h 752433"/>
                <a:gd name="connsiteX3" fmla="*/ 115730 w 117918"/>
                <a:gd name="connsiteY3" fmla="*/ 751950 h 75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752433">
                  <a:moveTo>
                    <a:pt x="115730" y="751950"/>
                  </a:moveTo>
                  <a:lnTo>
                    <a:pt x="-2189" y="-483"/>
                  </a:lnTo>
                  <a:lnTo>
                    <a:pt x="115730" y="629955"/>
                  </a:lnTo>
                  <a:lnTo>
                    <a:pt x="115730" y="75195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59" name="Freeform: Shape 3358">
              <a:extLst>
                <a:ext uri="{FF2B5EF4-FFF2-40B4-BE49-F238E27FC236}">
                  <a16:creationId xmlns:a16="http://schemas.microsoft.com/office/drawing/2014/main" id="{404A42AA-BB7A-4A85-9F59-A9DE64772314}"/>
                </a:ext>
              </a:extLst>
            </p:cNvPr>
            <p:cNvSpPr/>
            <p:nvPr/>
          </p:nvSpPr>
          <p:spPr>
            <a:xfrm>
              <a:off x="4819067" y="249875"/>
              <a:ext cx="117918" cy="628899"/>
            </a:xfrm>
            <a:custGeom>
              <a:avLst/>
              <a:gdLst>
                <a:gd name="connsiteX0" fmla="*/ 115730 w 117918"/>
                <a:gd name="connsiteY0" fmla="*/ 628417 h 628899"/>
                <a:gd name="connsiteX1" fmla="*/ -2189 w 117918"/>
                <a:gd name="connsiteY1" fmla="*/ -483 h 628899"/>
                <a:gd name="connsiteX2" fmla="*/ 115730 w 117918"/>
                <a:gd name="connsiteY2" fmla="*/ 506719 h 628899"/>
                <a:gd name="connsiteX3" fmla="*/ 115730 w 117918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628899">
                  <a:moveTo>
                    <a:pt x="115730" y="628417"/>
                  </a:moveTo>
                  <a:lnTo>
                    <a:pt x="-2189" y="-483"/>
                  </a:lnTo>
                  <a:lnTo>
                    <a:pt x="115730" y="506719"/>
                  </a:lnTo>
                  <a:lnTo>
                    <a:pt x="115730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60" name="Freeform: Shape 3359">
              <a:extLst>
                <a:ext uri="{FF2B5EF4-FFF2-40B4-BE49-F238E27FC236}">
                  <a16:creationId xmlns:a16="http://schemas.microsoft.com/office/drawing/2014/main" id="{34ED6571-94EF-46C8-B72A-0B3330980378}"/>
                </a:ext>
              </a:extLst>
            </p:cNvPr>
            <p:cNvSpPr/>
            <p:nvPr/>
          </p:nvSpPr>
          <p:spPr>
            <a:xfrm>
              <a:off x="4819067" y="249875"/>
              <a:ext cx="117918" cy="505365"/>
            </a:xfrm>
            <a:custGeom>
              <a:avLst/>
              <a:gdLst>
                <a:gd name="connsiteX0" fmla="*/ 115730 w 117918"/>
                <a:gd name="connsiteY0" fmla="*/ 504883 h 505365"/>
                <a:gd name="connsiteX1" fmla="*/ -2189 w 117918"/>
                <a:gd name="connsiteY1" fmla="*/ -483 h 505365"/>
                <a:gd name="connsiteX2" fmla="*/ 115730 w 117918"/>
                <a:gd name="connsiteY2" fmla="*/ 373465 h 505365"/>
                <a:gd name="connsiteX3" fmla="*/ 115730 w 117918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505365">
                  <a:moveTo>
                    <a:pt x="115730" y="504883"/>
                  </a:moveTo>
                  <a:lnTo>
                    <a:pt x="-2189" y="-483"/>
                  </a:lnTo>
                  <a:lnTo>
                    <a:pt x="115730" y="373465"/>
                  </a:lnTo>
                  <a:lnTo>
                    <a:pt x="115730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61" name="Freeform: Shape 3360">
              <a:extLst>
                <a:ext uri="{FF2B5EF4-FFF2-40B4-BE49-F238E27FC236}">
                  <a16:creationId xmlns:a16="http://schemas.microsoft.com/office/drawing/2014/main" id="{6CFED57F-3B75-491C-B6D8-0296222B3CD2}"/>
                </a:ext>
              </a:extLst>
            </p:cNvPr>
            <p:cNvSpPr/>
            <p:nvPr/>
          </p:nvSpPr>
          <p:spPr>
            <a:xfrm>
              <a:off x="4819067" y="249875"/>
              <a:ext cx="117918" cy="376216"/>
            </a:xfrm>
            <a:custGeom>
              <a:avLst/>
              <a:gdLst>
                <a:gd name="connsiteX0" fmla="*/ 115730 w 117918"/>
                <a:gd name="connsiteY0" fmla="*/ 375734 h 376216"/>
                <a:gd name="connsiteX1" fmla="*/ -2189 w 117918"/>
                <a:gd name="connsiteY1" fmla="*/ -483 h 376216"/>
                <a:gd name="connsiteX2" fmla="*/ 115730 w 117918"/>
                <a:gd name="connsiteY2" fmla="*/ 253727 h 376216"/>
                <a:gd name="connsiteX3" fmla="*/ 115730 w 117918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76216">
                  <a:moveTo>
                    <a:pt x="115730" y="375734"/>
                  </a:moveTo>
                  <a:lnTo>
                    <a:pt x="-2189" y="-483"/>
                  </a:lnTo>
                  <a:lnTo>
                    <a:pt x="115730" y="253727"/>
                  </a:lnTo>
                  <a:lnTo>
                    <a:pt x="115730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62" name="Freeform: Shape 3361">
              <a:extLst>
                <a:ext uri="{FF2B5EF4-FFF2-40B4-BE49-F238E27FC236}">
                  <a16:creationId xmlns:a16="http://schemas.microsoft.com/office/drawing/2014/main" id="{DF647F67-0941-4A14-A6AD-611F4219A9F9}"/>
                </a:ext>
              </a:extLst>
            </p:cNvPr>
            <p:cNvSpPr/>
            <p:nvPr/>
          </p:nvSpPr>
          <p:spPr>
            <a:xfrm>
              <a:off x="4819067" y="249875"/>
              <a:ext cx="117918" cy="252682"/>
            </a:xfrm>
            <a:custGeom>
              <a:avLst/>
              <a:gdLst>
                <a:gd name="connsiteX0" fmla="*/ 115730 w 117918"/>
                <a:gd name="connsiteY0" fmla="*/ 252200 h 252682"/>
                <a:gd name="connsiteX1" fmla="*/ -2189 w 117918"/>
                <a:gd name="connsiteY1" fmla="*/ -483 h 252682"/>
                <a:gd name="connsiteX2" fmla="*/ 115730 w 117918"/>
                <a:gd name="connsiteY2" fmla="*/ 120777 h 252682"/>
                <a:gd name="connsiteX3" fmla="*/ 115730 w 117918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52682">
                  <a:moveTo>
                    <a:pt x="115730" y="252200"/>
                  </a:moveTo>
                  <a:lnTo>
                    <a:pt x="-2189" y="-483"/>
                  </a:lnTo>
                  <a:lnTo>
                    <a:pt x="115730" y="120777"/>
                  </a:lnTo>
                  <a:lnTo>
                    <a:pt x="115730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63" name="Freeform: Shape 3362">
              <a:extLst>
                <a:ext uri="{FF2B5EF4-FFF2-40B4-BE49-F238E27FC236}">
                  <a16:creationId xmlns:a16="http://schemas.microsoft.com/office/drawing/2014/main" id="{E1BF2807-0B77-4116-9709-D4E09F76B26E}"/>
                </a:ext>
              </a:extLst>
            </p:cNvPr>
            <p:cNvSpPr/>
            <p:nvPr/>
          </p:nvSpPr>
          <p:spPr>
            <a:xfrm>
              <a:off x="5279511" y="1490828"/>
              <a:ext cx="123533" cy="117918"/>
            </a:xfrm>
            <a:custGeom>
              <a:avLst/>
              <a:gdLst>
                <a:gd name="connsiteX0" fmla="*/ -2189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117436 h 117918"/>
                <a:gd name="connsiteX3" fmla="*/ -2189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1345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64" name="Freeform: Shape 3363">
              <a:extLst>
                <a:ext uri="{FF2B5EF4-FFF2-40B4-BE49-F238E27FC236}">
                  <a16:creationId xmlns:a16="http://schemas.microsoft.com/office/drawing/2014/main" id="{D25C3BB9-50F5-4421-93B6-96443E484006}"/>
                </a:ext>
              </a:extLst>
            </p:cNvPr>
            <p:cNvSpPr/>
            <p:nvPr/>
          </p:nvSpPr>
          <p:spPr>
            <a:xfrm>
              <a:off x="5279511" y="1367295"/>
              <a:ext cx="123533" cy="241452"/>
            </a:xfrm>
            <a:custGeom>
              <a:avLst/>
              <a:gdLst>
                <a:gd name="connsiteX0" fmla="*/ -2189 w 123533"/>
                <a:gd name="connsiteY0" fmla="*/ 120255 h 241452"/>
                <a:gd name="connsiteX1" fmla="*/ -2189 w 123533"/>
                <a:gd name="connsiteY1" fmla="*/ -483 h 241452"/>
                <a:gd name="connsiteX2" fmla="*/ 121345 w 123533"/>
                <a:gd name="connsiteY2" fmla="*/ 240970 h 241452"/>
                <a:gd name="connsiteX3" fmla="*/ -2189 w 123533"/>
                <a:gd name="connsiteY3" fmla="*/ 120243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1452">
                  <a:moveTo>
                    <a:pt x="-2189" y="120255"/>
                  </a:moveTo>
                  <a:lnTo>
                    <a:pt x="-2189" y="-483"/>
                  </a:lnTo>
                  <a:lnTo>
                    <a:pt x="121345" y="240970"/>
                  </a:lnTo>
                  <a:lnTo>
                    <a:pt x="-2189" y="12024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65" name="Freeform: Shape 3364">
              <a:extLst>
                <a:ext uri="{FF2B5EF4-FFF2-40B4-BE49-F238E27FC236}">
                  <a16:creationId xmlns:a16="http://schemas.microsoft.com/office/drawing/2014/main" id="{A2CF6368-54D5-4D67-83F7-04CBEE5A2E4B}"/>
                </a:ext>
              </a:extLst>
            </p:cNvPr>
            <p:cNvSpPr/>
            <p:nvPr/>
          </p:nvSpPr>
          <p:spPr>
            <a:xfrm>
              <a:off x="5279511" y="1243761"/>
              <a:ext cx="123533" cy="364986"/>
            </a:xfrm>
            <a:custGeom>
              <a:avLst/>
              <a:gdLst>
                <a:gd name="connsiteX0" fmla="*/ -2189 w 123533"/>
                <a:gd name="connsiteY0" fmla="*/ 121181 h 364986"/>
                <a:gd name="connsiteX1" fmla="*/ -2189 w 123533"/>
                <a:gd name="connsiteY1" fmla="*/ -483 h 364986"/>
                <a:gd name="connsiteX2" fmla="*/ 121345 w 123533"/>
                <a:gd name="connsiteY2" fmla="*/ 364503 h 364986"/>
                <a:gd name="connsiteX3" fmla="*/ -2189 w 123533"/>
                <a:gd name="connsiteY3" fmla="*/ 121181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64986">
                  <a:moveTo>
                    <a:pt x="-2189" y="121181"/>
                  </a:moveTo>
                  <a:lnTo>
                    <a:pt x="-2189" y="-483"/>
                  </a:lnTo>
                  <a:lnTo>
                    <a:pt x="121345" y="364503"/>
                  </a:lnTo>
                  <a:lnTo>
                    <a:pt x="-2189" y="1211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66" name="Freeform: Shape 3365">
              <a:extLst>
                <a:ext uri="{FF2B5EF4-FFF2-40B4-BE49-F238E27FC236}">
                  <a16:creationId xmlns:a16="http://schemas.microsoft.com/office/drawing/2014/main" id="{6A2D06C0-B2BA-470E-B8D1-DF534DFC4631}"/>
                </a:ext>
              </a:extLst>
            </p:cNvPr>
            <p:cNvSpPr/>
            <p:nvPr/>
          </p:nvSpPr>
          <p:spPr>
            <a:xfrm>
              <a:off x="5279511" y="1125842"/>
              <a:ext cx="123533" cy="482910"/>
            </a:xfrm>
            <a:custGeom>
              <a:avLst/>
              <a:gdLst>
                <a:gd name="connsiteX0" fmla="*/ -2189 w 123533"/>
                <a:gd name="connsiteY0" fmla="*/ 119339 h 482910"/>
                <a:gd name="connsiteX1" fmla="*/ -2189 w 123533"/>
                <a:gd name="connsiteY1" fmla="*/ -483 h 482910"/>
                <a:gd name="connsiteX2" fmla="*/ 121345 w 123533"/>
                <a:gd name="connsiteY2" fmla="*/ 482428 h 482910"/>
                <a:gd name="connsiteX3" fmla="*/ -2189 w 123533"/>
                <a:gd name="connsiteY3" fmla="*/ 119339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482910">
                  <a:moveTo>
                    <a:pt x="-2189" y="119339"/>
                  </a:moveTo>
                  <a:lnTo>
                    <a:pt x="-2189" y="-483"/>
                  </a:lnTo>
                  <a:lnTo>
                    <a:pt x="121345" y="482428"/>
                  </a:lnTo>
                  <a:lnTo>
                    <a:pt x="-2189" y="11933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67" name="Freeform: Shape 3366">
              <a:extLst>
                <a:ext uri="{FF2B5EF4-FFF2-40B4-BE49-F238E27FC236}">
                  <a16:creationId xmlns:a16="http://schemas.microsoft.com/office/drawing/2014/main" id="{0CCA35FA-5287-4E6F-99F2-972E542A6182}"/>
                </a:ext>
              </a:extLst>
            </p:cNvPr>
            <p:cNvSpPr/>
            <p:nvPr/>
          </p:nvSpPr>
          <p:spPr>
            <a:xfrm>
              <a:off x="5279511" y="1002308"/>
              <a:ext cx="123533" cy="606444"/>
            </a:xfrm>
            <a:custGeom>
              <a:avLst/>
              <a:gdLst>
                <a:gd name="connsiteX0" fmla="*/ -2189 w 123533"/>
                <a:gd name="connsiteY0" fmla="*/ 121052 h 606444"/>
                <a:gd name="connsiteX1" fmla="*/ -2189 w 123533"/>
                <a:gd name="connsiteY1" fmla="*/ -483 h 606444"/>
                <a:gd name="connsiteX2" fmla="*/ 121345 w 123533"/>
                <a:gd name="connsiteY2" fmla="*/ 605961 h 606444"/>
                <a:gd name="connsiteX3" fmla="*/ -2189 w 123533"/>
                <a:gd name="connsiteY3" fmla="*/ 121052 h 606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06444">
                  <a:moveTo>
                    <a:pt x="-2189" y="121052"/>
                  </a:moveTo>
                  <a:lnTo>
                    <a:pt x="-2189" y="-483"/>
                  </a:lnTo>
                  <a:lnTo>
                    <a:pt x="121345" y="605961"/>
                  </a:lnTo>
                  <a:lnTo>
                    <a:pt x="-2189" y="12105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68" name="Freeform: Shape 3367">
              <a:extLst>
                <a:ext uri="{FF2B5EF4-FFF2-40B4-BE49-F238E27FC236}">
                  <a16:creationId xmlns:a16="http://schemas.microsoft.com/office/drawing/2014/main" id="{285BC27B-F72C-4306-8C79-C01DDCF8B928}"/>
                </a:ext>
              </a:extLst>
            </p:cNvPr>
            <p:cNvSpPr/>
            <p:nvPr/>
          </p:nvSpPr>
          <p:spPr>
            <a:xfrm>
              <a:off x="5279511" y="878774"/>
              <a:ext cx="123533" cy="729972"/>
            </a:xfrm>
            <a:custGeom>
              <a:avLst/>
              <a:gdLst>
                <a:gd name="connsiteX0" fmla="*/ -2189 w 123533"/>
                <a:gd name="connsiteY0" fmla="*/ 121383 h 729972"/>
                <a:gd name="connsiteX1" fmla="*/ -2189 w 123533"/>
                <a:gd name="connsiteY1" fmla="*/ -483 h 729972"/>
                <a:gd name="connsiteX2" fmla="*/ 121345 w 123533"/>
                <a:gd name="connsiteY2" fmla="*/ 729490 h 729972"/>
                <a:gd name="connsiteX3" fmla="*/ -2189 w 123533"/>
                <a:gd name="connsiteY3" fmla="*/ 121372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29972">
                  <a:moveTo>
                    <a:pt x="-2189" y="121383"/>
                  </a:moveTo>
                  <a:lnTo>
                    <a:pt x="-2189" y="-483"/>
                  </a:lnTo>
                  <a:lnTo>
                    <a:pt x="121345" y="729490"/>
                  </a:lnTo>
                  <a:lnTo>
                    <a:pt x="-2189" y="1213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69" name="Freeform: Shape 3368">
              <a:extLst>
                <a:ext uri="{FF2B5EF4-FFF2-40B4-BE49-F238E27FC236}">
                  <a16:creationId xmlns:a16="http://schemas.microsoft.com/office/drawing/2014/main" id="{9C410F48-9EF9-4C6F-9047-004493DC3B15}"/>
                </a:ext>
              </a:extLst>
            </p:cNvPr>
            <p:cNvSpPr/>
            <p:nvPr/>
          </p:nvSpPr>
          <p:spPr>
            <a:xfrm>
              <a:off x="5279511" y="755240"/>
              <a:ext cx="123533" cy="853506"/>
            </a:xfrm>
            <a:custGeom>
              <a:avLst/>
              <a:gdLst>
                <a:gd name="connsiteX0" fmla="*/ -2189 w 123533"/>
                <a:gd name="connsiteY0" fmla="*/ 121619 h 853506"/>
                <a:gd name="connsiteX1" fmla="*/ -2189 w 123533"/>
                <a:gd name="connsiteY1" fmla="*/ -483 h 853506"/>
                <a:gd name="connsiteX2" fmla="*/ 121345 w 123533"/>
                <a:gd name="connsiteY2" fmla="*/ 853024 h 853506"/>
                <a:gd name="connsiteX3" fmla="*/ -2189 w 123533"/>
                <a:gd name="connsiteY3" fmla="*/ 121619 h 853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53506">
                  <a:moveTo>
                    <a:pt x="-2189" y="121619"/>
                  </a:moveTo>
                  <a:lnTo>
                    <a:pt x="-2189" y="-483"/>
                  </a:lnTo>
                  <a:lnTo>
                    <a:pt x="121345" y="853024"/>
                  </a:lnTo>
                  <a:lnTo>
                    <a:pt x="-2189" y="1216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70" name="Freeform: Shape 3369">
              <a:extLst>
                <a:ext uri="{FF2B5EF4-FFF2-40B4-BE49-F238E27FC236}">
                  <a16:creationId xmlns:a16="http://schemas.microsoft.com/office/drawing/2014/main" id="{8BC3CF9A-2DF1-4F45-A7AC-5A4FB869BDAE}"/>
                </a:ext>
              </a:extLst>
            </p:cNvPr>
            <p:cNvSpPr/>
            <p:nvPr/>
          </p:nvSpPr>
          <p:spPr>
            <a:xfrm>
              <a:off x="5279511" y="626091"/>
              <a:ext cx="123533" cy="982655"/>
            </a:xfrm>
            <a:custGeom>
              <a:avLst/>
              <a:gdLst>
                <a:gd name="connsiteX0" fmla="*/ -2189 w 123533"/>
                <a:gd name="connsiteY0" fmla="*/ 131423 h 982655"/>
                <a:gd name="connsiteX1" fmla="*/ -2189 w 123533"/>
                <a:gd name="connsiteY1" fmla="*/ -483 h 982655"/>
                <a:gd name="connsiteX2" fmla="*/ 121345 w 123533"/>
                <a:gd name="connsiteY2" fmla="*/ 982173 h 982655"/>
                <a:gd name="connsiteX3" fmla="*/ -2189 w 123533"/>
                <a:gd name="connsiteY3" fmla="*/ 131429 h 982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982655">
                  <a:moveTo>
                    <a:pt x="-2189" y="131423"/>
                  </a:moveTo>
                  <a:lnTo>
                    <a:pt x="-2189" y="-483"/>
                  </a:lnTo>
                  <a:lnTo>
                    <a:pt x="121345" y="982173"/>
                  </a:lnTo>
                  <a:lnTo>
                    <a:pt x="-2189" y="13142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71" name="Freeform: Shape 3370">
              <a:extLst>
                <a:ext uri="{FF2B5EF4-FFF2-40B4-BE49-F238E27FC236}">
                  <a16:creationId xmlns:a16="http://schemas.microsoft.com/office/drawing/2014/main" id="{CD185A3B-489C-4FDE-B822-5D308C1B5F33}"/>
                </a:ext>
              </a:extLst>
            </p:cNvPr>
            <p:cNvSpPr/>
            <p:nvPr/>
          </p:nvSpPr>
          <p:spPr>
            <a:xfrm>
              <a:off x="5279511" y="502558"/>
              <a:ext cx="123533" cy="1106189"/>
            </a:xfrm>
            <a:custGeom>
              <a:avLst/>
              <a:gdLst>
                <a:gd name="connsiteX0" fmla="*/ -2189 w 123533"/>
                <a:gd name="connsiteY0" fmla="*/ 121434 h 1106189"/>
                <a:gd name="connsiteX1" fmla="*/ -2189 w 123533"/>
                <a:gd name="connsiteY1" fmla="*/ -483 h 1106189"/>
                <a:gd name="connsiteX2" fmla="*/ 121345 w 123533"/>
                <a:gd name="connsiteY2" fmla="*/ 1105706 h 1106189"/>
                <a:gd name="connsiteX3" fmla="*/ -2189 w 123533"/>
                <a:gd name="connsiteY3" fmla="*/ 121428 h 110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06189">
                  <a:moveTo>
                    <a:pt x="-2189" y="121434"/>
                  </a:moveTo>
                  <a:lnTo>
                    <a:pt x="-2189" y="-483"/>
                  </a:lnTo>
                  <a:lnTo>
                    <a:pt x="121345" y="1105706"/>
                  </a:lnTo>
                  <a:lnTo>
                    <a:pt x="-2189" y="12142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72" name="Freeform: Shape 3371">
              <a:extLst>
                <a:ext uri="{FF2B5EF4-FFF2-40B4-BE49-F238E27FC236}">
                  <a16:creationId xmlns:a16="http://schemas.microsoft.com/office/drawing/2014/main" id="{A842EC89-C0DD-4A02-91DA-B2F18490C417}"/>
                </a:ext>
              </a:extLst>
            </p:cNvPr>
            <p:cNvSpPr/>
            <p:nvPr/>
          </p:nvSpPr>
          <p:spPr>
            <a:xfrm>
              <a:off x="5279511" y="367793"/>
              <a:ext cx="123533" cy="1240953"/>
            </a:xfrm>
            <a:custGeom>
              <a:avLst/>
              <a:gdLst>
                <a:gd name="connsiteX0" fmla="*/ -2189 w 123533"/>
                <a:gd name="connsiteY0" fmla="*/ 131923 h 1240953"/>
                <a:gd name="connsiteX1" fmla="*/ -2189 w 123533"/>
                <a:gd name="connsiteY1" fmla="*/ -483 h 1240953"/>
                <a:gd name="connsiteX2" fmla="*/ 121345 w 123533"/>
                <a:gd name="connsiteY2" fmla="*/ 1240471 h 1240953"/>
                <a:gd name="connsiteX3" fmla="*/ -2189 w 123533"/>
                <a:gd name="connsiteY3" fmla="*/ 131928 h 124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40953">
                  <a:moveTo>
                    <a:pt x="-2189" y="131923"/>
                  </a:moveTo>
                  <a:lnTo>
                    <a:pt x="-2189" y="-483"/>
                  </a:lnTo>
                  <a:lnTo>
                    <a:pt x="121345" y="1240471"/>
                  </a:lnTo>
                  <a:lnTo>
                    <a:pt x="-2189" y="13192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73" name="Freeform: Shape 3372">
              <a:extLst>
                <a:ext uri="{FF2B5EF4-FFF2-40B4-BE49-F238E27FC236}">
                  <a16:creationId xmlns:a16="http://schemas.microsoft.com/office/drawing/2014/main" id="{BEABB702-5EAD-458F-B512-27E299282A43}"/>
                </a:ext>
              </a:extLst>
            </p:cNvPr>
            <p:cNvSpPr/>
            <p:nvPr/>
          </p:nvSpPr>
          <p:spPr>
            <a:xfrm>
              <a:off x="5279511" y="249875"/>
              <a:ext cx="123533" cy="1358872"/>
            </a:xfrm>
            <a:custGeom>
              <a:avLst/>
              <a:gdLst>
                <a:gd name="connsiteX0" fmla="*/ 121345 w 123533"/>
                <a:gd name="connsiteY0" fmla="*/ 1358389 h 1358872"/>
                <a:gd name="connsiteX1" fmla="*/ -2189 w 123533"/>
                <a:gd name="connsiteY1" fmla="*/ -483 h 1358872"/>
                <a:gd name="connsiteX2" fmla="*/ 121345 w 123533"/>
                <a:gd name="connsiteY2" fmla="*/ 1236602 h 1358872"/>
                <a:gd name="connsiteX3" fmla="*/ 121345 w 123533"/>
                <a:gd name="connsiteY3" fmla="*/ 1358389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58872">
                  <a:moveTo>
                    <a:pt x="121345" y="1358389"/>
                  </a:moveTo>
                  <a:lnTo>
                    <a:pt x="-2189" y="-483"/>
                  </a:lnTo>
                  <a:lnTo>
                    <a:pt x="121345" y="1236602"/>
                  </a:lnTo>
                  <a:lnTo>
                    <a:pt x="121345" y="135838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74" name="Freeform: Shape 3373">
              <a:extLst>
                <a:ext uri="{FF2B5EF4-FFF2-40B4-BE49-F238E27FC236}">
                  <a16:creationId xmlns:a16="http://schemas.microsoft.com/office/drawing/2014/main" id="{C3F2E5AC-8873-47A1-9EA0-067F339ED341}"/>
                </a:ext>
              </a:extLst>
            </p:cNvPr>
            <p:cNvSpPr/>
            <p:nvPr/>
          </p:nvSpPr>
          <p:spPr>
            <a:xfrm>
              <a:off x="5279511" y="249875"/>
              <a:ext cx="123533" cy="1240953"/>
            </a:xfrm>
            <a:custGeom>
              <a:avLst/>
              <a:gdLst>
                <a:gd name="connsiteX0" fmla="*/ 121345 w 123533"/>
                <a:gd name="connsiteY0" fmla="*/ 1240471 h 1240953"/>
                <a:gd name="connsiteX1" fmla="*/ -2189 w 123533"/>
                <a:gd name="connsiteY1" fmla="*/ -483 h 1240953"/>
                <a:gd name="connsiteX2" fmla="*/ 121345 w 123533"/>
                <a:gd name="connsiteY2" fmla="*/ 1118296 h 1240953"/>
                <a:gd name="connsiteX3" fmla="*/ 121345 w 123533"/>
                <a:gd name="connsiteY3" fmla="*/ 1240471 h 124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40953">
                  <a:moveTo>
                    <a:pt x="121345" y="1240471"/>
                  </a:moveTo>
                  <a:lnTo>
                    <a:pt x="-2189" y="-483"/>
                  </a:lnTo>
                  <a:lnTo>
                    <a:pt x="121345" y="1118296"/>
                  </a:lnTo>
                  <a:lnTo>
                    <a:pt x="121345" y="124047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75" name="Freeform: Shape 3374">
              <a:extLst>
                <a:ext uri="{FF2B5EF4-FFF2-40B4-BE49-F238E27FC236}">
                  <a16:creationId xmlns:a16="http://schemas.microsoft.com/office/drawing/2014/main" id="{1054BED4-3EB0-4278-969A-108CFF9F1508}"/>
                </a:ext>
              </a:extLst>
            </p:cNvPr>
            <p:cNvSpPr/>
            <p:nvPr/>
          </p:nvSpPr>
          <p:spPr>
            <a:xfrm>
              <a:off x="5279511" y="249875"/>
              <a:ext cx="123533" cy="1117419"/>
            </a:xfrm>
            <a:custGeom>
              <a:avLst/>
              <a:gdLst>
                <a:gd name="connsiteX0" fmla="*/ 121345 w 123533"/>
                <a:gd name="connsiteY0" fmla="*/ 1116937 h 1117419"/>
                <a:gd name="connsiteX1" fmla="*/ -2189 w 123533"/>
                <a:gd name="connsiteY1" fmla="*/ -483 h 1117419"/>
                <a:gd name="connsiteX2" fmla="*/ 121345 w 123533"/>
                <a:gd name="connsiteY2" fmla="*/ 994919 h 1117419"/>
                <a:gd name="connsiteX3" fmla="*/ 121345 w 123533"/>
                <a:gd name="connsiteY3" fmla="*/ 1116937 h 111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17419">
                  <a:moveTo>
                    <a:pt x="121345" y="1116937"/>
                  </a:moveTo>
                  <a:lnTo>
                    <a:pt x="-2189" y="-483"/>
                  </a:lnTo>
                  <a:lnTo>
                    <a:pt x="121345" y="994919"/>
                  </a:lnTo>
                  <a:lnTo>
                    <a:pt x="121345" y="11169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76" name="Freeform: Shape 3375">
              <a:extLst>
                <a:ext uri="{FF2B5EF4-FFF2-40B4-BE49-F238E27FC236}">
                  <a16:creationId xmlns:a16="http://schemas.microsoft.com/office/drawing/2014/main" id="{B7C93D06-2819-43A2-87B4-E1FB892BBF8B}"/>
                </a:ext>
              </a:extLst>
            </p:cNvPr>
            <p:cNvSpPr/>
            <p:nvPr/>
          </p:nvSpPr>
          <p:spPr>
            <a:xfrm>
              <a:off x="5279511" y="249875"/>
              <a:ext cx="123533" cy="993885"/>
            </a:xfrm>
            <a:custGeom>
              <a:avLst/>
              <a:gdLst>
                <a:gd name="connsiteX0" fmla="*/ 121345 w 123533"/>
                <a:gd name="connsiteY0" fmla="*/ 993392 h 993885"/>
                <a:gd name="connsiteX1" fmla="*/ -2189 w 123533"/>
                <a:gd name="connsiteY1" fmla="*/ -483 h 993885"/>
                <a:gd name="connsiteX2" fmla="*/ 121345 w 123533"/>
                <a:gd name="connsiteY2" fmla="*/ 872783 h 993885"/>
                <a:gd name="connsiteX3" fmla="*/ 121345 w 123533"/>
                <a:gd name="connsiteY3" fmla="*/ 993403 h 99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993885">
                  <a:moveTo>
                    <a:pt x="121345" y="993392"/>
                  </a:moveTo>
                  <a:lnTo>
                    <a:pt x="-2189" y="-483"/>
                  </a:lnTo>
                  <a:lnTo>
                    <a:pt x="121345" y="872783"/>
                  </a:lnTo>
                  <a:lnTo>
                    <a:pt x="121345" y="99340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77" name="Freeform: Shape 3376">
              <a:extLst>
                <a:ext uri="{FF2B5EF4-FFF2-40B4-BE49-F238E27FC236}">
                  <a16:creationId xmlns:a16="http://schemas.microsoft.com/office/drawing/2014/main" id="{F6A1D972-B066-4071-956A-1B04C6C8CCAF}"/>
                </a:ext>
              </a:extLst>
            </p:cNvPr>
            <p:cNvSpPr/>
            <p:nvPr/>
          </p:nvSpPr>
          <p:spPr>
            <a:xfrm>
              <a:off x="5279511" y="249875"/>
              <a:ext cx="123533" cy="875967"/>
            </a:xfrm>
            <a:custGeom>
              <a:avLst/>
              <a:gdLst>
                <a:gd name="connsiteX0" fmla="*/ 121345 w 123533"/>
                <a:gd name="connsiteY0" fmla="*/ 875484 h 875967"/>
                <a:gd name="connsiteX1" fmla="*/ -2189 w 123533"/>
                <a:gd name="connsiteY1" fmla="*/ -483 h 875967"/>
                <a:gd name="connsiteX2" fmla="*/ 121345 w 123533"/>
                <a:gd name="connsiteY2" fmla="*/ 753264 h 875967"/>
                <a:gd name="connsiteX3" fmla="*/ 121345 w 123533"/>
                <a:gd name="connsiteY3" fmla="*/ 875484 h 87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75967">
                  <a:moveTo>
                    <a:pt x="121345" y="875484"/>
                  </a:moveTo>
                  <a:lnTo>
                    <a:pt x="-2189" y="-483"/>
                  </a:lnTo>
                  <a:lnTo>
                    <a:pt x="121345" y="753264"/>
                  </a:lnTo>
                  <a:lnTo>
                    <a:pt x="121345" y="87548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78" name="Freeform: Shape 3377">
              <a:extLst>
                <a:ext uri="{FF2B5EF4-FFF2-40B4-BE49-F238E27FC236}">
                  <a16:creationId xmlns:a16="http://schemas.microsoft.com/office/drawing/2014/main" id="{D378EBC7-673B-46A9-B948-CF1AB14433DC}"/>
                </a:ext>
              </a:extLst>
            </p:cNvPr>
            <p:cNvSpPr/>
            <p:nvPr/>
          </p:nvSpPr>
          <p:spPr>
            <a:xfrm>
              <a:off x="5279511" y="249875"/>
              <a:ext cx="123533" cy="752433"/>
            </a:xfrm>
            <a:custGeom>
              <a:avLst/>
              <a:gdLst>
                <a:gd name="connsiteX0" fmla="*/ 121345 w 123533"/>
                <a:gd name="connsiteY0" fmla="*/ 751950 h 752433"/>
                <a:gd name="connsiteX1" fmla="*/ -2189 w 123533"/>
                <a:gd name="connsiteY1" fmla="*/ -483 h 752433"/>
                <a:gd name="connsiteX2" fmla="*/ 121345 w 123533"/>
                <a:gd name="connsiteY2" fmla="*/ 629955 h 752433"/>
                <a:gd name="connsiteX3" fmla="*/ 121345 w 123533"/>
                <a:gd name="connsiteY3" fmla="*/ 751950 h 75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52433">
                  <a:moveTo>
                    <a:pt x="121345" y="751950"/>
                  </a:moveTo>
                  <a:lnTo>
                    <a:pt x="-2189" y="-483"/>
                  </a:lnTo>
                  <a:lnTo>
                    <a:pt x="121345" y="629955"/>
                  </a:lnTo>
                  <a:lnTo>
                    <a:pt x="121345" y="75195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79" name="Freeform: Shape 3378">
              <a:extLst>
                <a:ext uri="{FF2B5EF4-FFF2-40B4-BE49-F238E27FC236}">
                  <a16:creationId xmlns:a16="http://schemas.microsoft.com/office/drawing/2014/main" id="{F9741B0C-C8C9-40FB-BEE4-285CC03A88E2}"/>
                </a:ext>
              </a:extLst>
            </p:cNvPr>
            <p:cNvSpPr/>
            <p:nvPr/>
          </p:nvSpPr>
          <p:spPr>
            <a:xfrm>
              <a:off x="5279511" y="249875"/>
              <a:ext cx="123533" cy="628899"/>
            </a:xfrm>
            <a:custGeom>
              <a:avLst/>
              <a:gdLst>
                <a:gd name="connsiteX0" fmla="*/ 121345 w 123533"/>
                <a:gd name="connsiteY0" fmla="*/ 628417 h 628899"/>
                <a:gd name="connsiteX1" fmla="*/ -2189 w 123533"/>
                <a:gd name="connsiteY1" fmla="*/ -483 h 628899"/>
                <a:gd name="connsiteX2" fmla="*/ 121345 w 123533"/>
                <a:gd name="connsiteY2" fmla="*/ 506719 h 628899"/>
                <a:gd name="connsiteX3" fmla="*/ 121345 w 123533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121345" y="628417"/>
                  </a:moveTo>
                  <a:lnTo>
                    <a:pt x="-2189" y="-483"/>
                  </a:lnTo>
                  <a:lnTo>
                    <a:pt x="121345" y="506719"/>
                  </a:lnTo>
                  <a:lnTo>
                    <a:pt x="121345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80" name="Freeform: Shape 3379">
              <a:extLst>
                <a:ext uri="{FF2B5EF4-FFF2-40B4-BE49-F238E27FC236}">
                  <a16:creationId xmlns:a16="http://schemas.microsoft.com/office/drawing/2014/main" id="{FEE672D9-DB3E-4536-83DF-838A8E8714B2}"/>
                </a:ext>
              </a:extLst>
            </p:cNvPr>
            <p:cNvSpPr/>
            <p:nvPr/>
          </p:nvSpPr>
          <p:spPr>
            <a:xfrm>
              <a:off x="5279511" y="249875"/>
              <a:ext cx="123533" cy="505365"/>
            </a:xfrm>
            <a:custGeom>
              <a:avLst/>
              <a:gdLst>
                <a:gd name="connsiteX0" fmla="*/ 121345 w 123533"/>
                <a:gd name="connsiteY0" fmla="*/ 504883 h 505365"/>
                <a:gd name="connsiteX1" fmla="*/ -2189 w 123533"/>
                <a:gd name="connsiteY1" fmla="*/ -483 h 505365"/>
                <a:gd name="connsiteX2" fmla="*/ 121345 w 123533"/>
                <a:gd name="connsiteY2" fmla="*/ 373465 h 505365"/>
                <a:gd name="connsiteX3" fmla="*/ 121345 w 123533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05365">
                  <a:moveTo>
                    <a:pt x="121345" y="504883"/>
                  </a:moveTo>
                  <a:lnTo>
                    <a:pt x="-2189" y="-483"/>
                  </a:lnTo>
                  <a:lnTo>
                    <a:pt x="121345" y="373465"/>
                  </a:lnTo>
                  <a:lnTo>
                    <a:pt x="121345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81" name="Freeform: Shape 3380">
              <a:extLst>
                <a:ext uri="{FF2B5EF4-FFF2-40B4-BE49-F238E27FC236}">
                  <a16:creationId xmlns:a16="http://schemas.microsoft.com/office/drawing/2014/main" id="{270EFE77-768F-4181-86EE-D2DCE7DEAA1B}"/>
                </a:ext>
              </a:extLst>
            </p:cNvPr>
            <p:cNvSpPr/>
            <p:nvPr/>
          </p:nvSpPr>
          <p:spPr>
            <a:xfrm>
              <a:off x="5279511" y="249875"/>
              <a:ext cx="123533" cy="376216"/>
            </a:xfrm>
            <a:custGeom>
              <a:avLst/>
              <a:gdLst>
                <a:gd name="connsiteX0" fmla="*/ 121345 w 123533"/>
                <a:gd name="connsiteY0" fmla="*/ 375734 h 376216"/>
                <a:gd name="connsiteX1" fmla="*/ -2189 w 123533"/>
                <a:gd name="connsiteY1" fmla="*/ -483 h 376216"/>
                <a:gd name="connsiteX2" fmla="*/ 121345 w 123533"/>
                <a:gd name="connsiteY2" fmla="*/ 253727 h 376216"/>
                <a:gd name="connsiteX3" fmla="*/ 121345 w 123533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121345" y="375734"/>
                  </a:moveTo>
                  <a:lnTo>
                    <a:pt x="-2189" y="-483"/>
                  </a:lnTo>
                  <a:lnTo>
                    <a:pt x="121345" y="253727"/>
                  </a:lnTo>
                  <a:lnTo>
                    <a:pt x="121345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82" name="Freeform: Shape 3381">
              <a:extLst>
                <a:ext uri="{FF2B5EF4-FFF2-40B4-BE49-F238E27FC236}">
                  <a16:creationId xmlns:a16="http://schemas.microsoft.com/office/drawing/2014/main" id="{913073C7-8105-4EEA-8B13-9957F3670EB3}"/>
                </a:ext>
              </a:extLst>
            </p:cNvPr>
            <p:cNvSpPr/>
            <p:nvPr/>
          </p:nvSpPr>
          <p:spPr>
            <a:xfrm>
              <a:off x="5279511" y="249875"/>
              <a:ext cx="123533" cy="252682"/>
            </a:xfrm>
            <a:custGeom>
              <a:avLst/>
              <a:gdLst>
                <a:gd name="connsiteX0" fmla="*/ 121345 w 123533"/>
                <a:gd name="connsiteY0" fmla="*/ 252200 h 252682"/>
                <a:gd name="connsiteX1" fmla="*/ -2189 w 123533"/>
                <a:gd name="connsiteY1" fmla="*/ -483 h 252682"/>
                <a:gd name="connsiteX2" fmla="*/ 121345 w 123533"/>
                <a:gd name="connsiteY2" fmla="*/ 120777 h 252682"/>
                <a:gd name="connsiteX3" fmla="*/ 121345 w 123533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121345" y="252200"/>
                  </a:moveTo>
                  <a:lnTo>
                    <a:pt x="-2189" y="-483"/>
                  </a:lnTo>
                  <a:lnTo>
                    <a:pt x="121345" y="120777"/>
                  </a:lnTo>
                  <a:lnTo>
                    <a:pt x="121345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83" name="Freeform: Shape 3382">
              <a:extLst>
                <a:ext uri="{FF2B5EF4-FFF2-40B4-BE49-F238E27FC236}">
                  <a16:creationId xmlns:a16="http://schemas.microsoft.com/office/drawing/2014/main" id="{0569EBA6-A186-4DEA-BBE7-6A7A65212A71}"/>
                </a:ext>
              </a:extLst>
            </p:cNvPr>
            <p:cNvSpPr/>
            <p:nvPr/>
          </p:nvSpPr>
          <p:spPr>
            <a:xfrm>
              <a:off x="5520964" y="1490828"/>
              <a:ext cx="123533" cy="117918"/>
            </a:xfrm>
            <a:custGeom>
              <a:avLst/>
              <a:gdLst>
                <a:gd name="connsiteX0" fmla="*/ -2189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117436 h 117918"/>
                <a:gd name="connsiteX3" fmla="*/ -2189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1345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84" name="Freeform: Shape 3383">
              <a:extLst>
                <a:ext uri="{FF2B5EF4-FFF2-40B4-BE49-F238E27FC236}">
                  <a16:creationId xmlns:a16="http://schemas.microsoft.com/office/drawing/2014/main" id="{DB78987F-D3AA-4362-94D6-8A7CAD591932}"/>
                </a:ext>
              </a:extLst>
            </p:cNvPr>
            <p:cNvSpPr/>
            <p:nvPr/>
          </p:nvSpPr>
          <p:spPr>
            <a:xfrm>
              <a:off x="5520964" y="1367295"/>
              <a:ext cx="123533" cy="241452"/>
            </a:xfrm>
            <a:custGeom>
              <a:avLst/>
              <a:gdLst>
                <a:gd name="connsiteX0" fmla="*/ -2189 w 123533"/>
                <a:gd name="connsiteY0" fmla="*/ 120255 h 241452"/>
                <a:gd name="connsiteX1" fmla="*/ -2189 w 123533"/>
                <a:gd name="connsiteY1" fmla="*/ -483 h 241452"/>
                <a:gd name="connsiteX2" fmla="*/ 121345 w 123533"/>
                <a:gd name="connsiteY2" fmla="*/ 240970 h 241452"/>
                <a:gd name="connsiteX3" fmla="*/ -2189 w 123533"/>
                <a:gd name="connsiteY3" fmla="*/ 120243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1452">
                  <a:moveTo>
                    <a:pt x="-2189" y="120255"/>
                  </a:moveTo>
                  <a:lnTo>
                    <a:pt x="-2189" y="-483"/>
                  </a:lnTo>
                  <a:lnTo>
                    <a:pt x="121345" y="240970"/>
                  </a:lnTo>
                  <a:lnTo>
                    <a:pt x="-2189" y="12024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85" name="Freeform: Shape 3384">
              <a:extLst>
                <a:ext uri="{FF2B5EF4-FFF2-40B4-BE49-F238E27FC236}">
                  <a16:creationId xmlns:a16="http://schemas.microsoft.com/office/drawing/2014/main" id="{8D333EAD-1068-438F-AAE7-9ACF051707CE}"/>
                </a:ext>
              </a:extLst>
            </p:cNvPr>
            <p:cNvSpPr/>
            <p:nvPr/>
          </p:nvSpPr>
          <p:spPr>
            <a:xfrm>
              <a:off x="5520964" y="1243761"/>
              <a:ext cx="123533" cy="364986"/>
            </a:xfrm>
            <a:custGeom>
              <a:avLst/>
              <a:gdLst>
                <a:gd name="connsiteX0" fmla="*/ -2189 w 123533"/>
                <a:gd name="connsiteY0" fmla="*/ 121181 h 364986"/>
                <a:gd name="connsiteX1" fmla="*/ -2189 w 123533"/>
                <a:gd name="connsiteY1" fmla="*/ -483 h 364986"/>
                <a:gd name="connsiteX2" fmla="*/ 121345 w 123533"/>
                <a:gd name="connsiteY2" fmla="*/ 364503 h 364986"/>
                <a:gd name="connsiteX3" fmla="*/ -2189 w 123533"/>
                <a:gd name="connsiteY3" fmla="*/ 121181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64986">
                  <a:moveTo>
                    <a:pt x="-2189" y="121181"/>
                  </a:moveTo>
                  <a:lnTo>
                    <a:pt x="-2189" y="-483"/>
                  </a:lnTo>
                  <a:lnTo>
                    <a:pt x="121345" y="364503"/>
                  </a:lnTo>
                  <a:lnTo>
                    <a:pt x="-2189" y="1211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86" name="Freeform: Shape 3385">
              <a:extLst>
                <a:ext uri="{FF2B5EF4-FFF2-40B4-BE49-F238E27FC236}">
                  <a16:creationId xmlns:a16="http://schemas.microsoft.com/office/drawing/2014/main" id="{A9466A55-2120-4A69-A6C7-AC01C6DB449F}"/>
                </a:ext>
              </a:extLst>
            </p:cNvPr>
            <p:cNvSpPr/>
            <p:nvPr/>
          </p:nvSpPr>
          <p:spPr>
            <a:xfrm>
              <a:off x="5520964" y="1125842"/>
              <a:ext cx="123533" cy="482910"/>
            </a:xfrm>
            <a:custGeom>
              <a:avLst/>
              <a:gdLst>
                <a:gd name="connsiteX0" fmla="*/ -2189 w 123533"/>
                <a:gd name="connsiteY0" fmla="*/ 119339 h 482910"/>
                <a:gd name="connsiteX1" fmla="*/ -2189 w 123533"/>
                <a:gd name="connsiteY1" fmla="*/ -483 h 482910"/>
                <a:gd name="connsiteX2" fmla="*/ 121345 w 123533"/>
                <a:gd name="connsiteY2" fmla="*/ 482428 h 482910"/>
                <a:gd name="connsiteX3" fmla="*/ -2189 w 123533"/>
                <a:gd name="connsiteY3" fmla="*/ 119339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482910">
                  <a:moveTo>
                    <a:pt x="-2189" y="119339"/>
                  </a:moveTo>
                  <a:lnTo>
                    <a:pt x="-2189" y="-483"/>
                  </a:lnTo>
                  <a:lnTo>
                    <a:pt x="121345" y="482428"/>
                  </a:lnTo>
                  <a:lnTo>
                    <a:pt x="-2189" y="11933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87" name="Freeform: Shape 3386">
              <a:extLst>
                <a:ext uri="{FF2B5EF4-FFF2-40B4-BE49-F238E27FC236}">
                  <a16:creationId xmlns:a16="http://schemas.microsoft.com/office/drawing/2014/main" id="{2D048559-7265-4020-93D3-8782AF301BDE}"/>
                </a:ext>
              </a:extLst>
            </p:cNvPr>
            <p:cNvSpPr/>
            <p:nvPr/>
          </p:nvSpPr>
          <p:spPr>
            <a:xfrm>
              <a:off x="5520964" y="1002308"/>
              <a:ext cx="123533" cy="606444"/>
            </a:xfrm>
            <a:custGeom>
              <a:avLst/>
              <a:gdLst>
                <a:gd name="connsiteX0" fmla="*/ -2189 w 123533"/>
                <a:gd name="connsiteY0" fmla="*/ 121052 h 606444"/>
                <a:gd name="connsiteX1" fmla="*/ -2189 w 123533"/>
                <a:gd name="connsiteY1" fmla="*/ -483 h 606444"/>
                <a:gd name="connsiteX2" fmla="*/ 121345 w 123533"/>
                <a:gd name="connsiteY2" fmla="*/ 605961 h 606444"/>
                <a:gd name="connsiteX3" fmla="*/ -2189 w 123533"/>
                <a:gd name="connsiteY3" fmla="*/ 121052 h 606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06444">
                  <a:moveTo>
                    <a:pt x="-2189" y="121052"/>
                  </a:moveTo>
                  <a:lnTo>
                    <a:pt x="-2189" y="-483"/>
                  </a:lnTo>
                  <a:lnTo>
                    <a:pt x="121345" y="605961"/>
                  </a:lnTo>
                  <a:lnTo>
                    <a:pt x="-2189" y="12105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88" name="Freeform: Shape 3387">
              <a:extLst>
                <a:ext uri="{FF2B5EF4-FFF2-40B4-BE49-F238E27FC236}">
                  <a16:creationId xmlns:a16="http://schemas.microsoft.com/office/drawing/2014/main" id="{6C0DC4E8-CF1F-412F-B455-272348F574FB}"/>
                </a:ext>
              </a:extLst>
            </p:cNvPr>
            <p:cNvSpPr/>
            <p:nvPr/>
          </p:nvSpPr>
          <p:spPr>
            <a:xfrm>
              <a:off x="5520964" y="878774"/>
              <a:ext cx="123533" cy="729972"/>
            </a:xfrm>
            <a:custGeom>
              <a:avLst/>
              <a:gdLst>
                <a:gd name="connsiteX0" fmla="*/ -2189 w 123533"/>
                <a:gd name="connsiteY0" fmla="*/ 121383 h 729972"/>
                <a:gd name="connsiteX1" fmla="*/ -2189 w 123533"/>
                <a:gd name="connsiteY1" fmla="*/ -483 h 729972"/>
                <a:gd name="connsiteX2" fmla="*/ 121345 w 123533"/>
                <a:gd name="connsiteY2" fmla="*/ 729490 h 729972"/>
                <a:gd name="connsiteX3" fmla="*/ -2189 w 123533"/>
                <a:gd name="connsiteY3" fmla="*/ 121372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29972">
                  <a:moveTo>
                    <a:pt x="-2189" y="121383"/>
                  </a:moveTo>
                  <a:lnTo>
                    <a:pt x="-2189" y="-483"/>
                  </a:lnTo>
                  <a:lnTo>
                    <a:pt x="121345" y="729490"/>
                  </a:lnTo>
                  <a:lnTo>
                    <a:pt x="-2189" y="1213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89" name="Freeform: Shape 3388">
              <a:extLst>
                <a:ext uri="{FF2B5EF4-FFF2-40B4-BE49-F238E27FC236}">
                  <a16:creationId xmlns:a16="http://schemas.microsoft.com/office/drawing/2014/main" id="{1A585893-7625-4DC9-8D24-0168A0C2DC55}"/>
                </a:ext>
              </a:extLst>
            </p:cNvPr>
            <p:cNvSpPr/>
            <p:nvPr/>
          </p:nvSpPr>
          <p:spPr>
            <a:xfrm>
              <a:off x="5520964" y="755240"/>
              <a:ext cx="123533" cy="853506"/>
            </a:xfrm>
            <a:custGeom>
              <a:avLst/>
              <a:gdLst>
                <a:gd name="connsiteX0" fmla="*/ -2189 w 123533"/>
                <a:gd name="connsiteY0" fmla="*/ 121619 h 853506"/>
                <a:gd name="connsiteX1" fmla="*/ -2189 w 123533"/>
                <a:gd name="connsiteY1" fmla="*/ -483 h 853506"/>
                <a:gd name="connsiteX2" fmla="*/ 121345 w 123533"/>
                <a:gd name="connsiteY2" fmla="*/ 853024 h 853506"/>
                <a:gd name="connsiteX3" fmla="*/ -2189 w 123533"/>
                <a:gd name="connsiteY3" fmla="*/ 121619 h 853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53506">
                  <a:moveTo>
                    <a:pt x="-2189" y="121619"/>
                  </a:moveTo>
                  <a:lnTo>
                    <a:pt x="-2189" y="-483"/>
                  </a:lnTo>
                  <a:lnTo>
                    <a:pt x="121345" y="853024"/>
                  </a:lnTo>
                  <a:lnTo>
                    <a:pt x="-2189" y="1216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90" name="Freeform: Shape 3389">
              <a:extLst>
                <a:ext uri="{FF2B5EF4-FFF2-40B4-BE49-F238E27FC236}">
                  <a16:creationId xmlns:a16="http://schemas.microsoft.com/office/drawing/2014/main" id="{F11D1B07-8B5D-48E2-9319-BD1A95FE0B91}"/>
                </a:ext>
              </a:extLst>
            </p:cNvPr>
            <p:cNvSpPr/>
            <p:nvPr/>
          </p:nvSpPr>
          <p:spPr>
            <a:xfrm>
              <a:off x="5520964" y="626091"/>
              <a:ext cx="123533" cy="982655"/>
            </a:xfrm>
            <a:custGeom>
              <a:avLst/>
              <a:gdLst>
                <a:gd name="connsiteX0" fmla="*/ -2189 w 123533"/>
                <a:gd name="connsiteY0" fmla="*/ 131423 h 982655"/>
                <a:gd name="connsiteX1" fmla="*/ -2189 w 123533"/>
                <a:gd name="connsiteY1" fmla="*/ -483 h 982655"/>
                <a:gd name="connsiteX2" fmla="*/ 121345 w 123533"/>
                <a:gd name="connsiteY2" fmla="*/ 982173 h 982655"/>
                <a:gd name="connsiteX3" fmla="*/ -2189 w 123533"/>
                <a:gd name="connsiteY3" fmla="*/ 131429 h 982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982655">
                  <a:moveTo>
                    <a:pt x="-2189" y="131423"/>
                  </a:moveTo>
                  <a:lnTo>
                    <a:pt x="-2189" y="-483"/>
                  </a:lnTo>
                  <a:lnTo>
                    <a:pt x="121345" y="982173"/>
                  </a:lnTo>
                  <a:lnTo>
                    <a:pt x="-2189" y="13142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91" name="Freeform: Shape 3390">
              <a:extLst>
                <a:ext uri="{FF2B5EF4-FFF2-40B4-BE49-F238E27FC236}">
                  <a16:creationId xmlns:a16="http://schemas.microsoft.com/office/drawing/2014/main" id="{C5B1A60E-0258-4FE5-A280-F41DA798E06E}"/>
                </a:ext>
              </a:extLst>
            </p:cNvPr>
            <p:cNvSpPr/>
            <p:nvPr/>
          </p:nvSpPr>
          <p:spPr>
            <a:xfrm>
              <a:off x="5520964" y="502558"/>
              <a:ext cx="123533" cy="1106189"/>
            </a:xfrm>
            <a:custGeom>
              <a:avLst/>
              <a:gdLst>
                <a:gd name="connsiteX0" fmla="*/ -2189 w 123533"/>
                <a:gd name="connsiteY0" fmla="*/ 121434 h 1106189"/>
                <a:gd name="connsiteX1" fmla="*/ -2189 w 123533"/>
                <a:gd name="connsiteY1" fmla="*/ -483 h 1106189"/>
                <a:gd name="connsiteX2" fmla="*/ 121345 w 123533"/>
                <a:gd name="connsiteY2" fmla="*/ 1105706 h 1106189"/>
                <a:gd name="connsiteX3" fmla="*/ -2189 w 123533"/>
                <a:gd name="connsiteY3" fmla="*/ 121428 h 110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06189">
                  <a:moveTo>
                    <a:pt x="-2189" y="121434"/>
                  </a:moveTo>
                  <a:lnTo>
                    <a:pt x="-2189" y="-483"/>
                  </a:lnTo>
                  <a:lnTo>
                    <a:pt x="121345" y="1105706"/>
                  </a:lnTo>
                  <a:lnTo>
                    <a:pt x="-2189" y="12142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92" name="Freeform: Shape 3391">
              <a:extLst>
                <a:ext uri="{FF2B5EF4-FFF2-40B4-BE49-F238E27FC236}">
                  <a16:creationId xmlns:a16="http://schemas.microsoft.com/office/drawing/2014/main" id="{1172DD82-C1D6-464C-893A-5F387FEE8133}"/>
                </a:ext>
              </a:extLst>
            </p:cNvPr>
            <p:cNvSpPr/>
            <p:nvPr/>
          </p:nvSpPr>
          <p:spPr>
            <a:xfrm>
              <a:off x="5520964" y="367793"/>
              <a:ext cx="123533" cy="1240953"/>
            </a:xfrm>
            <a:custGeom>
              <a:avLst/>
              <a:gdLst>
                <a:gd name="connsiteX0" fmla="*/ -2189 w 123533"/>
                <a:gd name="connsiteY0" fmla="*/ 131923 h 1240953"/>
                <a:gd name="connsiteX1" fmla="*/ -2189 w 123533"/>
                <a:gd name="connsiteY1" fmla="*/ -483 h 1240953"/>
                <a:gd name="connsiteX2" fmla="*/ 121345 w 123533"/>
                <a:gd name="connsiteY2" fmla="*/ 1240471 h 1240953"/>
                <a:gd name="connsiteX3" fmla="*/ -2189 w 123533"/>
                <a:gd name="connsiteY3" fmla="*/ 131928 h 124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40953">
                  <a:moveTo>
                    <a:pt x="-2189" y="131923"/>
                  </a:moveTo>
                  <a:lnTo>
                    <a:pt x="-2189" y="-483"/>
                  </a:lnTo>
                  <a:lnTo>
                    <a:pt x="121345" y="1240471"/>
                  </a:lnTo>
                  <a:lnTo>
                    <a:pt x="-2189" y="13192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93" name="Freeform: Shape 3392">
              <a:extLst>
                <a:ext uri="{FF2B5EF4-FFF2-40B4-BE49-F238E27FC236}">
                  <a16:creationId xmlns:a16="http://schemas.microsoft.com/office/drawing/2014/main" id="{199AEB36-2B6D-4DA6-B6A4-320E987C79B3}"/>
                </a:ext>
              </a:extLst>
            </p:cNvPr>
            <p:cNvSpPr/>
            <p:nvPr/>
          </p:nvSpPr>
          <p:spPr>
            <a:xfrm>
              <a:off x="5520964" y="249875"/>
              <a:ext cx="123533" cy="1358872"/>
            </a:xfrm>
            <a:custGeom>
              <a:avLst/>
              <a:gdLst>
                <a:gd name="connsiteX0" fmla="*/ 121345 w 123533"/>
                <a:gd name="connsiteY0" fmla="*/ 1358389 h 1358872"/>
                <a:gd name="connsiteX1" fmla="*/ -2189 w 123533"/>
                <a:gd name="connsiteY1" fmla="*/ -483 h 1358872"/>
                <a:gd name="connsiteX2" fmla="*/ 121345 w 123533"/>
                <a:gd name="connsiteY2" fmla="*/ 628871 h 1358872"/>
                <a:gd name="connsiteX3" fmla="*/ 121345 w 123533"/>
                <a:gd name="connsiteY3" fmla="*/ 1358384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58872">
                  <a:moveTo>
                    <a:pt x="121345" y="1358389"/>
                  </a:moveTo>
                  <a:lnTo>
                    <a:pt x="-2189" y="-483"/>
                  </a:lnTo>
                  <a:lnTo>
                    <a:pt x="121345" y="628871"/>
                  </a:lnTo>
                  <a:lnTo>
                    <a:pt x="121345" y="135838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94" name="Freeform: Shape 3393">
              <a:extLst>
                <a:ext uri="{FF2B5EF4-FFF2-40B4-BE49-F238E27FC236}">
                  <a16:creationId xmlns:a16="http://schemas.microsoft.com/office/drawing/2014/main" id="{645514E6-6D0A-4BE5-A78A-3D501E7C8E0C}"/>
                </a:ext>
              </a:extLst>
            </p:cNvPr>
            <p:cNvSpPr/>
            <p:nvPr/>
          </p:nvSpPr>
          <p:spPr>
            <a:xfrm>
              <a:off x="5520964" y="249875"/>
              <a:ext cx="123533" cy="628899"/>
            </a:xfrm>
            <a:custGeom>
              <a:avLst/>
              <a:gdLst>
                <a:gd name="connsiteX0" fmla="*/ 121345 w 123533"/>
                <a:gd name="connsiteY0" fmla="*/ 628417 h 628899"/>
                <a:gd name="connsiteX1" fmla="*/ -2189 w 123533"/>
                <a:gd name="connsiteY1" fmla="*/ -483 h 628899"/>
                <a:gd name="connsiteX2" fmla="*/ 121345 w 123533"/>
                <a:gd name="connsiteY2" fmla="*/ 506719 h 628899"/>
                <a:gd name="connsiteX3" fmla="*/ 121345 w 123533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121345" y="628417"/>
                  </a:moveTo>
                  <a:lnTo>
                    <a:pt x="-2189" y="-483"/>
                  </a:lnTo>
                  <a:lnTo>
                    <a:pt x="121345" y="506719"/>
                  </a:lnTo>
                  <a:lnTo>
                    <a:pt x="121345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95" name="Freeform: Shape 3394">
              <a:extLst>
                <a:ext uri="{FF2B5EF4-FFF2-40B4-BE49-F238E27FC236}">
                  <a16:creationId xmlns:a16="http://schemas.microsoft.com/office/drawing/2014/main" id="{587868F4-9BB6-4DB5-A5A9-7326A37ECE05}"/>
                </a:ext>
              </a:extLst>
            </p:cNvPr>
            <p:cNvSpPr/>
            <p:nvPr/>
          </p:nvSpPr>
          <p:spPr>
            <a:xfrm>
              <a:off x="5520964" y="249875"/>
              <a:ext cx="123533" cy="505365"/>
            </a:xfrm>
            <a:custGeom>
              <a:avLst/>
              <a:gdLst>
                <a:gd name="connsiteX0" fmla="*/ 121345 w 123533"/>
                <a:gd name="connsiteY0" fmla="*/ 504883 h 505365"/>
                <a:gd name="connsiteX1" fmla="*/ -2189 w 123533"/>
                <a:gd name="connsiteY1" fmla="*/ -483 h 505365"/>
                <a:gd name="connsiteX2" fmla="*/ 121345 w 123533"/>
                <a:gd name="connsiteY2" fmla="*/ 373465 h 505365"/>
                <a:gd name="connsiteX3" fmla="*/ 121345 w 123533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05365">
                  <a:moveTo>
                    <a:pt x="121345" y="504883"/>
                  </a:moveTo>
                  <a:lnTo>
                    <a:pt x="-2189" y="-483"/>
                  </a:lnTo>
                  <a:lnTo>
                    <a:pt x="121345" y="373465"/>
                  </a:lnTo>
                  <a:lnTo>
                    <a:pt x="121345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96" name="Freeform: Shape 3395">
              <a:extLst>
                <a:ext uri="{FF2B5EF4-FFF2-40B4-BE49-F238E27FC236}">
                  <a16:creationId xmlns:a16="http://schemas.microsoft.com/office/drawing/2014/main" id="{C99CAD36-4075-423D-88A2-6D7FCE2067E2}"/>
                </a:ext>
              </a:extLst>
            </p:cNvPr>
            <p:cNvSpPr/>
            <p:nvPr/>
          </p:nvSpPr>
          <p:spPr>
            <a:xfrm>
              <a:off x="5520964" y="249875"/>
              <a:ext cx="123533" cy="376216"/>
            </a:xfrm>
            <a:custGeom>
              <a:avLst/>
              <a:gdLst>
                <a:gd name="connsiteX0" fmla="*/ 121345 w 123533"/>
                <a:gd name="connsiteY0" fmla="*/ 375734 h 376216"/>
                <a:gd name="connsiteX1" fmla="*/ -2189 w 123533"/>
                <a:gd name="connsiteY1" fmla="*/ -483 h 376216"/>
                <a:gd name="connsiteX2" fmla="*/ 121345 w 123533"/>
                <a:gd name="connsiteY2" fmla="*/ 253727 h 376216"/>
                <a:gd name="connsiteX3" fmla="*/ 121345 w 123533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121345" y="375734"/>
                  </a:moveTo>
                  <a:lnTo>
                    <a:pt x="-2189" y="-483"/>
                  </a:lnTo>
                  <a:lnTo>
                    <a:pt x="121345" y="253727"/>
                  </a:lnTo>
                  <a:lnTo>
                    <a:pt x="121345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97" name="Freeform: Shape 3396">
              <a:extLst>
                <a:ext uri="{FF2B5EF4-FFF2-40B4-BE49-F238E27FC236}">
                  <a16:creationId xmlns:a16="http://schemas.microsoft.com/office/drawing/2014/main" id="{17065EDA-2B3F-424A-ACA4-DB0CE321944E}"/>
                </a:ext>
              </a:extLst>
            </p:cNvPr>
            <p:cNvSpPr/>
            <p:nvPr/>
          </p:nvSpPr>
          <p:spPr>
            <a:xfrm>
              <a:off x="5520964" y="249875"/>
              <a:ext cx="123533" cy="252682"/>
            </a:xfrm>
            <a:custGeom>
              <a:avLst/>
              <a:gdLst>
                <a:gd name="connsiteX0" fmla="*/ 121345 w 123533"/>
                <a:gd name="connsiteY0" fmla="*/ 252200 h 252682"/>
                <a:gd name="connsiteX1" fmla="*/ -2189 w 123533"/>
                <a:gd name="connsiteY1" fmla="*/ -483 h 252682"/>
                <a:gd name="connsiteX2" fmla="*/ 121345 w 123533"/>
                <a:gd name="connsiteY2" fmla="*/ 120777 h 252682"/>
                <a:gd name="connsiteX3" fmla="*/ 121345 w 123533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121345" y="252200"/>
                  </a:moveTo>
                  <a:lnTo>
                    <a:pt x="-2189" y="-483"/>
                  </a:lnTo>
                  <a:lnTo>
                    <a:pt x="121345" y="120777"/>
                  </a:lnTo>
                  <a:lnTo>
                    <a:pt x="121345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98" name="Freeform: Shape 3397">
              <a:extLst>
                <a:ext uri="{FF2B5EF4-FFF2-40B4-BE49-F238E27FC236}">
                  <a16:creationId xmlns:a16="http://schemas.microsoft.com/office/drawing/2014/main" id="{45DF5D8D-B9BC-4624-95C8-CB34A43D717D}"/>
                </a:ext>
              </a:extLst>
            </p:cNvPr>
            <p:cNvSpPr/>
            <p:nvPr/>
          </p:nvSpPr>
          <p:spPr>
            <a:xfrm>
              <a:off x="5768031" y="75524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99" name="Freeform: Shape 3398">
              <a:extLst>
                <a:ext uri="{FF2B5EF4-FFF2-40B4-BE49-F238E27FC236}">
                  <a16:creationId xmlns:a16="http://schemas.microsoft.com/office/drawing/2014/main" id="{7EE0266F-4994-4B5C-81D2-240A0931D57D}"/>
                </a:ext>
              </a:extLst>
            </p:cNvPr>
            <p:cNvSpPr/>
            <p:nvPr/>
          </p:nvSpPr>
          <p:spPr>
            <a:xfrm>
              <a:off x="5768031" y="626091"/>
              <a:ext cx="123533" cy="252682"/>
            </a:xfrm>
            <a:custGeom>
              <a:avLst/>
              <a:gdLst>
                <a:gd name="connsiteX0" fmla="*/ -2189 w 123533"/>
                <a:gd name="connsiteY0" fmla="*/ 130935 h 252682"/>
                <a:gd name="connsiteX1" fmla="*/ -2189 w 123533"/>
                <a:gd name="connsiteY1" fmla="*/ -483 h 252682"/>
                <a:gd name="connsiteX2" fmla="*/ 121345 w 123533"/>
                <a:gd name="connsiteY2" fmla="*/ 252200 h 252682"/>
                <a:gd name="connsiteX3" fmla="*/ -2189 w 123533"/>
                <a:gd name="connsiteY3" fmla="*/ 130935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-2189" y="130935"/>
                  </a:moveTo>
                  <a:lnTo>
                    <a:pt x="-2189" y="-483"/>
                  </a:lnTo>
                  <a:lnTo>
                    <a:pt x="121345" y="252200"/>
                  </a:lnTo>
                  <a:lnTo>
                    <a:pt x="-2189" y="13093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00" name="Freeform: Shape 3399">
              <a:extLst>
                <a:ext uri="{FF2B5EF4-FFF2-40B4-BE49-F238E27FC236}">
                  <a16:creationId xmlns:a16="http://schemas.microsoft.com/office/drawing/2014/main" id="{DC4272A6-FE3E-42AD-B91A-691977AFA5F9}"/>
                </a:ext>
              </a:extLst>
            </p:cNvPr>
            <p:cNvSpPr/>
            <p:nvPr/>
          </p:nvSpPr>
          <p:spPr>
            <a:xfrm>
              <a:off x="5768031" y="502558"/>
              <a:ext cx="123533" cy="376216"/>
            </a:xfrm>
            <a:custGeom>
              <a:avLst/>
              <a:gdLst>
                <a:gd name="connsiteX0" fmla="*/ -2189 w 123533"/>
                <a:gd name="connsiteY0" fmla="*/ 121518 h 376216"/>
                <a:gd name="connsiteX1" fmla="*/ -2189 w 123533"/>
                <a:gd name="connsiteY1" fmla="*/ -483 h 376216"/>
                <a:gd name="connsiteX2" fmla="*/ 121345 w 123533"/>
                <a:gd name="connsiteY2" fmla="*/ 375734 h 376216"/>
                <a:gd name="connsiteX3" fmla="*/ -2189 w 123533"/>
                <a:gd name="connsiteY3" fmla="*/ 121518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-2189" y="121518"/>
                  </a:moveTo>
                  <a:lnTo>
                    <a:pt x="-2189" y="-483"/>
                  </a:lnTo>
                  <a:lnTo>
                    <a:pt x="121345" y="375734"/>
                  </a:lnTo>
                  <a:lnTo>
                    <a:pt x="-2189" y="1215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01" name="Freeform: Shape 3400">
              <a:extLst>
                <a:ext uri="{FF2B5EF4-FFF2-40B4-BE49-F238E27FC236}">
                  <a16:creationId xmlns:a16="http://schemas.microsoft.com/office/drawing/2014/main" id="{7608FCCD-6C4D-4ED2-AB01-D214848CBE98}"/>
                </a:ext>
              </a:extLst>
            </p:cNvPr>
            <p:cNvSpPr/>
            <p:nvPr/>
          </p:nvSpPr>
          <p:spPr>
            <a:xfrm>
              <a:off x="5768031" y="367793"/>
              <a:ext cx="123533" cy="510980"/>
            </a:xfrm>
            <a:custGeom>
              <a:avLst/>
              <a:gdLst>
                <a:gd name="connsiteX0" fmla="*/ -2189 w 123533"/>
                <a:gd name="connsiteY0" fmla="*/ 132395 h 510980"/>
                <a:gd name="connsiteX1" fmla="*/ -2189 w 123533"/>
                <a:gd name="connsiteY1" fmla="*/ -483 h 510980"/>
                <a:gd name="connsiteX2" fmla="*/ 121345 w 123533"/>
                <a:gd name="connsiteY2" fmla="*/ 510498 h 510980"/>
                <a:gd name="connsiteX3" fmla="*/ -2189 w 123533"/>
                <a:gd name="connsiteY3" fmla="*/ 132395 h 5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10980">
                  <a:moveTo>
                    <a:pt x="-2189" y="132395"/>
                  </a:moveTo>
                  <a:lnTo>
                    <a:pt x="-2189" y="-483"/>
                  </a:lnTo>
                  <a:lnTo>
                    <a:pt x="121345" y="510498"/>
                  </a:lnTo>
                  <a:lnTo>
                    <a:pt x="-2189" y="13239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02" name="Freeform: Shape 3401">
              <a:extLst>
                <a:ext uri="{FF2B5EF4-FFF2-40B4-BE49-F238E27FC236}">
                  <a16:creationId xmlns:a16="http://schemas.microsoft.com/office/drawing/2014/main" id="{7D2ED71C-D6C8-466C-A0D7-896C1A786312}"/>
                </a:ext>
              </a:extLst>
            </p:cNvPr>
            <p:cNvSpPr/>
            <p:nvPr/>
          </p:nvSpPr>
          <p:spPr>
            <a:xfrm>
              <a:off x="5768031" y="249875"/>
              <a:ext cx="123533" cy="628899"/>
            </a:xfrm>
            <a:custGeom>
              <a:avLst/>
              <a:gdLst>
                <a:gd name="connsiteX0" fmla="*/ 121345 w 123533"/>
                <a:gd name="connsiteY0" fmla="*/ 628417 h 628899"/>
                <a:gd name="connsiteX1" fmla="*/ -2189 w 123533"/>
                <a:gd name="connsiteY1" fmla="*/ -483 h 628899"/>
                <a:gd name="connsiteX2" fmla="*/ 121345 w 123533"/>
                <a:gd name="connsiteY2" fmla="*/ 506719 h 628899"/>
                <a:gd name="connsiteX3" fmla="*/ 121345 w 123533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121345" y="628417"/>
                  </a:moveTo>
                  <a:lnTo>
                    <a:pt x="-2189" y="-483"/>
                  </a:lnTo>
                  <a:lnTo>
                    <a:pt x="121345" y="506719"/>
                  </a:lnTo>
                  <a:lnTo>
                    <a:pt x="121345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03" name="Freeform: Shape 3402">
              <a:extLst>
                <a:ext uri="{FF2B5EF4-FFF2-40B4-BE49-F238E27FC236}">
                  <a16:creationId xmlns:a16="http://schemas.microsoft.com/office/drawing/2014/main" id="{525BA16D-EC4A-4A3B-B1B4-37B9AADC2192}"/>
                </a:ext>
              </a:extLst>
            </p:cNvPr>
            <p:cNvSpPr/>
            <p:nvPr/>
          </p:nvSpPr>
          <p:spPr>
            <a:xfrm>
              <a:off x="5768031" y="249875"/>
              <a:ext cx="123533" cy="505365"/>
            </a:xfrm>
            <a:custGeom>
              <a:avLst/>
              <a:gdLst>
                <a:gd name="connsiteX0" fmla="*/ 121345 w 123533"/>
                <a:gd name="connsiteY0" fmla="*/ 504883 h 505365"/>
                <a:gd name="connsiteX1" fmla="*/ -2189 w 123533"/>
                <a:gd name="connsiteY1" fmla="*/ -483 h 505365"/>
                <a:gd name="connsiteX2" fmla="*/ 121345 w 123533"/>
                <a:gd name="connsiteY2" fmla="*/ 373465 h 505365"/>
                <a:gd name="connsiteX3" fmla="*/ 121345 w 123533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05365">
                  <a:moveTo>
                    <a:pt x="121345" y="504883"/>
                  </a:moveTo>
                  <a:lnTo>
                    <a:pt x="-2189" y="-483"/>
                  </a:lnTo>
                  <a:lnTo>
                    <a:pt x="121345" y="373465"/>
                  </a:lnTo>
                  <a:lnTo>
                    <a:pt x="121345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04" name="Freeform: Shape 3403">
              <a:extLst>
                <a:ext uri="{FF2B5EF4-FFF2-40B4-BE49-F238E27FC236}">
                  <a16:creationId xmlns:a16="http://schemas.microsoft.com/office/drawing/2014/main" id="{33D2C5F0-985C-47CC-90BD-4F3AD41AA175}"/>
                </a:ext>
              </a:extLst>
            </p:cNvPr>
            <p:cNvSpPr/>
            <p:nvPr/>
          </p:nvSpPr>
          <p:spPr>
            <a:xfrm>
              <a:off x="5768031" y="249875"/>
              <a:ext cx="123533" cy="376216"/>
            </a:xfrm>
            <a:custGeom>
              <a:avLst/>
              <a:gdLst>
                <a:gd name="connsiteX0" fmla="*/ 121345 w 123533"/>
                <a:gd name="connsiteY0" fmla="*/ 375734 h 376216"/>
                <a:gd name="connsiteX1" fmla="*/ -2189 w 123533"/>
                <a:gd name="connsiteY1" fmla="*/ -483 h 376216"/>
                <a:gd name="connsiteX2" fmla="*/ 121345 w 123533"/>
                <a:gd name="connsiteY2" fmla="*/ 253727 h 376216"/>
                <a:gd name="connsiteX3" fmla="*/ 121345 w 123533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121345" y="375734"/>
                  </a:moveTo>
                  <a:lnTo>
                    <a:pt x="-2189" y="-483"/>
                  </a:lnTo>
                  <a:lnTo>
                    <a:pt x="121345" y="253727"/>
                  </a:lnTo>
                  <a:lnTo>
                    <a:pt x="121345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05" name="Freeform: Shape 3404">
              <a:extLst>
                <a:ext uri="{FF2B5EF4-FFF2-40B4-BE49-F238E27FC236}">
                  <a16:creationId xmlns:a16="http://schemas.microsoft.com/office/drawing/2014/main" id="{81BDCF99-6A30-41B5-97D3-B39DD9B33CDE}"/>
                </a:ext>
              </a:extLst>
            </p:cNvPr>
            <p:cNvSpPr/>
            <p:nvPr/>
          </p:nvSpPr>
          <p:spPr>
            <a:xfrm>
              <a:off x="5768031" y="249875"/>
              <a:ext cx="123533" cy="252682"/>
            </a:xfrm>
            <a:custGeom>
              <a:avLst/>
              <a:gdLst>
                <a:gd name="connsiteX0" fmla="*/ 121345 w 123533"/>
                <a:gd name="connsiteY0" fmla="*/ 252200 h 252682"/>
                <a:gd name="connsiteX1" fmla="*/ -2189 w 123533"/>
                <a:gd name="connsiteY1" fmla="*/ -483 h 252682"/>
                <a:gd name="connsiteX2" fmla="*/ 121345 w 123533"/>
                <a:gd name="connsiteY2" fmla="*/ 120777 h 252682"/>
                <a:gd name="connsiteX3" fmla="*/ 121345 w 123533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121345" y="252200"/>
                  </a:moveTo>
                  <a:lnTo>
                    <a:pt x="-2189" y="-483"/>
                  </a:lnTo>
                  <a:lnTo>
                    <a:pt x="121345" y="120777"/>
                  </a:lnTo>
                  <a:lnTo>
                    <a:pt x="121345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06" name="Freeform: Shape 3405">
              <a:extLst>
                <a:ext uri="{FF2B5EF4-FFF2-40B4-BE49-F238E27FC236}">
                  <a16:creationId xmlns:a16="http://schemas.microsoft.com/office/drawing/2014/main" id="{3CBCF61B-B75E-43A7-B93F-44C86DE5ADA0}"/>
                </a:ext>
              </a:extLst>
            </p:cNvPr>
            <p:cNvSpPr/>
            <p:nvPr/>
          </p:nvSpPr>
          <p:spPr>
            <a:xfrm>
              <a:off x="6104942" y="755240"/>
              <a:ext cx="106688" cy="123533"/>
            </a:xfrm>
            <a:custGeom>
              <a:avLst/>
              <a:gdLst>
                <a:gd name="connsiteX0" fmla="*/ -2189 w 106688"/>
                <a:gd name="connsiteY0" fmla="*/ 123051 h 123533"/>
                <a:gd name="connsiteX1" fmla="*/ -2189 w 106688"/>
                <a:gd name="connsiteY1" fmla="*/ -483 h 123533"/>
                <a:gd name="connsiteX2" fmla="*/ 104499 w 106688"/>
                <a:gd name="connsiteY2" fmla="*/ 123051 h 123533"/>
                <a:gd name="connsiteX3" fmla="*/ -2189 w 10668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04499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07" name="Freeform: Shape 3406">
              <a:extLst>
                <a:ext uri="{FF2B5EF4-FFF2-40B4-BE49-F238E27FC236}">
                  <a16:creationId xmlns:a16="http://schemas.microsoft.com/office/drawing/2014/main" id="{2C249247-59CF-424A-9F4D-D8F3D4E5DF20}"/>
                </a:ext>
              </a:extLst>
            </p:cNvPr>
            <p:cNvSpPr/>
            <p:nvPr/>
          </p:nvSpPr>
          <p:spPr>
            <a:xfrm>
              <a:off x="6104942" y="626091"/>
              <a:ext cx="106688" cy="252682"/>
            </a:xfrm>
            <a:custGeom>
              <a:avLst/>
              <a:gdLst>
                <a:gd name="connsiteX0" fmla="*/ -2189 w 106688"/>
                <a:gd name="connsiteY0" fmla="*/ 130935 h 252682"/>
                <a:gd name="connsiteX1" fmla="*/ -2189 w 106688"/>
                <a:gd name="connsiteY1" fmla="*/ -483 h 252682"/>
                <a:gd name="connsiteX2" fmla="*/ 104499 w 106688"/>
                <a:gd name="connsiteY2" fmla="*/ 252200 h 252682"/>
                <a:gd name="connsiteX3" fmla="*/ -2189 w 106688"/>
                <a:gd name="connsiteY3" fmla="*/ 130935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252682">
                  <a:moveTo>
                    <a:pt x="-2189" y="130935"/>
                  </a:moveTo>
                  <a:lnTo>
                    <a:pt x="-2189" y="-483"/>
                  </a:lnTo>
                  <a:lnTo>
                    <a:pt x="104499" y="252200"/>
                  </a:lnTo>
                  <a:lnTo>
                    <a:pt x="-2189" y="13093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08" name="Freeform: Shape 3407">
              <a:extLst>
                <a:ext uri="{FF2B5EF4-FFF2-40B4-BE49-F238E27FC236}">
                  <a16:creationId xmlns:a16="http://schemas.microsoft.com/office/drawing/2014/main" id="{17099EE1-DC89-4CE5-9CB4-1F74C9B6BA3D}"/>
                </a:ext>
              </a:extLst>
            </p:cNvPr>
            <p:cNvSpPr/>
            <p:nvPr/>
          </p:nvSpPr>
          <p:spPr>
            <a:xfrm>
              <a:off x="6104942" y="502558"/>
              <a:ext cx="106688" cy="376216"/>
            </a:xfrm>
            <a:custGeom>
              <a:avLst/>
              <a:gdLst>
                <a:gd name="connsiteX0" fmla="*/ -2189 w 106688"/>
                <a:gd name="connsiteY0" fmla="*/ 121518 h 376216"/>
                <a:gd name="connsiteX1" fmla="*/ -2189 w 106688"/>
                <a:gd name="connsiteY1" fmla="*/ -483 h 376216"/>
                <a:gd name="connsiteX2" fmla="*/ 104499 w 106688"/>
                <a:gd name="connsiteY2" fmla="*/ 375734 h 376216"/>
                <a:gd name="connsiteX3" fmla="*/ -2189 w 106688"/>
                <a:gd name="connsiteY3" fmla="*/ 121518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376216">
                  <a:moveTo>
                    <a:pt x="-2189" y="121518"/>
                  </a:moveTo>
                  <a:lnTo>
                    <a:pt x="-2189" y="-483"/>
                  </a:lnTo>
                  <a:lnTo>
                    <a:pt x="104499" y="375734"/>
                  </a:lnTo>
                  <a:lnTo>
                    <a:pt x="-2189" y="1215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09" name="Freeform: Shape 3408">
              <a:extLst>
                <a:ext uri="{FF2B5EF4-FFF2-40B4-BE49-F238E27FC236}">
                  <a16:creationId xmlns:a16="http://schemas.microsoft.com/office/drawing/2014/main" id="{1231849D-145B-430F-80B3-3CEAE9CF72A9}"/>
                </a:ext>
              </a:extLst>
            </p:cNvPr>
            <p:cNvSpPr/>
            <p:nvPr/>
          </p:nvSpPr>
          <p:spPr>
            <a:xfrm>
              <a:off x="6104942" y="367793"/>
              <a:ext cx="106688" cy="510980"/>
            </a:xfrm>
            <a:custGeom>
              <a:avLst/>
              <a:gdLst>
                <a:gd name="connsiteX0" fmla="*/ -2189 w 106688"/>
                <a:gd name="connsiteY0" fmla="*/ 132395 h 510980"/>
                <a:gd name="connsiteX1" fmla="*/ -2189 w 106688"/>
                <a:gd name="connsiteY1" fmla="*/ -483 h 510980"/>
                <a:gd name="connsiteX2" fmla="*/ 104499 w 106688"/>
                <a:gd name="connsiteY2" fmla="*/ 510498 h 510980"/>
                <a:gd name="connsiteX3" fmla="*/ -2189 w 106688"/>
                <a:gd name="connsiteY3" fmla="*/ 132395 h 5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510980">
                  <a:moveTo>
                    <a:pt x="-2189" y="132395"/>
                  </a:moveTo>
                  <a:lnTo>
                    <a:pt x="-2189" y="-483"/>
                  </a:lnTo>
                  <a:lnTo>
                    <a:pt x="104499" y="510498"/>
                  </a:lnTo>
                  <a:lnTo>
                    <a:pt x="-2189" y="13239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10" name="Freeform: Shape 3409">
              <a:extLst>
                <a:ext uri="{FF2B5EF4-FFF2-40B4-BE49-F238E27FC236}">
                  <a16:creationId xmlns:a16="http://schemas.microsoft.com/office/drawing/2014/main" id="{DDFF88DB-DA32-4B2C-9190-0D4836429978}"/>
                </a:ext>
              </a:extLst>
            </p:cNvPr>
            <p:cNvSpPr/>
            <p:nvPr/>
          </p:nvSpPr>
          <p:spPr>
            <a:xfrm>
              <a:off x="6104942" y="249875"/>
              <a:ext cx="106688" cy="628899"/>
            </a:xfrm>
            <a:custGeom>
              <a:avLst/>
              <a:gdLst>
                <a:gd name="connsiteX0" fmla="*/ 104499 w 106688"/>
                <a:gd name="connsiteY0" fmla="*/ 628417 h 628899"/>
                <a:gd name="connsiteX1" fmla="*/ -2189 w 106688"/>
                <a:gd name="connsiteY1" fmla="*/ -483 h 628899"/>
                <a:gd name="connsiteX2" fmla="*/ 104499 w 106688"/>
                <a:gd name="connsiteY2" fmla="*/ 506719 h 628899"/>
                <a:gd name="connsiteX3" fmla="*/ 104499 w 106688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628899">
                  <a:moveTo>
                    <a:pt x="104499" y="628417"/>
                  </a:moveTo>
                  <a:lnTo>
                    <a:pt x="-2189" y="-483"/>
                  </a:lnTo>
                  <a:lnTo>
                    <a:pt x="104499" y="506719"/>
                  </a:lnTo>
                  <a:lnTo>
                    <a:pt x="104499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11" name="Freeform: Shape 3410">
              <a:extLst>
                <a:ext uri="{FF2B5EF4-FFF2-40B4-BE49-F238E27FC236}">
                  <a16:creationId xmlns:a16="http://schemas.microsoft.com/office/drawing/2014/main" id="{7D805D43-2CCE-4E14-AAEA-215C8A542FA8}"/>
                </a:ext>
              </a:extLst>
            </p:cNvPr>
            <p:cNvSpPr/>
            <p:nvPr/>
          </p:nvSpPr>
          <p:spPr>
            <a:xfrm>
              <a:off x="6104942" y="249875"/>
              <a:ext cx="106688" cy="505365"/>
            </a:xfrm>
            <a:custGeom>
              <a:avLst/>
              <a:gdLst>
                <a:gd name="connsiteX0" fmla="*/ 104499 w 106688"/>
                <a:gd name="connsiteY0" fmla="*/ 504883 h 505365"/>
                <a:gd name="connsiteX1" fmla="*/ -2189 w 106688"/>
                <a:gd name="connsiteY1" fmla="*/ -483 h 505365"/>
                <a:gd name="connsiteX2" fmla="*/ 104499 w 106688"/>
                <a:gd name="connsiteY2" fmla="*/ 373465 h 505365"/>
                <a:gd name="connsiteX3" fmla="*/ 104499 w 106688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505365">
                  <a:moveTo>
                    <a:pt x="104499" y="504883"/>
                  </a:moveTo>
                  <a:lnTo>
                    <a:pt x="-2189" y="-483"/>
                  </a:lnTo>
                  <a:lnTo>
                    <a:pt x="104499" y="373465"/>
                  </a:lnTo>
                  <a:lnTo>
                    <a:pt x="104499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12" name="Freeform: Shape 3411">
              <a:extLst>
                <a:ext uri="{FF2B5EF4-FFF2-40B4-BE49-F238E27FC236}">
                  <a16:creationId xmlns:a16="http://schemas.microsoft.com/office/drawing/2014/main" id="{FD3BEBAB-2B8A-4252-85EE-1AF051836C3A}"/>
                </a:ext>
              </a:extLst>
            </p:cNvPr>
            <p:cNvSpPr/>
            <p:nvPr/>
          </p:nvSpPr>
          <p:spPr>
            <a:xfrm>
              <a:off x="6104942" y="249875"/>
              <a:ext cx="106688" cy="376216"/>
            </a:xfrm>
            <a:custGeom>
              <a:avLst/>
              <a:gdLst>
                <a:gd name="connsiteX0" fmla="*/ 104499 w 106688"/>
                <a:gd name="connsiteY0" fmla="*/ 375734 h 376216"/>
                <a:gd name="connsiteX1" fmla="*/ -2189 w 106688"/>
                <a:gd name="connsiteY1" fmla="*/ -483 h 376216"/>
                <a:gd name="connsiteX2" fmla="*/ 104499 w 106688"/>
                <a:gd name="connsiteY2" fmla="*/ 253727 h 376216"/>
                <a:gd name="connsiteX3" fmla="*/ 104499 w 106688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376216">
                  <a:moveTo>
                    <a:pt x="104499" y="375734"/>
                  </a:moveTo>
                  <a:lnTo>
                    <a:pt x="-2189" y="-483"/>
                  </a:lnTo>
                  <a:lnTo>
                    <a:pt x="104499" y="253727"/>
                  </a:lnTo>
                  <a:lnTo>
                    <a:pt x="104499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13" name="Freeform: Shape 3412">
              <a:extLst>
                <a:ext uri="{FF2B5EF4-FFF2-40B4-BE49-F238E27FC236}">
                  <a16:creationId xmlns:a16="http://schemas.microsoft.com/office/drawing/2014/main" id="{D3D7E5F7-03EB-46FC-80BD-EA545B90E6EF}"/>
                </a:ext>
              </a:extLst>
            </p:cNvPr>
            <p:cNvSpPr/>
            <p:nvPr/>
          </p:nvSpPr>
          <p:spPr>
            <a:xfrm>
              <a:off x="6104942" y="249875"/>
              <a:ext cx="106688" cy="252682"/>
            </a:xfrm>
            <a:custGeom>
              <a:avLst/>
              <a:gdLst>
                <a:gd name="connsiteX0" fmla="*/ 104499 w 106688"/>
                <a:gd name="connsiteY0" fmla="*/ 252200 h 252682"/>
                <a:gd name="connsiteX1" fmla="*/ -2189 w 106688"/>
                <a:gd name="connsiteY1" fmla="*/ -483 h 252682"/>
                <a:gd name="connsiteX2" fmla="*/ 104499 w 106688"/>
                <a:gd name="connsiteY2" fmla="*/ 120777 h 252682"/>
                <a:gd name="connsiteX3" fmla="*/ 104499 w 106688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252682">
                  <a:moveTo>
                    <a:pt x="104499" y="252200"/>
                  </a:moveTo>
                  <a:lnTo>
                    <a:pt x="-2189" y="-483"/>
                  </a:lnTo>
                  <a:lnTo>
                    <a:pt x="104499" y="120777"/>
                  </a:lnTo>
                  <a:lnTo>
                    <a:pt x="104499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14" name="Freeform: Shape 3413">
              <a:extLst>
                <a:ext uri="{FF2B5EF4-FFF2-40B4-BE49-F238E27FC236}">
                  <a16:creationId xmlns:a16="http://schemas.microsoft.com/office/drawing/2014/main" id="{6E7E3DF6-D4F2-42E1-8D99-1225D3F0D5FB}"/>
                </a:ext>
              </a:extLst>
            </p:cNvPr>
            <p:cNvSpPr/>
            <p:nvPr/>
          </p:nvSpPr>
          <p:spPr>
            <a:xfrm>
              <a:off x="6436237" y="75524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15" name="Freeform: Shape 3414">
              <a:extLst>
                <a:ext uri="{FF2B5EF4-FFF2-40B4-BE49-F238E27FC236}">
                  <a16:creationId xmlns:a16="http://schemas.microsoft.com/office/drawing/2014/main" id="{C17110E2-81CE-4CA6-9AE0-3A4A3DC96BD1}"/>
                </a:ext>
              </a:extLst>
            </p:cNvPr>
            <p:cNvSpPr/>
            <p:nvPr/>
          </p:nvSpPr>
          <p:spPr>
            <a:xfrm>
              <a:off x="6436237" y="626091"/>
              <a:ext cx="123533" cy="252682"/>
            </a:xfrm>
            <a:custGeom>
              <a:avLst/>
              <a:gdLst>
                <a:gd name="connsiteX0" fmla="*/ -2189 w 123533"/>
                <a:gd name="connsiteY0" fmla="*/ 130935 h 252682"/>
                <a:gd name="connsiteX1" fmla="*/ -2189 w 123533"/>
                <a:gd name="connsiteY1" fmla="*/ -483 h 252682"/>
                <a:gd name="connsiteX2" fmla="*/ 121345 w 123533"/>
                <a:gd name="connsiteY2" fmla="*/ 252200 h 252682"/>
                <a:gd name="connsiteX3" fmla="*/ -2189 w 123533"/>
                <a:gd name="connsiteY3" fmla="*/ 130935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-2189" y="130935"/>
                  </a:moveTo>
                  <a:lnTo>
                    <a:pt x="-2189" y="-483"/>
                  </a:lnTo>
                  <a:lnTo>
                    <a:pt x="121345" y="252200"/>
                  </a:lnTo>
                  <a:lnTo>
                    <a:pt x="-2189" y="13093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16" name="Freeform: Shape 3415">
              <a:extLst>
                <a:ext uri="{FF2B5EF4-FFF2-40B4-BE49-F238E27FC236}">
                  <a16:creationId xmlns:a16="http://schemas.microsoft.com/office/drawing/2014/main" id="{D95252DE-533D-4A18-A3C7-EF35A38D9AE0}"/>
                </a:ext>
              </a:extLst>
            </p:cNvPr>
            <p:cNvSpPr/>
            <p:nvPr/>
          </p:nvSpPr>
          <p:spPr>
            <a:xfrm>
              <a:off x="6436237" y="502558"/>
              <a:ext cx="123533" cy="376216"/>
            </a:xfrm>
            <a:custGeom>
              <a:avLst/>
              <a:gdLst>
                <a:gd name="connsiteX0" fmla="*/ -2189 w 123533"/>
                <a:gd name="connsiteY0" fmla="*/ 121518 h 376216"/>
                <a:gd name="connsiteX1" fmla="*/ -2189 w 123533"/>
                <a:gd name="connsiteY1" fmla="*/ -483 h 376216"/>
                <a:gd name="connsiteX2" fmla="*/ 121345 w 123533"/>
                <a:gd name="connsiteY2" fmla="*/ 375734 h 376216"/>
                <a:gd name="connsiteX3" fmla="*/ -2189 w 123533"/>
                <a:gd name="connsiteY3" fmla="*/ 121518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-2189" y="121518"/>
                  </a:moveTo>
                  <a:lnTo>
                    <a:pt x="-2189" y="-483"/>
                  </a:lnTo>
                  <a:lnTo>
                    <a:pt x="121345" y="375734"/>
                  </a:lnTo>
                  <a:lnTo>
                    <a:pt x="-2189" y="1215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17" name="Freeform: Shape 3416">
              <a:extLst>
                <a:ext uri="{FF2B5EF4-FFF2-40B4-BE49-F238E27FC236}">
                  <a16:creationId xmlns:a16="http://schemas.microsoft.com/office/drawing/2014/main" id="{544C3BDA-5988-4669-A9CA-F37E3AD22C0F}"/>
                </a:ext>
              </a:extLst>
            </p:cNvPr>
            <p:cNvSpPr/>
            <p:nvPr/>
          </p:nvSpPr>
          <p:spPr>
            <a:xfrm>
              <a:off x="6436237" y="367793"/>
              <a:ext cx="123533" cy="510980"/>
            </a:xfrm>
            <a:custGeom>
              <a:avLst/>
              <a:gdLst>
                <a:gd name="connsiteX0" fmla="*/ -2189 w 123533"/>
                <a:gd name="connsiteY0" fmla="*/ 132395 h 510980"/>
                <a:gd name="connsiteX1" fmla="*/ -2189 w 123533"/>
                <a:gd name="connsiteY1" fmla="*/ -483 h 510980"/>
                <a:gd name="connsiteX2" fmla="*/ 121345 w 123533"/>
                <a:gd name="connsiteY2" fmla="*/ 510498 h 510980"/>
                <a:gd name="connsiteX3" fmla="*/ -2189 w 123533"/>
                <a:gd name="connsiteY3" fmla="*/ 132395 h 5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10980">
                  <a:moveTo>
                    <a:pt x="-2189" y="132395"/>
                  </a:moveTo>
                  <a:lnTo>
                    <a:pt x="-2189" y="-483"/>
                  </a:lnTo>
                  <a:lnTo>
                    <a:pt x="121345" y="510498"/>
                  </a:lnTo>
                  <a:lnTo>
                    <a:pt x="-2189" y="13239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18" name="Freeform: Shape 3417">
              <a:extLst>
                <a:ext uri="{FF2B5EF4-FFF2-40B4-BE49-F238E27FC236}">
                  <a16:creationId xmlns:a16="http://schemas.microsoft.com/office/drawing/2014/main" id="{6093B9F5-9A1E-49DC-9489-B63702F3F7F4}"/>
                </a:ext>
              </a:extLst>
            </p:cNvPr>
            <p:cNvSpPr/>
            <p:nvPr/>
          </p:nvSpPr>
          <p:spPr>
            <a:xfrm>
              <a:off x="6436237" y="249875"/>
              <a:ext cx="123533" cy="628899"/>
            </a:xfrm>
            <a:custGeom>
              <a:avLst/>
              <a:gdLst>
                <a:gd name="connsiteX0" fmla="*/ 121345 w 123533"/>
                <a:gd name="connsiteY0" fmla="*/ 628417 h 628899"/>
                <a:gd name="connsiteX1" fmla="*/ -2189 w 123533"/>
                <a:gd name="connsiteY1" fmla="*/ -483 h 628899"/>
                <a:gd name="connsiteX2" fmla="*/ 121345 w 123533"/>
                <a:gd name="connsiteY2" fmla="*/ 506719 h 628899"/>
                <a:gd name="connsiteX3" fmla="*/ 121345 w 123533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121345" y="628417"/>
                  </a:moveTo>
                  <a:lnTo>
                    <a:pt x="-2189" y="-483"/>
                  </a:lnTo>
                  <a:lnTo>
                    <a:pt x="121345" y="506719"/>
                  </a:lnTo>
                  <a:lnTo>
                    <a:pt x="121345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19" name="Freeform: Shape 3418">
              <a:extLst>
                <a:ext uri="{FF2B5EF4-FFF2-40B4-BE49-F238E27FC236}">
                  <a16:creationId xmlns:a16="http://schemas.microsoft.com/office/drawing/2014/main" id="{43C257C0-E21E-4266-B960-1493F2548169}"/>
                </a:ext>
              </a:extLst>
            </p:cNvPr>
            <p:cNvSpPr/>
            <p:nvPr/>
          </p:nvSpPr>
          <p:spPr>
            <a:xfrm>
              <a:off x="6436237" y="249875"/>
              <a:ext cx="123533" cy="505365"/>
            </a:xfrm>
            <a:custGeom>
              <a:avLst/>
              <a:gdLst>
                <a:gd name="connsiteX0" fmla="*/ 121345 w 123533"/>
                <a:gd name="connsiteY0" fmla="*/ 504883 h 505365"/>
                <a:gd name="connsiteX1" fmla="*/ -2189 w 123533"/>
                <a:gd name="connsiteY1" fmla="*/ -483 h 505365"/>
                <a:gd name="connsiteX2" fmla="*/ 121345 w 123533"/>
                <a:gd name="connsiteY2" fmla="*/ 373465 h 505365"/>
                <a:gd name="connsiteX3" fmla="*/ 121345 w 123533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05365">
                  <a:moveTo>
                    <a:pt x="121345" y="504883"/>
                  </a:moveTo>
                  <a:lnTo>
                    <a:pt x="-2189" y="-483"/>
                  </a:lnTo>
                  <a:lnTo>
                    <a:pt x="121345" y="373465"/>
                  </a:lnTo>
                  <a:lnTo>
                    <a:pt x="121345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20" name="Freeform: Shape 3419">
              <a:extLst>
                <a:ext uri="{FF2B5EF4-FFF2-40B4-BE49-F238E27FC236}">
                  <a16:creationId xmlns:a16="http://schemas.microsoft.com/office/drawing/2014/main" id="{10D90131-5508-4557-984E-643AB7858D03}"/>
                </a:ext>
              </a:extLst>
            </p:cNvPr>
            <p:cNvSpPr/>
            <p:nvPr/>
          </p:nvSpPr>
          <p:spPr>
            <a:xfrm>
              <a:off x="6436237" y="249875"/>
              <a:ext cx="123533" cy="376216"/>
            </a:xfrm>
            <a:custGeom>
              <a:avLst/>
              <a:gdLst>
                <a:gd name="connsiteX0" fmla="*/ 121345 w 123533"/>
                <a:gd name="connsiteY0" fmla="*/ 375734 h 376216"/>
                <a:gd name="connsiteX1" fmla="*/ -2189 w 123533"/>
                <a:gd name="connsiteY1" fmla="*/ -483 h 376216"/>
                <a:gd name="connsiteX2" fmla="*/ 121345 w 123533"/>
                <a:gd name="connsiteY2" fmla="*/ 253727 h 376216"/>
                <a:gd name="connsiteX3" fmla="*/ 121345 w 123533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121345" y="375734"/>
                  </a:moveTo>
                  <a:lnTo>
                    <a:pt x="-2189" y="-483"/>
                  </a:lnTo>
                  <a:lnTo>
                    <a:pt x="121345" y="253727"/>
                  </a:lnTo>
                  <a:lnTo>
                    <a:pt x="121345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21" name="Freeform: Shape 3420">
              <a:extLst>
                <a:ext uri="{FF2B5EF4-FFF2-40B4-BE49-F238E27FC236}">
                  <a16:creationId xmlns:a16="http://schemas.microsoft.com/office/drawing/2014/main" id="{B2FF937A-F2EA-435E-8DCD-8D38C3749A86}"/>
                </a:ext>
              </a:extLst>
            </p:cNvPr>
            <p:cNvSpPr/>
            <p:nvPr/>
          </p:nvSpPr>
          <p:spPr>
            <a:xfrm>
              <a:off x="6436237" y="249875"/>
              <a:ext cx="123533" cy="252682"/>
            </a:xfrm>
            <a:custGeom>
              <a:avLst/>
              <a:gdLst>
                <a:gd name="connsiteX0" fmla="*/ 121345 w 123533"/>
                <a:gd name="connsiteY0" fmla="*/ 252200 h 252682"/>
                <a:gd name="connsiteX1" fmla="*/ -2189 w 123533"/>
                <a:gd name="connsiteY1" fmla="*/ -483 h 252682"/>
                <a:gd name="connsiteX2" fmla="*/ 121345 w 123533"/>
                <a:gd name="connsiteY2" fmla="*/ 120777 h 252682"/>
                <a:gd name="connsiteX3" fmla="*/ 121345 w 123533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121345" y="252200"/>
                  </a:moveTo>
                  <a:lnTo>
                    <a:pt x="-2189" y="-483"/>
                  </a:lnTo>
                  <a:lnTo>
                    <a:pt x="121345" y="120777"/>
                  </a:lnTo>
                  <a:lnTo>
                    <a:pt x="121345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22" name="Freeform: Shape 3421">
              <a:extLst>
                <a:ext uri="{FF2B5EF4-FFF2-40B4-BE49-F238E27FC236}">
                  <a16:creationId xmlns:a16="http://schemas.microsoft.com/office/drawing/2014/main" id="{1EC284F0-F34C-40B0-8FBB-58185DF8CF65}"/>
                </a:ext>
              </a:extLst>
            </p:cNvPr>
            <p:cNvSpPr/>
            <p:nvPr/>
          </p:nvSpPr>
          <p:spPr>
            <a:xfrm>
              <a:off x="6773148" y="75524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23" name="Freeform: Shape 3422">
              <a:extLst>
                <a:ext uri="{FF2B5EF4-FFF2-40B4-BE49-F238E27FC236}">
                  <a16:creationId xmlns:a16="http://schemas.microsoft.com/office/drawing/2014/main" id="{2851754B-9EB3-4382-83E6-60F6452F5CC0}"/>
                </a:ext>
              </a:extLst>
            </p:cNvPr>
            <p:cNvSpPr/>
            <p:nvPr/>
          </p:nvSpPr>
          <p:spPr>
            <a:xfrm>
              <a:off x="6773148" y="626091"/>
              <a:ext cx="123533" cy="252682"/>
            </a:xfrm>
            <a:custGeom>
              <a:avLst/>
              <a:gdLst>
                <a:gd name="connsiteX0" fmla="*/ -2189 w 123533"/>
                <a:gd name="connsiteY0" fmla="*/ 130935 h 252682"/>
                <a:gd name="connsiteX1" fmla="*/ -2189 w 123533"/>
                <a:gd name="connsiteY1" fmla="*/ -483 h 252682"/>
                <a:gd name="connsiteX2" fmla="*/ 121345 w 123533"/>
                <a:gd name="connsiteY2" fmla="*/ 252200 h 252682"/>
                <a:gd name="connsiteX3" fmla="*/ -2189 w 123533"/>
                <a:gd name="connsiteY3" fmla="*/ 130935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-2189" y="130935"/>
                  </a:moveTo>
                  <a:lnTo>
                    <a:pt x="-2189" y="-483"/>
                  </a:lnTo>
                  <a:lnTo>
                    <a:pt x="121345" y="252200"/>
                  </a:lnTo>
                  <a:lnTo>
                    <a:pt x="-2189" y="13093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24" name="Freeform: Shape 3423">
              <a:extLst>
                <a:ext uri="{FF2B5EF4-FFF2-40B4-BE49-F238E27FC236}">
                  <a16:creationId xmlns:a16="http://schemas.microsoft.com/office/drawing/2014/main" id="{F83FC2AA-7C8E-4394-9AF7-70E9CEFECAC0}"/>
                </a:ext>
              </a:extLst>
            </p:cNvPr>
            <p:cNvSpPr/>
            <p:nvPr/>
          </p:nvSpPr>
          <p:spPr>
            <a:xfrm>
              <a:off x="6773148" y="502558"/>
              <a:ext cx="123533" cy="376216"/>
            </a:xfrm>
            <a:custGeom>
              <a:avLst/>
              <a:gdLst>
                <a:gd name="connsiteX0" fmla="*/ -2189 w 123533"/>
                <a:gd name="connsiteY0" fmla="*/ 121518 h 376216"/>
                <a:gd name="connsiteX1" fmla="*/ -2189 w 123533"/>
                <a:gd name="connsiteY1" fmla="*/ -483 h 376216"/>
                <a:gd name="connsiteX2" fmla="*/ 121345 w 123533"/>
                <a:gd name="connsiteY2" fmla="*/ 375734 h 376216"/>
                <a:gd name="connsiteX3" fmla="*/ -2189 w 123533"/>
                <a:gd name="connsiteY3" fmla="*/ 121518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-2189" y="121518"/>
                  </a:moveTo>
                  <a:lnTo>
                    <a:pt x="-2189" y="-483"/>
                  </a:lnTo>
                  <a:lnTo>
                    <a:pt x="121345" y="375734"/>
                  </a:lnTo>
                  <a:lnTo>
                    <a:pt x="-2189" y="1215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25" name="Freeform: Shape 3424">
              <a:extLst>
                <a:ext uri="{FF2B5EF4-FFF2-40B4-BE49-F238E27FC236}">
                  <a16:creationId xmlns:a16="http://schemas.microsoft.com/office/drawing/2014/main" id="{38BB01DC-F89E-4523-9193-A5A7A18B9824}"/>
                </a:ext>
              </a:extLst>
            </p:cNvPr>
            <p:cNvSpPr/>
            <p:nvPr/>
          </p:nvSpPr>
          <p:spPr>
            <a:xfrm>
              <a:off x="6773148" y="367793"/>
              <a:ext cx="123533" cy="510980"/>
            </a:xfrm>
            <a:custGeom>
              <a:avLst/>
              <a:gdLst>
                <a:gd name="connsiteX0" fmla="*/ -2189 w 123533"/>
                <a:gd name="connsiteY0" fmla="*/ 132395 h 510980"/>
                <a:gd name="connsiteX1" fmla="*/ -2189 w 123533"/>
                <a:gd name="connsiteY1" fmla="*/ -483 h 510980"/>
                <a:gd name="connsiteX2" fmla="*/ 121345 w 123533"/>
                <a:gd name="connsiteY2" fmla="*/ 510498 h 510980"/>
                <a:gd name="connsiteX3" fmla="*/ -2189 w 123533"/>
                <a:gd name="connsiteY3" fmla="*/ 132395 h 5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10980">
                  <a:moveTo>
                    <a:pt x="-2189" y="132395"/>
                  </a:moveTo>
                  <a:lnTo>
                    <a:pt x="-2189" y="-483"/>
                  </a:lnTo>
                  <a:lnTo>
                    <a:pt x="121345" y="510498"/>
                  </a:lnTo>
                  <a:lnTo>
                    <a:pt x="-2189" y="13239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26" name="Freeform: Shape 3425">
              <a:extLst>
                <a:ext uri="{FF2B5EF4-FFF2-40B4-BE49-F238E27FC236}">
                  <a16:creationId xmlns:a16="http://schemas.microsoft.com/office/drawing/2014/main" id="{1E4D0E06-205E-45D2-8A94-16839BEC86A2}"/>
                </a:ext>
              </a:extLst>
            </p:cNvPr>
            <p:cNvSpPr/>
            <p:nvPr/>
          </p:nvSpPr>
          <p:spPr>
            <a:xfrm>
              <a:off x="2005864" y="2807"/>
              <a:ext cx="123533" cy="5137884"/>
            </a:xfrm>
            <a:custGeom>
              <a:avLst/>
              <a:gdLst>
                <a:gd name="connsiteX0" fmla="*/ -2189 w 123533"/>
                <a:gd name="connsiteY0" fmla="*/ 5137402 h 5137884"/>
                <a:gd name="connsiteX1" fmla="*/ -2189 w 123533"/>
                <a:gd name="connsiteY1" fmla="*/ -483 h 5137884"/>
                <a:gd name="connsiteX2" fmla="*/ 121345 w 123533"/>
                <a:gd name="connsiteY2" fmla="*/ 5137402 h 5137884"/>
                <a:gd name="connsiteX3" fmla="*/ -2189 w 123533"/>
                <a:gd name="connsiteY3" fmla="*/ 5137402 h 513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137884">
                  <a:moveTo>
                    <a:pt x="-2189" y="5137402"/>
                  </a:moveTo>
                  <a:lnTo>
                    <a:pt x="-2189" y="-483"/>
                  </a:lnTo>
                  <a:lnTo>
                    <a:pt x="121345" y="5137402"/>
                  </a:lnTo>
                  <a:lnTo>
                    <a:pt x="-2189" y="513740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27" name="Freeform: Shape 3426">
              <a:extLst>
                <a:ext uri="{FF2B5EF4-FFF2-40B4-BE49-F238E27FC236}">
                  <a16:creationId xmlns:a16="http://schemas.microsoft.com/office/drawing/2014/main" id="{6C049CBE-0341-450E-9DC6-E7F03F7EB359}"/>
                </a:ext>
              </a:extLst>
            </p:cNvPr>
            <p:cNvSpPr/>
            <p:nvPr/>
          </p:nvSpPr>
          <p:spPr>
            <a:xfrm>
              <a:off x="2005864" y="2807"/>
              <a:ext cx="123533" cy="123539"/>
            </a:xfrm>
            <a:custGeom>
              <a:avLst/>
              <a:gdLst>
                <a:gd name="connsiteX0" fmla="*/ 121345 w 123533"/>
                <a:gd name="connsiteY0" fmla="*/ 123057 h 123539"/>
                <a:gd name="connsiteX1" fmla="*/ -2189 w 123533"/>
                <a:gd name="connsiteY1" fmla="*/ -483 h 123539"/>
                <a:gd name="connsiteX2" fmla="*/ 121345 w 123533"/>
                <a:gd name="connsiteY2" fmla="*/ -483 h 123539"/>
                <a:gd name="connsiteX3" fmla="*/ 121345 w 123533"/>
                <a:gd name="connsiteY3" fmla="*/ 123057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9">
                  <a:moveTo>
                    <a:pt x="121345" y="123057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28" name="Freeform: Shape 3427">
              <a:extLst>
                <a:ext uri="{FF2B5EF4-FFF2-40B4-BE49-F238E27FC236}">
                  <a16:creationId xmlns:a16="http://schemas.microsoft.com/office/drawing/2014/main" id="{6693A129-62D8-4FF0-88F9-A8E546D5FAE5}"/>
                </a:ext>
              </a:extLst>
            </p:cNvPr>
            <p:cNvSpPr/>
            <p:nvPr/>
          </p:nvSpPr>
          <p:spPr>
            <a:xfrm>
              <a:off x="2129398" y="5017158"/>
              <a:ext cx="4890817" cy="123533"/>
            </a:xfrm>
            <a:custGeom>
              <a:avLst/>
              <a:gdLst>
                <a:gd name="connsiteX0" fmla="*/ -2189 w 4890817"/>
                <a:gd name="connsiteY0" fmla="*/ 123051 h 123533"/>
                <a:gd name="connsiteX1" fmla="*/ -2189 w 4890817"/>
                <a:gd name="connsiteY1" fmla="*/ -483 h 123533"/>
                <a:gd name="connsiteX2" fmla="*/ 4888629 w 4890817"/>
                <a:gd name="connsiteY2" fmla="*/ 123051 h 123533"/>
                <a:gd name="connsiteX3" fmla="*/ -2189 w 4890817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90817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4888629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29" name="Freeform: Shape 3428">
              <a:extLst>
                <a:ext uri="{FF2B5EF4-FFF2-40B4-BE49-F238E27FC236}">
                  <a16:creationId xmlns:a16="http://schemas.microsoft.com/office/drawing/2014/main" id="{ECF61F98-B56A-4721-B870-A0380B024E2C}"/>
                </a:ext>
              </a:extLst>
            </p:cNvPr>
            <p:cNvSpPr/>
            <p:nvPr/>
          </p:nvSpPr>
          <p:spPr>
            <a:xfrm>
              <a:off x="2129398" y="5017158"/>
              <a:ext cx="4890817" cy="123533"/>
            </a:xfrm>
            <a:custGeom>
              <a:avLst/>
              <a:gdLst>
                <a:gd name="connsiteX0" fmla="*/ 4888629 w 4890817"/>
                <a:gd name="connsiteY0" fmla="*/ 123051 h 123533"/>
                <a:gd name="connsiteX1" fmla="*/ -2189 w 4890817"/>
                <a:gd name="connsiteY1" fmla="*/ -483 h 123533"/>
                <a:gd name="connsiteX2" fmla="*/ 4888629 w 4890817"/>
                <a:gd name="connsiteY2" fmla="*/ -483 h 123533"/>
                <a:gd name="connsiteX3" fmla="*/ 4888629 w 4890817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90817" h="123533">
                  <a:moveTo>
                    <a:pt x="4888629" y="123051"/>
                  </a:moveTo>
                  <a:lnTo>
                    <a:pt x="-2189" y="-483"/>
                  </a:lnTo>
                  <a:lnTo>
                    <a:pt x="4888629" y="-483"/>
                  </a:lnTo>
                  <a:lnTo>
                    <a:pt x="488862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30" name="Freeform: Shape 3429">
              <a:extLst>
                <a:ext uri="{FF2B5EF4-FFF2-40B4-BE49-F238E27FC236}">
                  <a16:creationId xmlns:a16="http://schemas.microsoft.com/office/drawing/2014/main" id="{A483135E-7767-4DF7-9BC9-673D8BEEFC8A}"/>
                </a:ext>
              </a:extLst>
            </p:cNvPr>
            <p:cNvSpPr/>
            <p:nvPr/>
          </p:nvSpPr>
          <p:spPr>
            <a:xfrm>
              <a:off x="2129398" y="2807"/>
              <a:ext cx="4890817" cy="123539"/>
            </a:xfrm>
            <a:custGeom>
              <a:avLst/>
              <a:gdLst>
                <a:gd name="connsiteX0" fmla="*/ -2189 w 4890817"/>
                <a:gd name="connsiteY0" fmla="*/ 123057 h 123539"/>
                <a:gd name="connsiteX1" fmla="*/ -2189 w 4890817"/>
                <a:gd name="connsiteY1" fmla="*/ -483 h 123539"/>
                <a:gd name="connsiteX2" fmla="*/ 4888629 w 4890817"/>
                <a:gd name="connsiteY2" fmla="*/ 123057 h 123539"/>
                <a:gd name="connsiteX3" fmla="*/ -2189 w 4890817"/>
                <a:gd name="connsiteY3" fmla="*/ 123057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90817" h="123539">
                  <a:moveTo>
                    <a:pt x="-2189" y="123057"/>
                  </a:moveTo>
                  <a:lnTo>
                    <a:pt x="-2189" y="-483"/>
                  </a:lnTo>
                  <a:lnTo>
                    <a:pt x="4888629" y="123057"/>
                  </a:lnTo>
                  <a:lnTo>
                    <a:pt x="-2189" y="12305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31" name="Freeform: Shape 3430">
              <a:extLst>
                <a:ext uri="{FF2B5EF4-FFF2-40B4-BE49-F238E27FC236}">
                  <a16:creationId xmlns:a16="http://schemas.microsoft.com/office/drawing/2014/main" id="{C3DD2FD7-BFF5-497C-AECD-A5D28676D1DA}"/>
                </a:ext>
              </a:extLst>
            </p:cNvPr>
            <p:cNvSpPr/>
            <p:nvPr/>
          </p:nvSpPr>
          <p:spPr>
            <a:xfrm>
              <a:off x="2129398" y="2807"/>
              <a:ext cx="4890817" cy="123539"/>
            </a:xfrm>
            <a:custGeom>
              <a:avLst/>
              <a:gdLst>
                <a:gd name="connsiteX0" fmla="*/ 4888629 w 4890817"/>
                <a:gd name="connsiteY0" fmla="*/ 123057 h 123539"/>
                <a:gd name="connsiteX1" fmla="*/ -2189 w 4890817"/>
                <a:gd name="connsiteY1" fmla="*/ -483 h 123539"/>
                <a:gd name="connsiteX2" fmla="*/ 4888629 w 4890817"/>
                <a:gd name="connsiteY2" fmla="*/ -483 h 123539"/>
                <a:gd name="connsiteX3" fmla="*/ 4888629 w 4890817"/>
                <a:gd name="connsiteY3" fmla="*/ 123057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90817" h="123539">
                  <a:moveTo>
                    <a:pt x="4888629" y="123057"/>
                  </a:moveTo>
                  <a:lnTo>
                    <a:pt x="-2189" y="-483"/>
                  </a:lnTo>
                  <a:lnTo>
                    <a:pt x="4888629" y="-483"/>
                  </a:lnTo>
                  <a:lnTo>
                    <a:pt x="4888629" y="12305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32" name="Freeform: Shape 3431">
              <a:extLst>
                <a:ext uri="{FF2B5EF4-FFF2-40B4-BE49-F238E27FC236}">
                  <a16:creationId xmlns:a16="http://schemas.microsoft.com/office/drawing/2014/main" id="{CEA9BEF6-D51D-407D-AC24-2222A6FA9DCC}"/>
                </a:ext>
              </a:extLst>
            </p:cNvPr>
            <p:cNvSpPr/>
            <p:nvPr/>
          </p:nvSpPr>
          <p:spPr>
            <a:xfrm>
              <a:off x="7020215" y="2807"/>
              <a:ext cx="117918" cy="5137884"/>
            </a:xfrm>
            <a:custGeom>
              <a:avLst/>
              <a:gdLst>
                <a:gd name="connsiteX0" fmla="*/ -2189 w 117918"/>
                <a:gd name="connsiteY0" fmla="*/ 121759 h 5137884"/>
                <a:gd name="connsiteX1" fmla="*/ -2189 w 117918"/>
                <a:gd name="connsiteY1" fmla="*/ -483 h 5137884"/>
                <a:gd name="connsiteX2" fmla="*/ 115730 w 117918"/>
                <a:gd name="connsiteY2" fmla="*/ 5137402 h 5137884"/>
                <a:gd name="connsiteX3" fmla="*/ -2189 w 117918"/>
                <a:gd name="connsiteY3" fmla="*/ 121748 h 513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5137884">
                  <a:moveTo>
                    <a:pt x="-2189" y="121759"/>
                  </a:moveTo>
                  <a:lnTo>
                    <a:pt x="-2189" y="-483"/>
                  </a:lnTo>
                  <a:lnTo>
                    <a:pt x="115730" y="5137402"/>
                  </a:lnTo>
                  <a:lnTo>
                    <a:pt x="-2189" y="12174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33" name="Freeform: Shape 3432">
              <a:extLst>
                <a:ext uri="{FF2B5EF4-FFF2-40B4-BE49-F238E27FC236}">
                  <a16:creationId xmlns:a16="http://schemas.microsoft.com/office/drawing/2014/main" id="{C40029EF-2F96-441F-AC03-95036BB417FB}"/>
                </a:ext>
              </a:extLst>
            </p:cNvPr>
            <p:cNvSpPr/>
            <p:nvPr/>
          </p:nvSpPr>
          <p:spPr>
            <a:xfrm>
              <a:off x="7020215" y="2807"/>
              <a:ext cx="117918" cy="5137884"/>
            </a:xfrm>
            <a:custGeom>
              <a:avLst/>
              <a:gdLst>
                <a:gd name="connsiteX0" fmla="*/ 115730 w 117918"/>
                <a:gd name="connsiteY0" fmla="*/ 5137402 h 5137884"/>
                <a:gd name="connsiteX1" fmla="*/ -2189 w 117918"/>
                <a:gd name="connsiteY1" fmla="*/ -483 h 5137884"/>
                <a:gd name="connsiteX2" fmla="*/ 115730 w 117918"/>
                <a:gd name="connsiteY2" fmla="*/ -483 h 5137884"/>
                <a:gd name="connsiteX3" fmla="*/ 115730 w 117918"/>
                <a:gd name="connsiteY3" fmla="*/ 5137402 h 513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5137884">
                  <a:moveTo>
                    <a:pt x="115730" y="5137402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513740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34" name="Freeform: Shape 3433">
              <a:extLst>
                <a:ext uri="{FF2B5EF4-FFF2-40B4-BE49-F238E27FC236}">
                  <a16:creationId xmlns:a16="http://schemas.microsoft.com/office/drawing/2014/main" id="{DCA6A637-5A0D-4D1D-A92D-2254ED759348}"/>
                </a:ext>
              </a:extLst>
            </p:cNvPr>
            <p:cNvSpPr/>
            <p:nvPr/>
          </p:nvSpPr>
          <p:spPr>
            <a:xfrm>
              <a:off x="2005864" y="2807"/>
              <a:ext cx="123533" cy="5137884"/>
            </a:xfrm>
            <a:custGeom>
              <a:avLst/>
              <a:gdLst>
                <a:gd name="connsiteX0" fmla="*/ 121345 w 123533"/>
                <a:gd name="connsiteY0" fmla="*/ 5137402 h 5137884"/>
                <a:gd name="connsiteX1" fmla="*/ -2189 w 123533"/>
                <a:gd name="connsiteY1" fmla="*/ -483 h 5137884"/>
                <a:gd name="connsiteX2" fmla="*/ 121345 w 123533"/>
                <a:gd name="connsiteY2" fmla="*/ 5015160 h 5137884"/>
                <a:gd name="connsiteX3" fmla="*/ 121345 w 123533"/>
                <a:gd name="connsiteY3" fmla="*/ 5137402 h 513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137884">
                  <a:moveTo>
                    <a:pt x="121345" y="5137402"/>
                  </a:moveTo>
                  <a:lnTo>
                    <a:pt x="-2189" y="-483"/>
                  </a:lnTo>
                  <a:lnTo>
                    <a:pt x="121345" y="5015160"/>
                  </a:lnTo>
                  <a:lnTo>
                    <a:pt x="121345" y="513740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35" name="Freeform: Shape 3434">
              <a:extLst>
                <a:ext uri="{FF2B5EF4-FFF2-40B4-BE49-F238E27FC236}">
                  <a16:creationId xmlns:a16="http://schemas.microsoft.com/office/drawing/2014/main" id="{AC9C9066-6422-4F74-A92A-ED041A92A112}"/>
                </a:ext>
              </a:extLst>
            </p:cNvPr>
            <p:cNvSpPr/>
            <p:nvPr/>
          </p:nvSpPr>
          <p:spPr>
            <a:xfrm>
              <a:off x="2005864" y="2807"/>
              <a:ext cx="123533" cy="5014350"/>
            </a:xfrm>
            <a:custGeom>
              <a:avLst/>
              <a:gdLst>
                <a:gd name="connsiteX0" fmla="*/ 121345 w 123533"/>
                <a:gd name="connsiteY0" fmla="*/ 5013868 h 5014350"/>
                <a:gd name="connsiteX1" fmla="*/ -2189 w 123533"/>
                <a:gd name="connsiteY1" fmla="*/ -483 h 5014350"/>
                <a:gd name="connsiteX2" fmla="*/ 121345 w 123533"/>
                <a:gd name="connsiteY2" fmla="*/ 121726 h 5014350"/>
                <a:gd name="connsiteX3" fmla="*/ 121345 w 123533"/>
                <a:gd name="connsiteY3" fmla="*/ 5013868 h 50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014350">
                  <a:moveTo>
                    <a:pt x="121345" y="5013868"/>
                  </a:moveTo>
                  <a:lnTo>
                    <a:pt x="-2189" y="-483"/>
                  </a:lnTo>
                  <a:lnTo>
                    <a:pt x="121345" y="121726"/>
                  </a:lnTo>
                  <a:lnTo>
                    <a:pt x="121345" y="501386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36" name="Freeform: Shape 3435">
              <a:extLst>
                <a:ext uri="{FF2B5EF4-FFF2-40B4-BE49-F238E27FC236}">
                  <a16:creationId xmlns:a16="http://schemas.microsoft.com/office/drawing/2014/main" id="{90CDA6A4-C409-448C-BAB2-4DADDCD0332F}"/>
                </a:ext>
              </a:extLst>
            </p:cNvPr>
            <p:cNvSpPr/>
            <p:nvPr/>
          </p:nvSpPr>
          <p:spPr>
            <a:xfrm>
              <a:off x="7020215" y="5017158"/>
              <a:ext cx="117918" cy="123533"/>
            </a:xfrm>
            <a:custGeom>
              <a:avLst/>
              <a:gdLst>
                <a:gd name="connsiteX0" fmla="*/ -2189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123051 h 123533"/>
                <a:gd name="connsiteX3" fmla="*/ -2189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37" name="Freeform: Shape 3436">
              <a:extLst>
                <a:ext uri="{FF2B5EF4-FFF2-40B4-BE49-F238E27FC236}">
                  <a16:creationId xmlns:a16="http://schemas.microsoft.com/office/drawing/2014/main" id="{CBC329AD-C2D5-4FD2-ACA0-E0A9EE5333E1}"/>
                </a:ext>
              </a:extLst>
            </p:cNvPr>
            <p:cNvSpPr/>
            <p:nvPr/>
          </p:nvSpPr>
          <p:spPr>
            <a:xfrm>
              <a:off x="7020215" y="126341"/>
              <a:ext cx="117918" cy="5014350"/>
            </a:xfrm>
            <a:custGeom>
              <a:avLst/>
              <a:gdLst>
                <a:gd name="connsiteX0" fmla="*/ -2189 w 117918"/>
                <a:gd name="connsiteY0" fmla="*/ 4891626 h 5014350"/>
                <a:gd name="connsiteX1" fmla="*/ -2189 w 117918"/>
                <a:gd name="connsiteY1" fmla="*/ -483 h 5014350"/>
                <a:gd name="connsiteX2" fmla="*/ 115730 w 117918"/>
                <a:gd name="connsiteY2" fmla="*/ 5013868 h 5014350"/>
                <a:gd name="connsiteX3" fmla="*/ -2189 w 117918"/>
                <a:gd name="connsiteY3" fmla="*/ 4891682 h 50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5014350">
                  <a:moveTo>
                    <a:pt x="-2189" y="4891626"/>
                  </a:moveTo>
                  <a:lnTo>
                    <a:pt x="-2189" y="-483"/>
                  </a:lnTo>
                  <a:lnTo>
                    <a:pt x="115730" y="5013868"/>
                  </a:lnTo>
                  <a:lnTo>
                    <a:pt x="-2189" y="489168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38" name="Freeform: Shape 3437">
              <a:extLst>
                <a:ext uri="{FF2B5EF4-FFF2-40B4-BE49-F238E27FC236}">
                  <a16:creationId xmlns:a16="http://schemas.microsoft.com/office/drawing/2014/main" id="{007D2E37-F26E-43C6-A987-6B8D312592AB}"/>
                </a:ext>
              </a:extLst>
            </p:cNvPr>
            <p:cNvSpPr/>
            <p:nvPr/>
          </p:nvSpPr>
          <p:spPr>
            <a:xfrm>
              <a:off x="2005864" y="2807"/>
              <a:ext cx="5132269" cy="5615"/>
            </a:xfrm>
            <a:custGeom>
              <a:avLst/>
              <a:gdLst>
                <a:gd name="connsiteX0" fmla="*/ -2189 w 5132269"/>
                <a:gd name="connsiteY0" fmla="*/ -483 h 5615"/>
                <a:gd name="connsiteX1" fmla="*/ 5130081 w 513226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32269" h="5615">
                  <a:moveTo>
                    <a:pt x="-2189" y="-483"/>
                  </a:moveTo>
                  <a:lnTo>
                    <a:pt x="513008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39" name="Freeform: Shape 3438">
              <a:extLst>
                <a:ext uri="{FF2B5EF4-FFF2-40B4-BE49-F238E27FC236}">
                  <a16:creationId xmlns:a16="http://schemas.microsoft.com/office/drawing/2014/main" id="{2115FC44-0B2A-40A7-ACD1-485F777AF69B}"/>
                </a:ext>
              </a:extLst>
            </p:cNvPr>
            <p:cNvSpPr/>
            <p:nvPr/>
          </p:nvSpPr>
          <p:spPr>
            <a:xfrm>
              <a:off x="7138134" y="2807"/>
              <a:ext cx="5615" cy="5137884"/>
            </a:xfrm>
            <a:custGeom>
              <a:avLst/>
              <a:gdLst>
                <a:gd name="connsiteX0" fmla="*/ -2189 w 5615"/>
                <a:gd name="connsiteY0" fmla="*/ -483 h 5137884"/>
                <a:gd name="connsiteX1" fmla="*/ -2189 w 5615"/>
                <a:gd name="connsiteY1" fmla="*/ 5137402 h 513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137884">
                  <a:moveTo>
                    <a:pt x="-2189" y="-483"/>
                  </a:moveTo>
                  <a:lnTo>
                    <a:pt x="-2189" y="5137402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40" name="Freeform: Shape 3439">
              <a:extLst>
                <a:ext uri="{FF2B5EF4-FFF2-40B4-BE49-F238E27FC236}">
                  <a16:creationId xmlns:a16="http://schemas.microsoft.com/office/drawing/2014/main" id="{2314F193-F5A3-46CF-9E54-EBB008EC1465}"/>
                </a:ext>
              </a:extLst>
            </p:cNvPr>
            <p:cNvSpPr/>
            <p:nvPr/>
          </p:nvSpPr>
          <p:spPr>
            <a:xfrm>
              <a:off x="2005864" y="5140692"/>
              <a:ext cx="5132269" cy="5615"/>
            </a:xfrm>
            <a:custGeom>
              <a:avLst/>
              <a:gdLst>
                <a:gd name="connsiteX0" fmla="*/ 5130081 w 5132269"/>
                <a:gd name="connsiteY0" fmla="*/ -483 h 5615"/>
                <a:gd name="connsiteX1" fmla="*/ -2189 w 513226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32269" h="5615">
                  <a:moveTo>
                    <a:pt x="5130081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41" name="Freeform: Shape 3440">
              <a:extLst>
                <a:ext uri="{FF2B5EF4-FFF2-40B4-BE49-F238E27FC236}">
                  <a16:creationId xmlns:a16="http://schemas.microsoft.com/office/drawing/2014/main" id="{EB41F6CC-2FC4-45E8-928B-B42B88C285EE}"/>
                </a:ext>
              </a:extLst>
            </p:cNvPr>
            <p:cNvSpPr/>
            <p:nvPr/>
          </p:nvSpPr>
          <p:spPr>
            <a:xfrm>
              <a:off x="2005864" y="2807"/>
              <a:ext cx="5615" cy="5137884"/>
            </a:xfrm>
            <a:custGeom>
              <a:avLst/>
              <a:gdLst>
                <a:gd name="connsiteX0" fmla="*/ -2189 w 5615"/>
                <a:gd name="connsiteY0" fmla="*/ 5137402 h 5137884"/>
                <a:gd name="connsiteX1" fmla="*/ -2189 w 5615"/>
                <a:gd name="connsiteY1" fmla="*/ -483 h 513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137884">
                  <a:moveTo>
                    <a:pt x="-2189" y="5137402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42" name="Freeform: Shape 3441">
              <a:extLst>
                <a:ext uri="{FF2B5EF4-FFF2-40B4-BE49-F238E27FC236}">
                  <a16:creationId xmlns:a16="http://schemas.microsoft.com/office/drawing/2014/main" id="{DE36776F-224D-4473-B361-E90ECA4447C7}"/>
                </a:ext>
              </a:extLst>
            </p:cNvPr>
            <p:cNvSpPr/>
            <p:nvPr/>
          </p:nvSpPr>
          <p:spPr>
            <a:xfrm>
              <a:off x="2252932" y="4893624"/>
              <a:ext cx="2195533" cy="5615"/>
            </a:xfrm>
            <a:custGeom>
              <a:avLst/>
              <a:gdLst>
                <a:gd name="connsiteX0" fmla="*/ 2193344 w 2195533"/>
                <a:gd name="connsiteY0" fmla="*/ -483 h 5615"/>
                <a:gd name="connsiteX1" fmla="*/ -2189 w 2195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95533" h="5615">
                  <a:moveTo>
                    <a:pt x="2193344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43" name="Freeform: Shape 3442">
              <a:extLst>
                <a:ext uri="{FF2B5EF4-FFF2-40B4-BE49-F238E27FC236}">
                  <a16:creationId xmlns:a16="http://schemas.microsoft.com/office/drawing/2014/main" id="{0E13D9D2-1C54-49BA-9101-EEA0A5ABEA19}"/>
                </a:ext>
              </a:extLst>
            </p:cNvPr>
            <p:cNvSpPr/>
            <p:nvPr/>
          </p:nvSpPr>
          <p:spPr>
            <a:xfrm>
              <a:off x="4448465" y="3574058"/>
              <a:ext cx="5615" cy="1319566"/>
            </a:xfrm>
            <a:custGeom>
              <a:avLst/>
              <a:gdLst>
                <a:gd name="connsiteX0" fmla="*/ -2189 w 5615"/>
                <a:gd name="connsiteY0" fmla="*/ -483 h 1319566"/>
                <a:gd name="connsiteX1" fmla="*/ -2189 w 5615"/>
                <a:gd name="connsiteY1" fmla="*/ 1319083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19566">
                  <a:moveTo>
                    <a:pt x="-2189" y="-483"/>
                  </a:moveTo>
                  <a:lnTo>
                    <a:pt x="-2189" y="13190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44" name="Freeform: Shape 3443">
              <a:extLst>
                <a:ext uri="{FF2B5EF4-FFF2-40B4-BE49-F238E27FC236}">
                  <a16:creationId xmlns:a16="http://schemas.microsoft.com/office/drawing/2014/main" id="{0B15F4E6-C0F2-4F8F-9892-4D653E6A0011}"/>
                </a:ext>
              </a:extLst>
            </p:cNvPr>
            <p:cNvSpPr/>
            <p:nvPr/>
          </p:nvSpPr>
          <p:spPr>
            <a:xfrm>
              <a:off x="2252932" y="4893624"/>
              <a:ext cx="2195533" cy="5615"/>
            </a:xfrm>
            <a:custGeom>
              <a:avLst/>
              <a:gdLst>
                <a:gd name="connsiteX0" fmla="*/ 2193344 w 2195533"/>
                <a:gd name="connsiteY0" fmla="*/ -483 h 5615"/>
                <a:gd name="connsiteX1" fmla="*/ -2189 w 2195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95533" h="5615">
                  <a:moveTo>
                    <a:pt x="2193344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45" name="Freeform: Shape 3444">
              <a:extLst>
                <a:ext uri="{FF2B5EF4-FFF2-40B4-BE49-F238E27FC236}">
                  <a16:creationId xmlns:a16="http://schemas.microsoft.com/office/drawing/2014/main" id="{45868086-C491-4963-B2D8-48403DD4E7A5}"/>
                </a:ext>
              </a:extLst>
            </p:cNvPr>
            <p:cNvSpPr/>
            <p:nvPr/>
          </p:nvSpPr>
          <p:spPr>
            <a:xfrm>
              <a:off x="2252932" y="3574058"/>
              <a:ext cx="5615" cy="1319566"/>
            </a:xfrm>
            <a:custGeom>
              <a:avLst/>
              <a:gdLst>
                <a:gd name="connsiteX0" fmla="*/ -2189 w 5615"/>
                <a:gd name="connsiteY0" fmla="*/ 1319083 h 1319566"/>
                <a:gd name="connsiteX1" fmla="*/ -2189 w 5615"/>
                <a:gd name="connsiteY1" fmla="*/ -483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19566">
                  <a:moveTo>
                    <a:pt x="-2189" y="13190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46" name="Freeform: Shape 3445">
              <a:extLst>
                <a:ext uri="{FF2B5EF4-FFF2-40B4-BE49-F238E27FC236}">
                  <a16:creationId xmlns:a16="http://schemas.microsoft.com/office/drawing/2014/main" id="{54596416-9B74-4205-9BEA-551C0C628502}"/>
                </a:ext>
              </a:extLst>
            </p:cNvPr>
            <p:cNvSpPr/>
            <p:nvPr/>
          </p:nvSpPr>
          <p:spPr>
            <a:xfrm>
              <a:off x="2370850" y="3697592"/>
              <a:ext cx="1959696" cy="5615"/>
            </a:xfrm>
            <a:custGeom>
              <a:avLst/>
              <a:gdLst>
                <a:gd name="connsiteX0" fmla="*/ -2189 w 1959696"/>
                <a:gd name="connsiteY0" fmla="*/ -483 h 5615"/>
                <a:gd name="connsiteX1" fmla="*/ 1957507 w 19596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9696" h="5615">
                  <a:moveTo>
                    <a:pt x="-2189" y="-483"/>
                  </a:moveTo>
                  <a:lnTo>
                    <a:pt x="195750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47" name="Freeform: Shape 3446">
              <a:extLst>
                <a:ext uri="{FF2B5EF4-FFF2-40B4-BE49-F238E27FC236}">
                  <a16:creationId xmlns:a16="http://schemas.microsoft.com/office/drawing/2014/main" id="{4F2CDC00-1D32-4B03-B6A6-133489ED4A7C}"/>
                </a:ext>
              </a:extLst>
            </p:cNvPr>
            <p:cNvSpPr/>
            <p:nvPr/>
          </p:nvSpPr>
          <p:spPr>
            <a:xfrm>
              <a:off x="2370850" y="4770090"/>
              <a:ext cx="1959696" cy="5615"/>
            </a:xfrm>
            <a:custGeom>
              <a:avLst/>
              <a:gdLst>
                <a:gd name="connsiteX0" fmla="*/ -2189 w 1959696"/>
                <a:gd name="connsiteY0" fmla="*/ -483 h 5615"/>
                <a:gd name="connsiteX1" fmla="*/ 1957507 w 19596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9696" h="5615">
                  <a:moveTo>
                    <a:pt x="-2189" y="-483"/>
                  </a:moveTo>
                  <a:lnTo>
                    <a:pt x="195750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48" name="Freeform: Shape 3447">
              <a:extLst>
                <a:ext uri="{FF2B5EF4-FFF2-40B4-BE49-F238E27FC236}">
                  <a16:creationId xmlns:a16="http://schemas.microsoft.com/office/drawing/2014/main" id="{1914BB4D-CE15-41E2-8F3A-BA4B8ACC5103}"/>
                </a:ext>
              </a:extLst>
            </p:cNvPr>
            <p:cNvSpPr/>
            <p:nvPr/>
          </p:nvSpPr>
          <p:spPr>
            <a:xfrm>
              <a:off x="2370850" y="3821126"/>
              <a:ext cx="381831" cy="5615"/>
            </a:xfrm>
            <a:custGeom>
              <a:avLst/>
              <a:gdLst>
                <a:gd name="connsiteX0" fmla="*/ -2189 w 381831"/>
                <a:gd name="connsiteY0" fmla="*/ -483 h 5615"/>
                <a:gd name="connsiteX1" fmla="*/ 379643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-2189" y="-483"/>
                  </a:moveTo>
                  <a:lnTo>
                    <a:pt x="37964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49" name="Freeform: Shape 3448">
              <a:extLst>
                <a:ext uri="{FF2B5EF4-FFF2-40B4-BE49-F238E27FC236}">
                  <a16:creationId xmlns:a16="http://schemas.microsoft.com/office/drawing/2014/main" id="{A651C4C9-4B0F-4005-9F04-876BAA15D875}"/>
                </a:ext>
              </a:extLst>
            </p:cNvPr>
            <p:cNvSpPr/>
            <p:nvPr/>
          </p:nvSpPr>
          <p:spPr>
            <a:xfrm>
              <a:off x="2370850" y="4174882"/>
              <a:ext cx="381831" cy="5615"/>
            </a:xfrm>
            <a:custGeom>
              <a:avLst/>
              <a:gdLst>
                <a:gd name="connsiteX0" fmla="*/ -2189 w 381831"/>
                <a:gd name="connsiteY0" fmla="*/ -483 h 5615"/>
                <a:gd name="connsiteX1" fmla="*/ 379643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-2189" y="-483"/>
                  </a:moveTo>
                  <a:lnTo>
                    <a:pt x="37964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50" name="Freeform: Shape 3449">
              <a:extLst>
                <a:ext uri="{FF2B5EF4-FFF2-40B4-BE49-F238E27FC236}">
                  <a16:creationId xmlns:a16="http://schemas.microsoft.com/office/drawing/2014/main" id="{1AD37B26-35D4-4BD5-A48B-9B2B6755FDEB}"/>
                </a:ext>
              </a:extLst>
            </p:cNvPr>
            <p:cNvSpPr/>
            <p:nvPr/>
          </p:nvSpPr>
          <p:spPr>
            <a:xfrm>
              <a:off x="2370850" y="4292801"/>
              <a:ext cx="381831" cy="5615"/>
            </a:xfrm>
            <a:custGeom>
              <a:avLst/>
              <a:gdLst>
                <a:gd name="connsiteX0" fmla="*/ -2189 w 381831"/>
                <a:gd name="connsiteY0" fmla="*/ -483 h 5615"/>
                <a:gd name="connsiteX1" fmla="*/ 379643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-2189" y="-483"/>
                  </a:moveTo>
                  <a:lnTo>
                    <a:pt x="37964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51" name="Freeform: Shape 3450">
              <a:extLst>
                <a:ext uri="{FF2B5EF4-FFF2-40B4-BE49-F238E27FC236}">
                  <a16:creationId xmlns:a16="http://schemas.microsoft.com/office/drawing/2014/main" id="{6846B6CA-5AEE-488B-BE65-5989633C61C4}"/>
                </a:ext>
              </a:extLst>
            </p:cNvPr>
            <p:cNvSpPr/>
            <p:nvPr/>
          </p:nvSpPr>
          <p:spPr>
            <a:xfrm>
              <a:off x="2752682" y="3821126"/>
              <a:ext cx="5615" cy="353756"/>
            </a:xfrm>
            <a:custGeom>
              <a:avLst/>
              <a:gdLst>
                <a:gd name="connsiteX0" fmla="*/ -2189 w 5615"/>
                <a:gd name="connsiteY0" fmla="*/ -483 h 353756"/>
                <a:gd name="connsiteX1" fmla="*/ -2189 w 5615"/>
                <a:gd name="connsiteY1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-483"/>
                  </a:moveTo>
                  <a:lnTo>
                    <a:pt x="-2189" y="35327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52" name="Freeform: Shape 3451">
              <a:extLst>
                <a:ext uri="{FF2B5EF4-FFF2-40B4-BE49-F238E27FC236}">
                  <a16:creationId xmlns:a16="http://schemas.microsoft.com/office/drawing/2014/main" id="{EF1447DB-4483-4B91-A378-D0A35A42A3B7}"/>
                </a:ext>
              </a:extLst>
            </p:cNvPr>
            <p:cNvSpPr/>
            <p:nvPr/>
          </p:nvSpPr>
          <p:spPr>
            <a:xfrm>
              <a:off x="2370850" y="4652172"/>
              <a:ext cx="381831" cy="5615"/>
            </a:xfrm>
            <a:custGeom>
              <a:avLst/>
              <a:gdLst>
                <a:gd name="connsiteX0" fmla="*/ 379643 w 381831"/>
                <a:gd name="connsiteY0" fmla="*/ -483 h 5615"/>
                <a:gd name="connsiteX1" fmla="*/ -2189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379643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53" name="Freeform: Shape 3452">
              <a:extLst>
                <a:ext uri="{FF2B5EF4-FFF2-40B4-BE49-F238E27FC236}">
                  <a16:creationId xmlns:a16="http://schemas.microsoft.com/office/drawing/2014/main" id="{25494014-0ABF-489D-A6EC-016566922078}"/>
                </a:ext>
              </a:extLst>
            </p:cNvPr>
            <p:cNvSpPr/>
            <p:nvPr/>
          </p:nvSpPr>
          <p:spPr>
            <a:xfrm>
              <a:off x="2752682" y="4292801"/>
              <a:ext cx="5615" cy="359371"/>
            </a:xfrm>
            <a:custGeom>
              <a:avLst/>
              <a:gdLst>
                <a:gd name="connsiteX0" fmla="*/ -2189 w 5615"/>
                <a:gd name="connsiteY0" fmla="*/ -483 h 359371"/>
                <a:gd name="connsiteX1" fmla="*/ -2189 w 5615"/>
                <a:gd name="connsiteY1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-483"/>
                  </a:moveTo>
                  <a:lnTo>
                    <a:pt x="-2189" y="358888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54" name="Freeform: Shape 3453">
              <a:extLst>
                <a:ext uri="{FF2B5EF4-FFF2-40B4-BE49-F238E27FC236}">
                  <a16:creationId xmlns:a16="http://schemas.microsoft.com/office/drawing/2014/main" id="{DD9FBF1F-3210-4BA5-82B8-B9E683A0955D}"/>
                </a:ext>
              </a:extLst>
            </p:cNvPr>
            <p:cNvSpPr/>
            <p:nvPr/>
          </p:nvSpPr>
          <p:spPr>
            <a:xfrm>
              <a:off x="2876216" y="4292801"/>
              <a:ext cx="5615" cy="359371"/>
            </a:xfrm>
            <a:custGeom>
              <a:avLst/>
              <a:gdLst>
                <a:gd name="connsiteX0" fmla="*/ -2189 w 5615"/>
                <a:gd name="connsiteY0" fmla="*/ -483 h 359371"/>
                <a:gd name="connsiteX1" fmla="*/ -2189 w 5615"/>
                <a:gd name="connsiteY1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-483"/>
                  </a:moveTo>
                  <a:lnTo>
                    <a:pt x="-2189" y="358888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55" name="Freeform: Shape 3454">
              <a:extLst>
                <a:ext uri="{FF2B5EF4-FFF2-40B4-BE49-F238E27FC236}">
                  <a16:creationId xmlns:a16="http://schemas.microsoft.com/office/drawing/2014/main" id="{0778C7D5-6134-4022-BC75-12F8EB3BF6A2}"/>
                </a:ext>
              </a:extLst>
            </p:cNvPr>
            <p:cNvSpPr/>
            <p:nvPr/>
          </p:nvSpPr>
          <p:spPr>
            <a:xfrm>
              <a:off x="2370850" y="4652172"/>
              <a:ext cx="5615" cy="117918"/>
            </a:xfrm>
            <a:custGeom>
              <a:avLst/>
              <a:gdLst>
                <a:gd name="connsiteX0" fmla="*/ -2189 w 5615"/>
                <a:gd name="connsiteY0" fmla="*/ 117436 h 117918"/>
                <a:gd name="connsiteX1" fmla="*/ -2189 w 5615"/>
                <a:gd name="connsiteY1" fmla="*/ -483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11743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56" name="Freeform: Shape 3455">
              <a:extLst>
                <a:ext uri="{FF2B5EF4-FFF2-40B4-BE49-F238E27FC236}">
                  <a16:creationId xmlns:a16="http://schemas.microsoft.com/office/drawing/2014/main" id="{6CCA492B-4836-40AE-BE7F-1324DEB6A508}"/>
                </a:ext>
              </a:extLst>
            </p:cNvPr>
            <p:cNvSpPr/>
            <p:nvPr/>
          </p:nvSpPr>
          <p:spPr>
            <a:xfrm>
              <a:off x="2370850" y="4174882"/>
              <a:ext cx="5615" cy="117918"/>
            </a:xfrm>
            <a:custGeom>
              <a:avLst/>
              <a:gdLst>
                <a:gd name="connsiteX0" fmla="*/ -2189 w 5615"/>
                <a:gd name="connsiteY0" fmla="*/ 117436 h 117918"/>
                <a:gd name="connsiteX1" fmla="*/ -2189 w 5615"/>
                <a:gd name="connsiteY1" fmla="*/ -483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11743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57" name="Freeform: Shape 3456">
              <a:extLst>
                <a:ext uri="{FF2B5EF4-FFF2-40B4-BE49-F238E27FC236}">
                  <a16:creationId xmlns:a16="http://schemas.microsoft.com/office/drawing/2014/main" id="{264BBC1D-2B0F-4397-849F-28A7A6BFA851}"/>
                </a:ext>
              </a:extLst>
            </p:cNvPr>
            <p:cNvSpPr/>
            <p:nvPr/>
          </p:nvSpPr>
          <p:spPr>
            <a:xfrm>
              <a:off x="2876216" y="4652172"/>
              <a:ext cx="381831" cy="5615"/>
            </a:xfrm>
            <a:custGeom>
              <a:avLst/>
              <a:gdLst>
                <a:gd name="connsiteX0" fmla="*/ 379643 w 381831"/>
                <a:gd name="connsiteY0" fmla="*/ -483 h 5615"/>
                <a:gd name="connsiteX1" fmla="*/ -2189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379643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58" name="Freeform: Shape 3457">
              <a:extLst>
                <a:ext uri="{FF2B5EF4-FFF2-40B4-BE49-F238E27FC236}">
                  <a16:creationId xmlns:a16="http://schemas.microsoft.com/office/drawing/2014/main" id="{02A4454A-6DEB-4FA0-ADE2-8668B2DFC2D3}"/>
                </a:ext>
              </a:extLst>
            </p:cNvPr>
            <p:cNvSpPr/>
            <p:nvPr/>
          </p:nvSpPr>
          <p:spPr>
            <a:xfrm>
              <a:off x="2876216" y="4292801"/>
              <a:ext cx="381831" cy="5615"/>
            </a:xfrm>
            <a:custGeom>
              <a:avLst/>
              <a:gdLst>
                <a:gd name="connsiteX0" fmla="*/ -2189 w 381831"/>
                <a:gd name="connsiteY0" fmla="*/ -483 h 5615"/>
                <a:gd name="connsiteX1" fmla="*/ 379643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-2189" y="-483"/>
                  </a:moveTo>
                  <a:lnTo>
                    <a:pt x="37964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59" name="Freeform: Shape 3458">
              <a:extLst>
                <a:ext uri="{FF2B5EF4-FFF2-40B4-BE49-F238E27FC236}">
                  <a16:creationId xmlns:a16="http://schemas.microsoft.com/office/drawing/2014/main" id="{736199AE-A409-4A29-9D0F-DD9AC503736F}"/>
                </a:ext>
              </a:extLst>
            </p:cNvPr>
            <p:cNvSpPr/>
            <p:nvPr/>
          </p:nvSpPr>
          <p:spPr>
            <a:xfrm>
              <a:off x="3381582" y="4292801"/>
              <a:ext cx="5615" cy="359371"/>
            </a:xfrm>
            <a:custGeom>
              <a:avLst/>
              <a:gdLst>
                <a:gd name="connsiteX0" fmla="*/ -2189 w 5615"/>
                <a:gd name="connsiteY0" fmla="*/ -483 h 359371"/>
                <a:gd name="connsiteX1" fmla="*/ -2189 w 5615"/>
                <a:gd name="connsiteY1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-483"/>
                  </a:moveTo>
                  <a:lnTo>
                    <a:pt x="-2189" y="358888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60" name="Freeform: Shape 3459">
              <a:extLst>
                <a:ext uri="{FF2B5EF4-FFF2-40B4-BE49-F238E27FC236}">
                  <a16:creationId xmlns:a16="http://schemas.microsoft.com/office/drawing/2014/main" id="{0196D8A0-A27C-4A00-937C-D14ED04D2DDC}"/>
                </a:ext>
              </a:extLst>
            </p:cNvPr>
            <p:cNvSpPr/>
            <p:nvPr/>
          </p:nvSpPr>
          <p:spPr>
            <a:xfrm>
              <a:off x="3258048" y="4292801"/>
              <a:ext cx="5615" cy="359371"/>
            </a:xfrm>
            <a:custGeom>
              <a:avLst/>
              <a:gdLst>
                <a:gd name="connsiteX0" fmla="*/ -2189 w 5615"/>
                <a:gd name="connsiteY0" fmla="*/ -483 h 359371"/>
                <a:gd name="connsiteX1" fmla="*/ -2189 w 5615"/>
                <a:gd name="connsiteY1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-483"/>
                  </a:moveTo>
                  <a:lnTo>
                    <a:pt x="-2189" y="358888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61" name="Freeform: Shape 3460">
              <a:extLst>
                <a:ext uri="{FF2B5EF4-FFF2-40B4-BE49-F238E27FC236}">
                  <a16:creationId xmlns:a16="http://schemas.microsoft.com/office/drawing/2014/main" id="{08C794B5-31B5-4419-B9C0-3D23710F66E9}"/>
                </a:ext>
              </a:extLst>
            </p:cNvPr>
            <p:cNvSpPr/>
            <p:nvPr/>
          </p:nvSpPr>
          <p:spPr>
            <a:xfrm>
              <a:off x="2876216" y="4174882"/>
              <a:ext cx="381831" cy="5615"/>
            </a:xfrm>
            <a:custGeom>
              <a:avLst/>
              <a:gdLst>
                <a:gd name="connsiteX0" fmla="*/ -2189 w 381831"/>
                <a:gd name="connsiteY0" fmla="*/ -483 h 5615"/>
                <a:gd name="connsiteX1" fmla="*/ 379643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-2189" y="-483"/>
                  </a:moveTo>
                  <a:lnTo>
                    <a:pt x="37964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62" name="Freeform: Shape 3461">
              <a:extLst>
                <a:ext uri="{FF2B5EF4-FFF2-40B4-BE49-F238E27FC236}">
                  <a16:creationId xmlns:a16="http://schemas.microsoft.com/office/drawing/2014/main" id="{CA5568E4-AAB3-417C-8BCF-BFC1EEAB92C4}"/>
                </a:ext>
              </a:extLst>
            </p:cNvPr>
            <p:cNvSpPr/>
            <p:nvPr/>
          </p:nvSpPr>
          <p:spPr>
            <a:xfrm>
              <a:off x="2876216" y="3821126"/>
              <a:ext cx="381831" cy="5615"/>
            </a:xfrm>
            <a:custGeom>
              <a:avLst/>
              <a:gdLst>
                <a:gd name="connsiteX0" fmla="*/ -2189 w 381831"/>
                <a:gd name="connsiteY0" fmla="*/ -483 h 5615"/>
                <a:gd name="connsiteX1" fmla="*/ 379643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-2189" y="-483"/>
                  </a:moveTo>
                  <a:lnTo>
                    <a:pt x="37964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63" name="Freeform: Shape 3462">
              <a:extLst>
                <a:ext uri="{FF2B5EF4-FFF2-40B4-BE49-F238E27FC236}">
                  <a16:creationId xmlns:a16="http://schemas.microsoft.com/office/drawing/2014/main" id="{97F1E92A-AAA3-4987-9BF6-D68B4B5B2E52}"/>
                </a:ext>
              </a:extLst>
            </p:cNvPr>
            <p:cNvSpPr/>
            <p:nvPr/>
          </p:nvSpPr>
          <p:spPr>
            <a:xfrm>
              <a:off x="3258048" y="3821126"/>
              <a:ext cx="5615" cy="353756"/>
            </a:xfrm>
            <a:custGeom>
              <a:avLst/>
              <a:gdLst>
                <a:gd name="connsiteX0" fmla="*/ -2189 w 5615"/>
                <a:gd name="connsiteY0" fmla="*/ -483 h 353756"/>
                <a:gd name="connsiteX1" fmla="*/ -2189 w 5615"/>
                <a:gd name="connsiteY1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-483"/>
                  </a:moveTo>
                  <a:lnTo>
                    <a:pt x="-2189" y="35327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64" name="Freeform: Shape 3463">
              <a:extLst>
                <a:ext uri="{FF2B5EF4-FFF2-40B4-BE49-F238E27FC236}">
                  <a16:creationId xmlns:a16="http://schemas.microsoft.com/office/drawing/2014/main" id="{AD615CC1-6DB0-4425-A362-C8EA1A2EE6B2}"/>
                </a:ext>
              </a:extLst>
            </p:cNvPr>
            <p:cNvSpPr/>
            <p:nvPr/>
          </p:nvSpPr>
          <p:spPr>
            <a:xfrm>
              <a:off x="3381582" y="3821126"/>
              <a:ext cx="376216" cy="5615"/>
            </a:xfrm>
            <a:custGeom>
              <a:avLst/>
              <a:gdLst>
                <a:gd name="connsiteX0" fmla="*/ -2189 w 376216"/>
                <a:gd name="connsiteY0" fmla="*/ -483 h 5615"/>
                <a:gd name="connsiteX1" fmla="*/ 374028 w 37621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6216" h="5615">
                  <a:moveTo>
                    <a:pt x="-2189" y="-483"/>
                  </a:moveTo>
                  <a:lnTo>
                    <a:pt x="37402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65" name="Freeform: Shape 3464">
              <a:extLst>
                <a:ext uri="{FF2B5EF4-FFF2-40B4-BE49-F238E27FC236}">
                  <a16:creationId xmlns:a16="http://schemas.microsoft.com/office/drawing/2014/main" id="{C023F8EB-CE86-42B4-9557-5E07091E167C}"/>
                </a:ext>
              </a:extLst>
            </p:cNvPr>
            <p:cNvSpPr/>
            <p:nvPr/>
          </p:nvSpPr>
          <p:spPr>
            <a:xfrm>
              <a:off x="3381582" y="4174882"/>
              <a:ext cx="376216" cy="5615"/>
            </a:xfrm>
            <a:custGeom>
              <a:avLst/>
              <a:gdLst>
                <a:gd name="connsiteX0" fmla="*/ -2189 w 376216"/>
                <a:gd name="connsiteY0" fmla="*/ -483 h 5615"/>
                <a:gd name="connsiteX1" fmla="*/ 374028 w 37621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6216" h="5615">
                  <a:moveTo>
                    <a:pt x="-2189" y="-483"/>
                  </a:moveTo>
                  <a:lnTo>
                    <a:pt x="37402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66" name="Freeform: Shape 3465">
              <a:extLst>
                <a:ext uri="{FF2B5EF4-FFF2-40B4-BE49-F238E27FC236}">
                  <a16:creationId xmlns:a16="http://schemas.microsoft.com/office/drawing/2014/main" id="{48DDF87F-4B51-4844-B802-693D95764A5D}"/>
                </a:ext>
              </a:extLst>
            </p:cNvPr>
            <p:cNvSpPr/>
            <p:nvPr/>
          </p:nvSpPr>
          <p:spPr>
            <a:xfrm>
              <a:off x="3381582" y="4292801"/>
              <a:ext cx="376216" cy="5615"/>
            </a:xfrm>
            <a:custGeom>
              <a:avLst/>
              <a:gdLst>
                <a:gd name="connsiteX0" fmla="*/ -2189 w 376216"/>
                <a:gd name="connsiteY0" fmla="*/ -483 h 5615"/>
                <a:gd name="connsiteX1" fmla="*/ 374028 w 37621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6216" h="5615">
                  <a:moveTo>
                    <a:pt x="-2189" y="-483"/>
                  </a:moveTo>
                  <a:lnTo>
                    <a:pt x="37402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67" name="Freeform: Shape 3466">
              <a:extLst>
                <a:ext uri="{FF2B5EF4-FFF2-40B4-BE49-F238E27FC236}">
                  <a16:creationId xmlns:a16="http://schemas.microsoft.com/office/drawing/2014/main" id="{E16A322F-8822-456C-9C2C-680EFE6A79B5}"/>
                </a:ext>
              </a:extLst>
            </p:cNvPr>
            <p:cNvSpPr/>
            <p:nvPr/>
          </p:nvSpPr>
          <p:spPr>
            <a:xfrm>
              <a:off x="3881332" y="3821126"/>
              <a:ext cx="5615" cy="353756"/>
            </a:xfrm>
            <a:custGeom>
              <a:avLst/>
              <a:gdLst>
                <a:gd name="connsiteX0" fmla="*/ -2189 w 5615"/>
                <a:gd name="connsiteY0" fmla="*/ -483 h 353756"/>
                <a:gd name="connsiteX1" fmla="*/ -2189 w 5615"/>
                <a:gd name="connsiteY1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-483"/>
                  </a:moveTo>
                  <a:lnTo>
                    <a:pt x="-2189" y="35327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68" name="Freeform: Shape 3467">
              <a:extLst>
                <a:ext uri="{FF2B5EF4-FFF2-40B4-BE49-F238E27FC236}">
                  <a16:creationId xmlns:a16="http://schemas.microsoft.com/office/drawing/2014/main" id="{3BB7AFDD-F42A-415D-8CC1-623BDCA89AF6}"/>
                </a:ext>
              </a:extLst>
            </p:cNvPr>
            <p:cNvSpPr/>
            <p:nvPr/>
          </p:nvSpPr>
          <p:spPr>
            <a:xfrm>
              <a:off x="3381582" y="4652172"/>
              <a:ext cx="376216" cy="5615"/>
            </a:xfrm>
            <a:custGeom>
              <a:avLst/>
              <a:gdLst>
                <a:gd name="connsiteX0" fmla="*/ 374028 w 376216"/>
                <a:gd name="connsiteY0" fmla="*/ -483 h 5615"/>
                <a:gd name="connsiteX1" fmla="*/ -2189 w 37621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6216" h="5615">
                  <a:moveTo>
                    <a:pt x="374028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69" name="Freeform: Shape 3468">
              <a:extLst>
                <a:ext uri="{FF2B5EF4-FFF2-40B4-BE49-F238E27FC236}">
                  <a16:creationId xmlns:a16="http://schemas.microsoft.com/office/drawing/2014/main" id="{B9819EAB-BA1D-4307-B93F-FCEBEAEA29D5}"/>
                </a:ext>
              </a:extLst>
            </p:cNvPr>
            <p:cNvSpPr/>
            <p:nvPr/>
          </p:nvSpPr>
          <p:spPr>
            <a:xfrm>
              <a:off x="3881332" y="4292801"/>
              <a:ext cx="5615" cy="359371"/>
            </a:xfrm>
            <a:custGeom>
              <a:avLst/>
              <a:gdLst>
                <a:gd name="connsiteX0" fmla="*/ -2189 w 5615"/>
                <a:gd name="connsiteY0" fmla="*/ -483 h 359371"/>
                <a:gd name="connsiteX1" fmla="*/ -2189 w 5615"/>
                <a:gd name="connsiteY1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-483"/>
                  </a:moveTo>
                  <a:lnTo>
                    <a:pt x="-2189" y="358888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70" name="Freeform: Shape 3469">
              <a:extLst>
                <a:ext uri="{FF2B5EF4-FFF2-40B4-BE49-F238E27FC236}">
                  <a16:creationId xmlns:a16="http://schemas.microsoft.com/office/drawing/2014/main" id="{41AF2C05-6ABB-4569-A542-41BA9004F2AE}"/>
                </a:ext>
              </a:extLst>
            </p:cNvPr>
            <p:cNvSpPr/>
            <p:nvPr/>
          </p:nvSpPr>
          <p:spPr>
            <a:xfrm>
              <a:off x="3757799" y="4292801"/>
              <a:ext cx="5615" cy="359371"/>
            </a:xfrm>
            <a:custGeom>
              <a:avLst/>
              <a:gdLst>
                <a:gd name="connsiteX0" fmla="*/ -2189 w 5615"/>
                <a:gd name="connsiteY0" fmla="*/ -483 h 359371"/>
                <a:gd name="connsiteX1" fmla="*/ -2189 w 5615"/>
                <a:gd name="connsiteY1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-483"/>
                  </a:moveTo>
                  <a:lnTo>
                    <a:pt x="-2189" y="358888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71" name="Freeform: Shape 3470">
              <a:extLst>
                <a:ext uri="{FF2B5EF4-FFF2-40B4-BE49-F238E27FC236}">
                  <a16:creationId xmlns:a16="http://schemas.microsoft.com/office/drawing/2014/main" id="{4BC53F24-BC06-40EF-A23F-DBF2116CCEAF}"/>
                </a:ext>
              </a:extLst>
            </p:cNvPr>
            <p:cNvSpPr/>
            <p:nvPr/>
          </p:nvSpPr>
          <p:spPr>
            <a:xfrm>
              <a:off x="3881332" y="4292801"/>
              <a:ext cx="325680" cy="5615"/>
            </a:xfrm>
            <a:custGeom>
              <a:avLst/>
              <a:gdLst>
                <a:gd name="connsiteX0" fmla="*/ -2189 w 325680"/>
                <a:gd name="connsiteY0" fmla="*/ -483 h 5615"/>
                <a:gd name="connsiteX1" fmla="*/ 323491 w 325680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680" h="5615">
                  <a:moveTo>
                    <a:pt x="-2189" y="-483"/>
                  </a:moveTo>
                  <a:lnTo>
                    <a:pt x="32349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72" name="Freeform: Shape 3471">
              <a:extLst>
                <a:ext uri="{FF2B5EF4-FFF2-40B4-BE49-F238E27FC236}">
                  <a16:creationId xmlns:a16="http://schemas.microsoft.com/office/drawing/2014/main" id="{5D87680A-983C-4A63-B8A9-B3DD4701E3C8}"/>
                </a:ext>
              </a:extLst>
            </p:cNvPr>
            <p:cNvSpPr/>
            <p:nvPr/>
          </p:nvSpPr>
          <p:spPr>
            <a:xfrm>
              <a:off x="3881332" y="4174882"/>
              <a:ext cx="325680" cy="5615"/>
            </a:xfrm>
            <a:custGeom>
              <a:avLst/>
              <a:gdLst>
                <a:gd name="connsiteX0" fmla="*/ -2189 w 325680"/>
                <a:gd name="connsiteY0" fmla="*/ -483 h 5615"/>
                <a:gd name="connsiteX1" fmla="*/ 323491 w 325680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680" h="5615">
                  <a:moveTo>
                    <a:pt x="-2189" y="-483"/>
                  </a:moveTo>
                  <a:lnTo>
                    <a:pt x="32349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73" name="Freeform: Shape 3472">
              <a:extLst>
                <a:ext uri="{FF2B5EF4-FFF2-40B4-BE49-F238E27FC236}">
                  <a16:creationId xmlns:a16="http://schemas.microsoft.com/office/drawing/2014/main" id="{9BE79658-8B2D-4B9B-992A-CBB56D5FF5FA}"/>
                </a:ext>
              </a:extLst>
            </p:cNvPr>
            <p:cNvSpPr/>
            <p:nvPr/>
          </p:nvSpPr>
          <p:spPr>
            <a:xfrm>
              <a:off x="3881332" y="3821126"/>
              <a:ext cx="325680" cy="5615"/>
            </a:xfrm>
            <a:custGeom>
              <a:avLst/>
              <a:gdLst>
                <a:gd name="connsiteX0" fmla="*/ -2189 w 325680"/>
                <a:gd name="connsiteY0" fmla="*/ -483 h 5615"/>
                <a:gd name="connsiteX1" fmla="*/ 323491 w 325680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680" h="5615">
                  <a:moveTo>
                    <a:pt x="-2189" y="-483"/>
                  </a:moveTo>
                  <a:lnTo>
                    <a:pt x="32349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74" name="Freeform: Shape 3473">
              <a:extLst>
                <a:ext uri="{FF2B5EF4-FFF2-40B4-BE49-F238E27FC236}">
                  <a16:creationId xmlns:a16="http://schemas.microsoft.com/office/drawing/2014/main" id="{F26803E9-3E48-4616-971E-6588A8019C7A}"/>
                </a:ext>
              </a:extLst>
            </p:cNvPr>
            <p:cNvSpPr/>
            <p:nvPr/>
          </p:nvSpPr>
          <p:spPr>
            <a:xfrm>
              <a:off x="4207013" y="3821126"/>
              <a:ext cx="5615" cy="353756"/>
            </a:xfrm>
            <a:custGeom>
              <a:avLst/>
              <a:gdLst>
                <a:gd name="connsiteX0" fmla="*/ -2189 w 5615"/>
                <a:gd name="connsiteY0" fmla="*/ 353273 h 353756"/>
                <a:gd name="connsiteX1" fmla="*/ -2189 w 5615"/>
                <a:gd name="connsiteY1" fmla="*/ -48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35327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75" name="Freeform: Shape 3474">
              <a:extLst>
                <a:ext uri="{FF2B5EF4-FFF2-40B4-BE49-F238E27FC236}">
                  <a16:creationId xmlns:a16="http://schemas.microsoft.com/office/drawing/2014/main" id="{8C6ABF36-4B79-4AE2-967D-77BF852D4BB5}"/>
                </a:ext>
              </a:extLst>
            </p:cNvPr>
            <p:cNvSpPr/>
            <p:nvPr/>
          </p:nvSpPr>
          <p:spPr>
            <a:xfrm>
              <a:off x="3881332" y="4652172"/>
              <a:ext cx="325680" cy="5615"/>
            </a:xfrm>
            <a:custGeom>
              <a:avLst/>
              <a:gdLst>
                <a:gd name="connsiteX0" fmla="*/ 323491 w 325680"/>
                <a:gd name="connsiteY0" fmla="*/ -483 h 5615"/>
                <a:gd name="connsiteX1" fmla="*/ -2189 w 325680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680" h="5615">
                  <a:moveTo>
                    <a:pt x="323491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76" name="Freeform: Shape 3475">
              <a:extLst>
                <a:ext uri="{FF2B5EF4-FFF2-40B4-BE49-F238E27FC236}">
                  <a16:creationId xmlns:a16="http://schemas.microsoft.com/office/drawing/2014/main" id="{AC2243DA-1A39-40D7-AD80-E915FDFC2C7B}"/>
                </a:ext>
              </a:extLst>
            </p:cNvPr>
            <p:cNvSpPr/>
            <p:nvPr/>
          </p:nvSpPr>
          <p:spPr>
            <a:xfrm>
              <a:off x="4207013" y="4292801"/>
              <a:ext cx="5615" cy="359371"/>
            </a:xfrm>
            <a:custGeom>
              <a:avLst/>
              <a:gdLst>
                <a:gd name="connsiteX0" fmla="*/ -2189 w 5615"/>
                <a:gd name="connsiteY0" fmla="*/ 358888 h 359371"/>
                <a:gd name="connsiteX1" fmla="*/ -2189 w 5615"/>
                <a:gd name="connsiteY1" fmla="*/ -483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358888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77" name="Freeform: Shape 3476">
              <a:extLst>
                <a:ext uri="{FF2B5EF4-FFF2-40B4-BE49-F238E27FC236}">
                  <a16:creationId xmlns:a16="http://schemas.microsoft.com/office/drawing/2014/main" id="{7D7E2F33-ABA8-4CA6-B08D-23B6AF8C5115}"/>
                </a:ext>
              </a:extLst>
            </p:cNvPr>
            <p:cNvSpPr/>
            <p:nvPr/>
          </p:nvSpPr>
          <p:spPr>
            <a:xfrm>
              <a:off x="2370850" y="4770090"/>
              <a:ext cx="1959696" cy="5615"/>
            </a:xfrm>
            <a:custGeom>
              <a:avLst/>
              <a:gdLst>
                <a:gd name="connsiteX0" fmla="*/ 1957507 w 1959696"/>
                <a:gd name="connsiteY0" fmla="*/ -483 h 5615"/>
                <a:gd name="connsiteX1" fmla="*/ -2189 w 19596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9696" h="5615">
                  <a:moveTo>
                    <a:pt x="1957507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78" name="Freeform: Shape 3477">
              <a:extLst>
                <a:ext uri="{FF2B5EF4-FFF2-40B4-BE49-F238E27FC236}">
                  <a16:creationId xmlns:a16="http://schemas.microsoft.com/office/drawing/2014/main" id="{7C523451-4ADB-4394-B7E1-7D93F48A84B3}"/>
                </a:ext>
              </a:extLst>
            </p:cNvPr>
            <p:cNvSpPr/>
            <p:nvPr/>
          </p:nvSpPr>
          <p:spPr>
            <a:xfrm>
              <a:off x="4330546" y="2568942"/>
              <a:ext cx="5615" cy="1005116"/>
            </a:xfrm>
            <a:custGeom>
              <a:avLst/>
              <a:gdLst>
                <a:gd name="connsiteX0" fmla="*/ -2189 w 5615"/>
                <a:gd name="connsiteY0" fmla="*/ -483 h 1005116"/>
                <a:gd name="connsiteX1" fmla="*/ -2189 w 5615"/>
                <a:gd name="connsiteY1" fmla="*/ 1004633 h 100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05116">
                  <a:moveTo>
                    <a:pt x="-2189" y="-483"/>
                  </a:moveTo>
                  <a:lnTo>
                    <a:pt x="-2189" y="100463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79" name="Freeform: Shape 3478">
              <a:extLst>
                <a:ext uri="{FF2B5EF4-FFF2-40B4-BE49-F238E27FC236}">
                  <a16:creationId xmlns:a16="http://schemas.microsoft.com/office/drawing/2014/main" id="{72F5F5C5-7636-4E05-999E-782F532324DF}"/>
                </a:ext>
              </a:extLst>
            </p:cNvPr>
            <p:cNvSpPr/>
            <p:nvPr/>
          </p:nvSpPr>
          <p:spPr>
            <a:xfrm>
              <a:off x="4330546" y="3697592"/>
              <a:ext cx="5615" cy="1072498"/>
            </a:xfrm>
            <a:custGeom>
              <a:avLst/>
              <a:gdLst>
                <a:gd name="connsiteX0" fmla="*/ -2189 w 5615"/>
                <a:gd name="connsiteY0" fmla="*/ -483 h 1072498"/>
                <a:gd name="connsiteX1" fmla="*/ -2189 w 5615"/>
                <a:gd name="connsiteY1" fmla="*/ 1072015 h 107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72498">
                  <a:moveTo>
                    <a:pt x="-2189" y="-483"/>
                  </a:moveTo>
                  <a:lnTo>
                    <a:pt x="-2189" y="107201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80" name="Freeform: Shape 3479">
              <a:extLst>
                <a:ext uri="{FF2B5EF4-FFF2-40B4-BE49-F238E27FC236}">
                  <a16:creationId xmlns:a16="http://schemas.microsoft.com/office/drawing/2014/main" id="{1F803463-80D0-420A-A667-80AECCD3AC26}"/>
                </a:ext>
              </a:extLst>
            </p:cNvPr>
            <p:cNvSpPr/>
            <p:nvPr/>
          </p:nvSpPr>
          <p:spPr>
            <a:xfrm>
              <a:off x="3757799" y="3821126"/>
              <a:ext cx="5615" cy="353756"/>
            </a:xfrm>
            <a:custGeom>
              <a:avLst/>
              <a:gdLst>
                <a:gd name="connsiteX0" fmla="*/ -2189 w 5615"/>
                <a:gd name="connsiteY0" fmla="*/ -483 h 353756"/>
                <a:gd name="connsiteX1" fmla="*/ -2189 w 5615"/>
                <a:gd name="connsiteY1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-483"/>
                  </a:moveTo>
                  <a:lnTo>
                    <a:pt x="-2189" y="35327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81" name="Freeform: Shape 3480">
              <a:extLst>
                <a:ext uri="{FF2B5EF4-FFF2-40B4-BE49-F238E27FC236}">
                  <a16:creationId xmlns:a16="http://schemas.microsoft.com/office/drawing/2014/main" id="{33F26DB5-1A5B-4CC4-92EC-FC254608F593}"/>
                </a:ext>
              </a:extLst>
            </p:cNvPr>
            <p:cNvSpPr/>
            <p:nvPr/>
          </p:nvSpPr>
          <p:spPr>
            <a:xfrm>
              <a:off x="3381582" y="3821126"/>
              <a:ext cx="5615" cy="353756"/>
            </a:xfrm>
            <a:custGeom>
              <a:avLst/>
              <a:gdLst>
                <a:gd name="connsiteX0" fmla="*/ -2189 w 5615"/>
                <a:gd name="connsiteY0" fmla="*/ -483 h 353756"/>
                <a:gd name="connsiteX1" fmla="*/ -2189 w 5615"/>
                <a:gd name="connsiteY1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-483"/>
                  </a:moveTo>
                  <a:lnTo>
                    <a:pt x="-2189" y="35327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82" name="Freeform: Shape 3481">
              <a:extLst>
                <a:ext uri="{FF2B5EF4-FFF2-40B4-BE49-F238E27FC236}">
                  <a16:creationId xmlns:a16="http://schemas.microsoft.com/office/drawing/2014/main" id="{3986BFCD-CDE9-4C06-8E79-9CEE2AB0DD28}"/>
                </a:ext>
              </a:extLst>
            </p:cNvPr>
            <p:cNvSpPr/>
            <p:nvPr/>
          </p:nvSpPr>
          <p:spPr>
            <a:xfrm>
              <a:off x="3258048" y="3821126"/>
              <a:ext cx="5615" cy="353756"/>
            </a:xfrm>
            <a:custGeom>
              <a:avLst/>
              <a:gdLst>
                <a:gd name="connsiteX0" fmla="*/ -2189 w 5615"/>
                <a:gd name="connsiteY0" fmla="*/ -483 h 353756"/>
                <a:gd name="connsiteX1" fmla="*/ -2189 w 5615"/>
                <a:gd name="connsiteY1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-483"/>
                  </a:moveTo>
                  <a:lnTo>
                    <a:pt x="-2189" y="35327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83" name="Freeform: Shape 3482">
              <a:extLst>
                <a:ext uri="{FF2B5EF4-FFF2-40B4-BE49-F238E27FC236}">
                  <a16:creationId xmlns:a16="http://schemas.microsoft.com/office/drawing/2014/main" id="{D16ECD00-A64E-4CD4-8EDD-31F43B41C521}"/>
                </a:ext>
              </a:extLst>
            </p:cNvPr>
            <p:cNvSpPr/>
            <p:nvPr/>
          </p:nvSpPr>
          <p:spPr>
            <a:xfrm>
              <a:off x="2370850" y="3697592"/>
              <a:ext cx="5615" cy="123533"/>
            </a:xfrm>
            <a:custGeom>
              <a:avLst/>
              <a:gdLst>
                <a:gd name="connsiteX0" fmla="*/ -2189 w 5615"/>
                <a:gd name="connsiteY0" fmla="*/ 123051 h 123533"/>
                <a:gd name="connsiteX1" fmla="*/ -2189 w 5615"/>
                <a:gd name="connsiteY1" fmla="*/ -483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12305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84" name="Freeform: Shape 3483">
              <a:extLst>
                <a:ext uri="{FF2B5EF4-FFF2-40B4-BE49-F238E27FC236}">
                  <a16:creationId xmlns:a16="http://schemas.microsoft.com/office/drawing/2014/main" id="{39FA2117-1C15-4B14-9E3F-500F004316D3}"/>
                </a:ext>
              </a:extLst>
            </p:cNvPr>
            <p:cNvSpPr/>
            <p:nvPr/>
          </p:nvSpPr>
          <p:spPr>
            <a:xfrm>
              <a:off x="2252932" y="3574058"/>
              <a:ext cx="5615" cy="1319566"/>
            </a:xfrm>
            <a:custGeom>
              <a:avLst/>
              <a:gdLst>
                <a:gd name="connsiteX0" fmla="*/ -2189 w 5615"/>
                <a:gd name="connsiteY0" fmla="*/ 1319083 h 1319566"/>
                <a:gd name="connsiteX1" fmla="*/ -2189 w 5615"/>
                <a:gd name="connsiteY1" fmla="*/ -483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19566">
                  <a:moveTo>
                    <a:pt x="-2189" y="13190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85" name="Freeform: Shape 3484">
              <a:extLst>
                <a:ext uri="{FF2B5EF4-FFF2-40B4-BE49-F238E27FC236}">
                  <a16:creationId xmlns:a16="http://schemas.microsoft.com/office/drawing/2014/main" id="{A8EE0766-DDFF-4584-9F64-B6C85114A40C}"/>
                </a:ext>
              </a:extLst>
            </p:cNvPr>
            <p:cNvSpPr/>
            <p:nvPr/>
          </p:nvSpPr>
          <p:spPr>
            <a:xfrm>
              <a:off x="2876216" y="3821126"/>
              <a:ext cx="5615" cy="353756"/>
            </a:xfrm>
            <a:custGeom>
              <a:avLst/>
              <a:gdLst>
                <a:gd name="connsiteX0" fmla="*/ -2189 w 5615"/>
                <a:gd name="connsiteY0" fmla="*/ -483 h 353756"/>
                <a:gd name="connsiteX1" fmla="*/ -2189 w 5615"/>
                <a:gd name="connsiteY1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-483"/>
                  </a:moveTo>
                  <a:lnTo>
                    <a:pt x="-2189" y="35327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86" name="Freeform: Shape 3485">
              <a:extLst>
                <a:ext uri="{FF2B5EF4-FFF2-40B4-BE49-F238E27FC236}">
                  <a16:creationId xmlns:a16="http://schemas.microsoft.com/office/drawing/2014/main" id="{D629FBC6-6AC2-473F-BD2E-E9AF83BECF1D}"/>
                </a:ext>
              </a:extLst>
            </p:cNvPr>
            <p:cNvSpPr/>
            <p:nvPr/>
          </p:nvSpPr>
          <p:spPr>
            <a:xfrm>
              <a:off x="2370850" y="3332606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87" name="Freeform: Shape 3486">
              <a:extLst>
                <a:ext uri="{FF2B5EF4-FFF2-40B4-BE49-F238E27FC236}">
                  <a16:creationId xmlns:a16="http://schemas.microsoft.com/office/drawing/2014/main" id="{8E406CD6-DBE2-43C6-83BC-7A577486D66A}"/>
                </a:ext>
              </a:extLst>
            </p:cNvPr>
            <p:cNvSpPr/>
            <p:nvPr/>
          </p:nvSpPr>
          <p:spPr>
            <a:xfrm>
              <a:off x="2999750" y="3332606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88" name="Freeform: Shape 3487">
              <a:extLst>
                <a:ext uri="{FF2B5EF4-FFF2-40B4-BE49-F238E27FC236}">
                  <a16:creationId xmlns:a16="http://schemas.microsoft.com/office/drawing/2014/main" id="{1EDE1B19-EFA1-464C-81F1-264A8A412772}"/>
                </a:ext>
              </a:extLst>
            </p:cNvPr>
            <p:cNvSpPr/>
            <p:nvPr/>
          </p:nvSpPr>
          <p:spPr>
            <a:xfrm>
              <a:off x="2999750" y="2288183"/>
              <a:ext cx="258298" cy="5615"/>
            </a:xfrm>
            <a:custGeom>
              <a:avLst/>
              <a:gdLst>
                <a:gd name="connsiteX0" fmla="*/ 256109 w 258298"/>
                <a:gd name="connsiteY0" fmla="*/ -483 h 5615"/>
                <a:gd name="connsiteX1" fmla="*/ -218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256109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89" name="Freeform: Shape 3488">
              <a:extLst>
                <a:ext uri="{FF2B5EF4-FFF2-40B4-BE49-F238E27FC236}">
                  <a16:creationId xmlns:a16="http://schemas.microsoft.com/office/drawing/2014/main" id="{D6790BB4-CAC5-43EB-B172-93F36D9AC357}"/>
                </a:ext>
              </a:extLst>
            </p:cNvPr>
            <p:cNvSpPr/>
            <p:nvPr/>
          </p:nvSpPr>
          <p:spPr>
            <a:xfrm>
              <a:off x="2370850" y="2288183"/>
              <a:ext cx="505365" cy="5615"/>
            </a:xfrm>
            <a:custGeom>
              <a:avLst/>
              <a:gdLst>
                <a:gd name="connsiteX0" fmla="*/ 503177 w 505365"/>
                <a:gd name="connsiteY0" fmla="*/ -483 h 5615"/>
                <a:gd name="connsiteX1" fmla="*/ -2189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503177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90" name="Freeform: Shape 3489">
              <a:extLst>
                <a:ext uri="{FF2B5EF4-FFF2-40B4-BE49-F238E27FC236}">
                  <a16:creationId xmlns:a16="http://schemas.microsoft.com/office/drawing/2014/main" id="{0422AC1D-0635-4F6E-9D01-D01394EEAB2D}"/>
                </a:ext>
              </a:extLst>
            </p:cNvPr>
            <p:cNvSpPr/>
            <p:nvPr/>
          </p:nvSpPr>
          <p:spPr>
            <a:xfrm>
              <a:off x="2876216" y="3063077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91" name="Freeform: Shape 3490">
              <a:extLst>
                <a:ext uri="{FF2B5EF4-FFF2-40B4-BE49-F238E27FC236}">
                  <a16:creationId xmlns:a16="http://schemas.microsoft.com/office/drawing/2014/main" id="{0BC8F8F4-4935-4C13-A037-5DB62246AAB1}"/>
                </a:ext>
              </a:extLst>
            </p:cNvPr>
            <p:cNvSpPr/>
            <p:nvPr/>
          </p:nvSpPr>
          <p:spPr>
            <a:xfrm>
              <a:off x="2370850" y="2939543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92" name="Freeform: Shape 3491">
              <a:extLst>
                <a:ext uri="{FF2B5EF4-FFF2-40B4-BE49-F238E27FC236}">
                  <a16:creationId xmlns:a16="http://schemas.microsoft.com/office/drawing/2014/main" id="{52588194-0F53-4E77-94C1-AB58B4513E5B}"/>
                </a:ext>
              </a:extLst>
            </p:cNvPr>
            <p:cNvSpPr/>
            <p:nvPr/>
          </p:nvSpPr>
          <p:spPr>
            <a:xfrm>
              <a:off x="2999750" y="2939543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93" name="Freeform: Shape 3492">
              <a:extLst>
                <a:ext uri="{FF2B5EF4-FFF2-40B4-BE49-F238E27FC236}">
                  <a16:creationId xmlns:a16="http://schemas.microsoft.com/office/drawing/2014/main" id="{12AD45A7-AC1A-45E1-A366-0D35C9EDBEC6}"/>
                </a:ext>
              </a:extLst>
            </p:cNvPr>
            <p:cNvSpPr/>
            <p:nvPr/>
          </p:nvSpPr>
          <p:spPr>
            <a:xfrm>
              <a:off x="2999750" y="3063077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94" name="Freeform: Shape 3493">
              <a:extLst>
                <a:ext uri="{FF2B5EF4-FFF2-40B4-BE49-F238E27FC236}">
                  <a16:creationId xmlns:a16="http://schemas.microsoft.com/office/drawing/2014/main" id="{881D6F8F-C8B9-4FE0-8BBB-00E1A35CDC9A}"/>
                </a:ext>
              </a:extLst>
            </p:cNvPr>
            <p:cNvSpPr/>
            <p:nvPr/>
          </p:nvSpPr>
          <p:spPr>
            <a:xfrm>
              <a:off x="2370850" y="3063077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95" name="Freeform: Shape 3494">
              <a:extLst>
                <a:ext uri="{FF2B5EF4-FFF2-40B4-BE49-F238E27FC236}">
                  <a16:creationId xmlns:a16="http://schemas.microsoft.com/office/drawing/2014/main" id="{E579C554-A4F9-472B-9498-AD492118B79A}"/>
                </a:ext>
              </a:extLst>
            </p:cNvPr>
            <p:cNvSpPr/>
            <p:nvPr/>
          </p:nvSpPr>
          <p:spPr>
            <a:xfrm>
              <a:off x="3258048" y="3063077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96" name="Freeform: Shape 3495">
              <a:extLst>
                <a:ext uri="{FF2B5EF4-FFF2-40B4-BE49-F238E27FC236}">
                  <a16:creationId xmlns:a16="http://schemas.microsoft.com/office/drawing/2014/main" id="{BC0FC58B-27E1-47A2-9455-AE73BB75A935}"/>
                </a:ext>
              </a:extLst>
            </p:cNvPr>
            <p:cNvSpPr/>
            <p:nvPr/>
          </p:nvSpPr>
          <p:spPr>
            <a:xfrm>
              <a:off x="2370850" y="3063077"/>
              <a:ext cx="5615" cy="269528"/>
            </a:xfrm>
            <a:custGeom>
              <a:avLst/>
              <a:gdLst>
                <a:gd name="connsiteX0" fmla="*/ -2189 w 5615"/>
                <a:gd name="connsiteY0" fmla="*/ 269045 h 269528"/>
                <a:gd name="connsiteX1" fmla="*/ -2189 w 5615"/>
                <a:gd name="connsiteY1" fmla="*/ -483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269045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97" name="Freeform: Shape 3496">
              <a:extLst>
                <a:ext uri="{FF2B5EF4-FFF2-40B4-BE49-F238E27FC236}">
                  <a16:creationId xmlns:a16="http://schemas.microsoft.com/office/drawing/2014/main" id="{7D1CE6F5-F2CD-4B4D-BA3D-9CF6B7218FBB}"/>
                </a:ext>
              </a:extLst>
            </p:cNvPr>
            <p:cNvSpPr/>
            <p:nvPr/>
          </p:nvSpPr>
          <p:spPr>
            <a:xfrm>
              <a:off x="2876216" y="267563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98" name="Freeform: Shape 3497">
              <a:extLst>
                <a:ext uri="{FF2B5EF4-FFF2-40B4-BE49-F238E27FC236}">
                  <a16:creationId xmlns:a16="http://schemas.microsoft.com/office/drawing/2014/main" id="{5384D67C-9669-4A48-BDE5-99473DE175D0}"/>
                </a:ext>
              </a:extLst>
            </p:cNvPr>
            <p:cNvSpPr/>
            <p:nvPr/>
          </p:nvSpPr>
          <p:spPr>
            <a:xfrm>
              <a:off x="2370850" y="2552096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499" name="Freeform: Shape 3498">
              <a:extLst>
                <a:ext uri="{FF2B5EF4-FFF2-40B4-BE49-F238E27FC236}">
                  <a16:creationId xmlns:a16="http://schemas.microsoft.com/office/drawing/2014/main" id="{0EEF039C-8BA3-4699-9E03-6E8FE334E9A3}"/>
                </a:ext>
              </a:extLst>
            </p:cNvPr>
            <p:cNvSpPr/>
            <p:nvPr/>
          </p:nvSpPr>
          <p:spPr>
            <a:xfrm>
              <a:off x="2999750" y="2552096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00" name="Freeform: Shape 3499">
              <a:extLst>
                <a:ext uri="{FF2B5EF4-FFF2-40B4-BE49-F238E27FC236}">
                  <a16:creationId xmlns:a16="http://schemas.microsoft.com/office/drawing/2014/main" id="{F92B9EDF-8402-4D38-8688-C993A3F46AAA}"/>
                </a:ext>
              </a:extLst>
            </p:cNvPr>
            <p:cNvSpPr/>
            <p:nvPr/>
          </p:nvSpPr>
          <p:spPr>
            <a:xfrm>
              <a:off x="2370850" y="2675630"/>
              <a:ext cx="5615" cy="263913"/>
            </a:xfrm>
            <a:custGeom>
              <a:avLst/>
              <a:gdLst>
                <a:gd name="connsiteX0" fmla="*/ -2189 w 5615"/>
                <a:gd name="connsiteY0" fmla="*/ 263430 h 263913"/>
                <a:gd name="connsiteX1" fmla="*/ -2189 w 5615"/>
                <a:gd name="connsiteY1" fmla="*/ -483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263430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01" name="Freeform: Shape 3500">
              <a:extLst>
                <a:ext uri="{FF2B5EF4-FFF2-40B4-BE49-F238E27FC236}">
                  <a16:creationId xmlns:a16="http://schemas.microsoft.com/office/drawing/2014/main" id="{EF855567-3686-4CE0-88D7-EA86309C451D}"/>
                </a:ext>
              </a:extLst>
            </p:cNvPr>
            <p:cNvSpPr/>
            <p:nvPr/>
          </p:nvSpPr>
          <p:spPr>
            <a:xfrm>
              <a:off x="2370850" y="2288183"/>
              <a:ext cx="5615" cy="263913"/>
            </a:xfrm>
            <a:custGeom>
              <a:avLst/>
              <a:gdLst>
                <a:gd name="connsiteX0" fmla="*/ -2189 w 5615"/>
                <a:gd name="connsiteY0" fmla="*/ 263430 h 263913"/>
                <a:gd name="connsiteX1" fmla="*/ -2189 w 5615"/>
                <a:gd name="connsiteY1" fmla="*/ -483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263430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02" name="Freeform: Shape 3501">
              <a:extLst>
                <a:ext uri="{FF2B5EF4-FFF2-40B4-BE49-F238E27FC236}">
                  <a16:creationId xmlns:a16="http://schemas.microsoft.com/office/drawing/2014/main" id="{B914C4B0-FBEB-4F96-AAEC-E8D1019ADF93}"/>
                </a:ext>
              </a:extLst>
            </p:cNvPr>
            <p:cNvSpPr/>
            <p:nvPr/>
          </p:nvSpPr>
          <p:spPr>
            <a:xfrm>
              <a:off x="2370850" y="2675630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03" name="Freeform: Shape 3502">
              <a:extLst>
                <a:ext uri="{FF2B5EF4-FFF2-40B4-BE49-F238E27FC236}">
                  <a16:creationId xmlns:a16="http://schemas.microsoft.com/office/drawing/2014/main" id="{4E781959-4504-4C38-ADDB-E7DD2268D7BB}"/>
                </a:ext>
              </a:extLst>
            </p:cNvPr>
            <p:cNvSpPr/>
            <p:nvPr/>
          </p:nvSpPr>
          <p:spPr>
            <a:xfrm>
              <a:off x="2999750" y="2675630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04" name="Freeform: Shape 3503">
              <a:extLst>
                <a:ext uri="{FF2B5EF4-FFF2-40B4-BE49-F238E27FC236}">
                  <a16:creationId xmlns:a16="http://schemas.microsoft.com/office/drawing/2014/main" id="{397CC752-AB80-44D7-B640-7B6630FAE471}"/>
                </a:ext>
              </a:extLst>
            </p:cNvPr>
            <p:cNvSpPr/>
            <p:nvPr/>
          </p:nvSpPr>
          <p:spPr>
            <a:xfrm>
              <a:off x="2876216" y="2288183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05" name="Freeform: Shape 3504">
              <a:extLst>
                <a:ext uri="{FF2B5EF4-FFF2-40B4-BE49-F238E27FC236}">
                  <a16:creationId xmlns:a16="http://schemas.microsoft.com/office/drawing/2014/main" id="{E9082092-8D7B-49E5-9E43-6B80040E62B6}"/>
                </a:ext>
              </a:extLst>
            </p:cNvPr>
            <p:cNvSpPr/>
            <p:nvPr/>
          </p:nvSpPr>
          <p:spPr>
            <a:xfrm>
              <a:off x="2999750" y="2288183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06" name="Freeform: Shape 3505">
              <a:extLst>
                <a:ext uri="{FF2B5EF4-FFF2-40B4-BE49-F238E27FC236}">
                  <a16:creationId xmlns:a16="http://schemas.microsoft.com/office/drawing/2014/main" id="{9836D206-E798-4E10-B350-C4A87DF06FB5}"/>
                </a:ext>
              </a:extLst>
            </p:cNvPr>
            <p:cNvSpPr/>
            <p:nvPr/>
          </p:nvSpPr>
          <p:spPr>
            <a:xfrm>
              <a:off x="2999750" y="267563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07" name="Freeform: Shape 3506">
              <a:extLst>
                <a:ext uri="{FF2B5EF4-FFF2-40B4-BE49-F238E27FC236}">
                  <a16:creationId xmlns:a16="http://schemas.microsoft.com/office/drawing/2014/main" id="{6B5A92A9-6EA4-43A8-B8DF-3AF29DC24857}"/>
                </a:ext>
              </a:extLst>
            </p:cNvPr>
            <p:cNvSpPr/>
            <p:nvPr/>
          </p:nvSpPr>
          <p:spPr>
            <a:xfrm>
              <a:off x="3258048" y="267563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08" name="Freeform: Shape 3507">
              <a:extLst>
                <a:ext uri="{FF2B5EF4-FFF2-40B4-BE49-F238E27FC236}">
                  <a16:creationId xmlns:a16="http://schemas.microsoft.com/office/drawing/2014/main" id="{B39D9BF2-01CB-4CD7-B0C6-2F632C052FF3}"/>
                </a:ext>
              </a:extLst>
            </p:cNvPr>
            <p:cNvSpPr/>
            <p:nvPr/>
          </p:nvSpPr>
          <p:spPr>
            <a:xfrm>
              <a:off x="3258048" y="2288183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09" name="Freeform: Shape 3508">
              <a:extLst>
                <a:ext uri="{FF2B5EF4-FFF2-40B4-BE49-F238E27FC236}">
                  <a16:creationId xmlns:a16="http://schemas.microsoft.com/office/drawing/2014/main" id="{188AB208-2A44-4597-8ECB-AE40C798823B}"/>
                </a:ext>
              </a:extLst>
            </p:cNvPr>
            <p:cNvSpPr/>
            <p:nvPr/>
          </p:nvSpPr>
          <p:spPr>
            <a:xfrm>
              <a:off x="2370850" y="2164649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10" name="Freeform: Shape 3509">
              <a:extLst>
                <a:ext uri="{FF2B5EF4-FFF2-40B4-BE49-F238E27FC236}">
                  <a16:creationId xmlns:a16="http://schemas.microsoft.com/office/drawing/2014/main" id="{7128A1B4-C67D-452A-8972-5EFE1ADFDFC8}"/>
                </a:ext>
              </a:extLst>
            </p:cNvPr>
            <p:cNvSpPr/>
            <p:nvPr/>
          </p:nvSpPr>
          <p:spPr>
            <a:xfrm>
              <a:off x="2999750" y="1120227"/>
              <a:ext cx="258298" cy="5615"/>
            </a:xfrm>
            <a:custGeom>
              <a:avLst/>
              <a:gdLst>
                <a:gd name="connsiteX0" fmla="*/ 256109 w 258298"/>
                <a:gd name="connsiteY0" fmla="*/ -483 h 5615"/>
                <a:gd name="connsiteX1" fmla="*/ -218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256109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11" name="Freeform: Shape 3510">
              <a:extLst>
                <a:ext uri="{FF2B5EF4-FFF2-40B4-BE49-F238E27FC236}">
                  <a16:creationId xmlns:a16="http://schemas.microsoft.com/office/drawing/2014/main" id="{47D299F1-9A25-47DC-8E88-96BFCC565C31}"/>
                </a:ext>
              </a:extLst>
            </p:cNvPr>
            <p:cNvSpPr/>
            <p:nvPr/>
          </p:nvSpPr>
          <p:spPr>
            <a:xfrm>
              <a:off x="2370850" y="1120227"/>
              <a:ext cx="505365" cy="5615"/>
            </a:xfrm>
            <a:custGeom>
              <a:avLst/>
              <a:gdLst>
                <a:gd name="connsiteX0" fmla="*/ 503177 w 505365"/>
                <a:gd name="connsiteY0" fmla="*/ -483 h 5615"/>
                <a:gd name="connsiteX1" fmla="*/ -2189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503177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12" name="Freeform: Shape 3511">
              <a:extLst>
                <a:ext uri="{FF2B5EF4-FFF2-40B4-BE49-F238E27FC236}">
                  <a16:creationId xmlns:a16="http://schemas.microsoft.com/office/drawing/2014/main" id="{192CE1DA-0820-4C7D-AC1A-840E52462117}"/>
                </a:ext>
              </a:extLst>
            </p:cNvPr>
            <p:cNvSpPr/>
            <p:nvPr/>
          </p:nvSpPr>
          <p:spPr>
            <a:xfrm>
              <a:off x="2876216" y="1900736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13" name="Freeform: Shape 3512">
              <a:extLst>
                <a:ext uri="{FF2B5EF4-FFF2-40B4-BE49-F238E27FC236}">
                  <a16:creationId xmlns:a16="http://schemas.microsoft.com/office/drawing/2014/main" id="{053F77B2-F6EC-4884-AEF0-187C77C9F6CA}"/>
                </a:ext>
              </a:extLst>
            </p:cNvPr>
            <p:cNvSpPr/>
            <p:nvPr/>
          </p:nvSpPr>
          <p:spPr>
            <a:xfrm>
              <a:off x="2370850" y="1777202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14" name="Freeform: Shape 3513">
              <a:extLst>
                <a:ext uri="{FF2B5EF4-FFF2-40B4-BE49-F238E27FC236}">
                  <a16:creationId xmlns:a16="http://schemas.microsoft.com/office/drawing/2014/main" id="{E8291A1D-10B9-4A08-AC1C-BB03D4144835}"/>
                </a:ext>
              </a:extLst>
            </p:cNvPr>
            <p:cNvSpPr/>
            <p:nvPr/>
          </p:nvSpPr>
          <p:spPr>
            <a:xfrm>
              <a:off x="2999750" y="1777202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15" name="Freeform: Shape 3514">
              <a:extLst>
                <a:ext uri="{FF2B5EF4-FFF2-40B4-BE49-F238E27FC236}">
                  <a16:creationId xmlns:a16="http://schemas.microsoft.com/office/drawing/2014/main" id="{F9C8796B-8EA9-4445-890D-34732588CB22}"/>
                </a:ext>
              </a:extLst>
            </p:cNvPr>
            <p:cNvSpPr/>
            <p:nvPr/>
          </p:nvSpPr>
          <p:spPr>
            <a:xfrm>
              <a:off x="2999750" y="1900736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16" name="Freeform: Shape 3515">
              <a:extLst>
                <a:ext uri="{FF2B5EF4-FFF2-40B4-BE49-F238E27FC236}">
                  <a16:creationId xmlns:a16="http://schemas.microsoft.com/office/drawing/2014/main" id="{92BC4CCC-977A-405A-99BF-6C6354C18525}"/>
                </a:ext>
              </a:extLst>
            </p:cNvPr>
            <p:cNvSpPr/>
            <p:nvPr/>
          </p:nvSpPr>
          <p:spPr>
            <a:xfrm>
              <a:off x="2370850" y="1900736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17" name="Freeform: Shape 3516">
              <a:extLst>
                <a:ext uri="{FF2B5EF4-FFF2-40B4-BE49-F238E27FC236}">
                  <a16:creationId xmlns:a16="http://schemas.microsoft.com/office/drawing/2014/main" id="{E265AAF7-97BE-4426-A811-0F13C25E31F1}"/>
                </a:ext>
              </a:extLst>
            </p:cNvPr>
            <p:cNvSpPr/>
            <p:nvPr/>
          </p:nvSpPr>
          <p:spPr>
            <a:xfrm>
              <a:off x="2999750" y="1900736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18" name="Freeform: Shape 3517">
              <a:extLst>
                <a:ext uri="{FF2B5EF4-FFF2-40B4-BE49-F238E27FC236}">
                  <a16:creationId xmlns:a16="http://schemas.microsoft.com/office/drawing/2014/main" id="{D9056170-BFFC-4C54-80DF-1355C83B4985}"/>
                </a:ext>
              </a:extLst>
            </p:cNvPr>
            <p:cNvSpPr/>
            <p:nvPr/>
          </p:nvSpPr>
          <p:spPr>
            <a:xfrm>
              <a:off x="3258048" y="1900736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19" name="Freeform: Shape 3518">
              <a:extLst>
                <a:ext uri="{FF2B5EF4-FFF2-40B4-BE49-F238E27FC236}">
                  <a16:creationId xmlns:a16="http://schemas.microsoft.com/office/drawing/2014/main" id="{D2828ADC-F490-4779-A93A-C323F1DAFE45}"/>
                </a:ext>
              </a:extLst>
            </p:cNvPr>
            <p:cNvSpPr/>
            <p:nvPr/>
          </p:nvSpPr>
          <p:spPr>
            <a:xfrm>
              <a:off x="2370850" y="1900736"/>
              <a:ext cx="5615" cy="263913"/>
            </a:xfrm>
            <a:custGeom>
              <a:avLst/>
              <a:gdLst>
                <a:gd name="connsiteX0" fmla="*/ -2189 w 5615"/>
                <a:gd name="connsiteY0" fmla="*/ 263430 h 263913"/>
                <a:gd name="connsiteX1" fmla="*/ -2189 w 5615"/>
                <a:gd name="connsiteY1" fmla="*/ -483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263430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20" name="Freeform: Shape 3519">
              <a:extLst>
                <a:ext uri="{FF2B5EF4-FFF2-40B4-BE49-F238E27FC236}">
                  <a16:creationId xmlns:a16="http://schemas.microsoft.com/office/drawing/2014/main" id="{347F85E6-7212-43CB-9D03-CAA319825D7F}"/>
                </a:ext>
              </a:extLst>
            </p:cNvPr>
            <p:cNvSpPr/>
            <p:nvPr/>
          </p:nvSpPr>
          <p:spPr>
            <a:xfrm>
              <a:off x="2876216" y="1507674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21" name="Freeform: Shape 3520">
              <a:extLst>
                <a:ext uri="{FF2B5EF4-FFF2-40B4-BE49-F238E27FC236}">
                  <a16:creationId xmlns:a16="http://schemas.microsoft.com/office/drawing/2014/main" id="{3D92C1BE-6671-410D-BA64-EEE35FE2A75F}"/>
                </a:ext>
              </a:extLst>
            </p:cNvPr>
            <p:cNvSpPr/>
            <p:nvPr/>
          </p:nvSpPr>
          <p:spPr>
            <a:xfrm>
              <a:off x="2370850" y="1389755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22" name="Freeform: Shape 3521">
              <a:extLst>
                <a:ext uri="{FF2B5EF4-FFF2-40B4-BE49-F238E27FC236}">
                  <a16:creationId xmlns:a16="http://schemas.microsoft.com/office/drawing/2014/main" id="{B4E311D7-8BD0-4508-9F8D-5AD6BE00216F}"/>
                </a:ext>
              </a:extLst>
            </p:cNvPr>
            <p:cNvSpPr/>
            <p:nvPr/>
          </p:nvSpPr>
          <p:spPr>
            <a:xfrm>
              <a:off x="2370850" y="1507674"/>
              <a:ext cx="5615" cy="269528"/>
            </a:xfrm>
            <a:custGeom>
              <a:avLst/>
              <a:gdLst>
                <a:gd name="connsiteX0" fmla="*/ -2189 w 5615"/>
                <a:gd name="connsiteY0" fmla="*/ 269045 h 269528"/>
                <a:gd name="connsiteX1" fmla="*/ -2189 w 5615"/>
                <a:gd name="connsiteY1" fmla="*/ -483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269045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23" name="Freeform: Shape 3522">
              <a:extLst>
                <a:ext uri="{FF2B5EF4-FFF2-40B4-BE49-F238E27FC236}">
                  <a16:creationId xmlns:a16="http://schemas.microsoft.com/office/drawing/2014/main" id="{AED3C0F2-4925-4274-86F6-79D902D17600}"/>
                </a:ext>
              </a:extLst>
            </p:cNvPr>
            <p:cNvSpPr/>
            <p:nvPr/>
          </p:nvSpPr>
          <p:spPr>
            <a:xfrm>
              <a:off x="2370850" y="1120227"/>
              <a:ext cx="5615" cy="269528"/>
            </a:xfrm>
            <a:custGeom>
              <a:avLst/>
              <a:gdLst>
                <a:gd name="connsiteX0" fmla="*/ -2189 w 5615"/>
                <a:gd name="connsiteY0" fmla="*/ 269045 h 269528"/>
                <a:gd name="connsiteX1" fmla="*/ -2189 w 5615"/>
                <a:gd name="connsiteY1" fmla="*/ -483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269045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24" name="Freeform: Shape 3523">
              <a:extLst>
                <a:ext uri="{FF2B5EF4-FFF2-40B4-BE49-F238E27FC236}">
                  <a16:creationId xmlns:a16="http://schemas.microsoft.com/office/drawing/2014/main" id="{9DF79951-1E3C-40C5-857A-9E732B6FB0A9}"/>
                </a:ext>
              </a:extLst>
            </p:cNvPr>
            <p:cNvSpPr/>
            <p:nvPr/>
          </p:nvSpPr>
          <p:spPr>
            <a:xfrm>
              <a:off x="2370850" y="1507674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25" name="Freeform: Shape 3524">
              <a:extLst>
                <a:ext uri="{FF2B5EF4-FFF2-40B4-BE49-F238E27FC236}">
                  <a16:creationId xmlns:a16="http://schemas.microsoft.com/office/drawing/2014/main" id="{2A0E3123-F7D0-4E31-9900-ABF34F9CE85A}"/>
                </a:ext>
              </a:extLst>
            </p:cNvPr>
            <p:cNvSpPr/>
            <p:nvPr/>
          </p:nvSpPr>
          <p:spPr>
            <a:xfrm>
              <a:off x="2999750" y="1507674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26" name="Freeform: Shape 3525">
              <a:extLst>
                <a:ext uri="{FF2B5EF4-FFF2-40B4-BE49-F238E27FC236}">
                  <a16:creationId xmlns:a16="http://schemas.microsoft.com/office/drawing/2014/main" id="{F82576DC-AC81-4B9D-BAE2-2D9C8FF9E6D7}"/>
                </a:ext>
              </a:extLst>
            </p:cNvPr>
            <p:cNvSpPr/>
            <p:nvPr/>
          </p:nvSpPr>
          <p:spPr>
            <a:xfrm>
              <a:off x="2876216" y="1120227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27" name="Freeform: Shape 3526">
              <a:extLst>
                <a:ext uri="{FF2B5EF4-FFF2-40B4-BE49-F238E27FC236}">
                  <a16:creationId xmlns:a16="http://schemas.microsoft.com/office/drawing/2014/main" id="{8F0FA904-C02F-4DB1-8843-BF9F9501E8BF}"/>
                </a:ext>
              </a:extLst>
            </p:cNvPr>
            <p:cNvSpPr/>
            <p:nvPr/>
          </p:nvSpPr>
          <p:spPr>
            <a:xfrm>
              <a:off x="2999750" y="1120227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28" name="Freeform: Shape 3527">
              <a:extLst>
                <a:ext uri="{FF2B5EF4-FFF2-40B4-BE49-F238E27FC236}">
                  <a16:creationId xmlns:a16="http://schemas.microsoft.com/office/drawing/2014/main" id="{7F9FF460-EE00-4AB3-A53E-4755768E076F}"/>
                </a:ext>
              </a:extLst>
            </p:cNvPr>
            <p:cNvSpPr/>
            <p:nvPr/>
          </p:nvSpPr>
          <p:spPr>
            <a:xfrm>
              <a:off x="2999750" y="1507674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29" name="Freeform: Shape 3528">
              <a:extLst>
                <a:ext uri="{FF2B5EF4-FFF2-40B4-BE49-F238E27FC236}">
                  <a16:creationId xmlns:a16="http://schemas.microsoft.com/office/drawing/2014/main" id="{2DFCA69B-7044-43E2-9997-1C2B66023AEE}"/>
                </a:ext>
              </a:extLst>
            </p:cNvPr>
            <p:cNvSpPr/>
            <p:nvPr/>
          </p:nvSpPr>
          <p:spPr>
            <a:xfrm>
              <a:off x="3258048" y="1507674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30" name="Freeform: Shape 3529">
              <a:extLst>
                <a:ext uri="{FF2B5EF4-FFF2-40B4-BE49-F238E27FC236}">
                  <a16:creationId xmlns:a16="http://schemas.microsoft.com/office/drawing/2014/main" id="{CC088843-E6FE-41AE-8AE1-7F5A706AEA70}"/>
                </a:ext>
              </a:extLst>
            </p:cNvPr>
            <p:cNvSpPr/>
            <p:nvPr/>
          </p:nvSpPr>
          <p:spPr>
            <a:xfrm>
              <a:off x="3258048" y="1120227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31" name="Freeform: Shape 3530">
              <a:extLst>
                <a:ext uri="{FF2B5EF4-FFF2-40B4-BE49-F238E27FC236}">
                  <a16:creationId xmlns:a16="http://schemas.microsoft.com/office/drawing/2014/main" id="{64F2B61C-DF33-4CC5-BF58-A7CF2F5882BE}"/>
                </a:ext>
              </a:extLst>
            </p:cNvPr>
            <p:cNvSpPr/>
            <p:nvPr/>
          </p:nvSpPr>
          <p:spPr>
            <a:xfrm>
              <a:off x="2999750" y="1900736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32" name="Freeform: Shape 3531">
              <a:extLst>
                <a:ext uri="{FF2B5EF4-FFF2-40B4-BE49-F238E27FC236}">
                  <a16:creationId xmlns:a16="http://schemas.microsoft.com/office/drawing/2014/main" id="{1B228495-E9DA-4976-A5F9-7C8724E65CBC}"/>
                </a:ext>
              </a:extLst>
            </p:cNvPr>
            <p:cNvSpPr/>
            <p:nvPr/>
          </p:nvSpPr>
          <p:spPr>
            <a:xfrm>
              <a:off x="2876216" y="1900736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33" name="Freeform: Shape 3532">
              <a:extLst>
                <a:ext uri="{FF2B5EF4-FFF2-40B4-BE49-F238E27FC236}">
                  <a16:creationId xmlns:a16="http://schemas.microsoft.com/office/drawing/2014/main" id="{ED1F12A9-04AF-402E-99D6-399299BA1FAC}"/>
                </a:ext>
              </a:extLst>
            </p:cNvPr>
            <p:cNvSpPr/>
            <p:nvPr/>
          </p:nvSpPr>
          <p:spPr>
            <a:xfrm>
              <a:off x="2370850" y="1900736"/>
              <a:ext cx="5615" cy="263913"/>
            </a:xfrm>
            <a:custGeom>
              <a:avLst/>
              <a:gdLst>
                <a:gd name="connsiteX0" fmla="*/ -2189 w 5615"/>
                <a:gd name="connsiteY0" fmla="*/ 263430 h 263913"/>
                <a:gd name="connsiteX1" fmla="*/ -2189 w 5615"/>
                <a:gd name="connsiteY1" fmla="*/ -483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263430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34" name="Freeform: Shape 3533">
              <a:extLst>
                <a:ext uri="{FF2B5EF4-FFF2-40B4-BE49-F238E27FC236}">
                  <a16:creationId xmlns:a16="http://schemas.microsoft.com/office/drawing/2014/main" id="{460E5612-DF0D-474D-854E-2262C802382D}"/>
                </a:ext>
              </a:extLst>
            </p:cNvPr>
            <p:cNvSpPr/>
            <p:nvPr/>
          </p:nvSpPr>
          <p:spPr>
            <a:xfrm>
              <a:off x="3258048" y="1900736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35" name="Freeform: Shape 3534">
              <a:extLst>
                <a:ext uri="{FF2B5EF4-FFF2-40B4-BE49-F238E27FC236}">
                  <a16:creationId xmlns:a16="http://schemas.microsoft.com/office/drawing/2014/main" id="{5EB1D585-C42B-4646-9360-BBB1497898F6}"/>
                </a:ext>
              </a:extLst>
            </p:cNvPr>
            <p:cNvSpPr/>
            <p:nvPr/>
          </p:nvSpPr>
          <p:spPr>
            <a:xfrm>
              <a:off x="2999750" y="1507674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36" name="Freeform: Shape 3535">
              <a:extLst>
                <a:ext uri="{FF2B5EF4-FFF2-40B4-BE49-F238E27FC236}">
                  <a16:creationId xmlns:a16="http://schemas.microsoft.com/office/drawing/2014/main" id="{A199DB21-3E20-469D-8CA8-A99A9ABB6D1D}"/>
                </a:ext>
              </a:extLst>
            </p:cNvPr>
            <p:cNvSpPr/>
            <p:nvPr/>
          </p:nvSpPr>
          <p:spPr>
            <a:xfrm>
              <a:off x="2876216" y="1507674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37" name="Freeform: Shape 3536">
              <a:extLst>
                <a:ext uri="{FF2B5EF4-FFF2-40B4-BE49-F238E27FC236}">
                  <a16:creationId xmlns:a16="http://schemas.microsoft.com/office/drawing/2014/main" id="{0F3F6EF4-0E4F-4EB4-8C27-FE9BCC9E83DD}"/>
                </a:ext>
              </a:extLst>
            </p:cNvPr>
            <p:cNvSpPr/>
            <p:nvPr/>
          </p:nvSpPr>
          <p:spPr>
            <a:xfrm>
              <a:off x="2370850" y="1507674"/>
              <a:ext cx="5615" cy="269528"/>
            </a:xfrm>
            <a:custGeom>
              <a:avLst/>
              <a:gdLst>
                <a:gd name="connsiteX0" fmla="*/ -2189 w 5615"/>
                <a:gd name="connsiteY0" fmla="*/ 269045 h 269528"/>
                <a:gd name="connsiteX1" fmla="*/ -2189 w 5615"/>
                <a:gd name="connsiteY1" fmla="*/ -483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269045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38" name="Freeform: Shape 3537">
              <a:extLst>
                <a:ext uri="{FF2B5EF4-FFF2-40B4-BE49-F238E27FC236}">
                  <a16:creationId xmlns:a16="http://schemas.microsoft.com/office/drawing/2014/main" id="{D238339C-1C24-482B-95A4-C990BC6A3597}"/>
                </a:ext>
              </a:extLst>
            </p:cNvPr>
            <p:cNvSpPr/>
            <p:nvPr/>
          </p:nvSpPr>
          <p:spPr>
            <a:xfrm>
              <a:off x="3258048" y="1507674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39" name="Freeform: Shape 3538">
              <a:extLst>
                <a:ext uri="{FF2B5EF4-FFF2-40B4-BE49-F238E27FC236}">
                  <a16:creationId xmlns:a16="http://schemas.microsoft.com/office/drawing/2014/main" id="{77474ECB-D23B-4B49-B97F-0940D17186BA}"/>
                </a:ext>
              </a:extLst>
            </p:cNvPr>
            <p:cNvSpPr/>
            <p:nvPr/>
          </p:nvSpPr>
          <p:spPr>
            <a:xfrm>
              <a:off x="2999750" y="732780"/>
              <a:ext cx="258298" cy="5615"/>
            </a:xfrm>
            <a:custGeom>
              <a:avLst/>
              <a:gdLst>
                <a:gd name="connsiteX0" fmla="*/ 256109 w 258298"/>
                <a:gd name="connsiteY0" fmla="*/ -483 h 5615"/>
                <a:gd name="connsiteX1" fmla="*/ -218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256109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40" name="Freeform: Shape 3539">
              <a:extLst>
                <a:ext uri="{FF2B5EF4-FFF2-40B4-BE49-F238E27FC236}">
                  <a16:creationId xmlns:a16="http://schemas.microsoft.com/office/drawing/2014/main" id="{6F7C9C64-DD6D-42D2-AF78-9EA4F516E95F}"/>
                </a:ext>
              </a:extLst>
            </p:cNvPr>
            <p:cNvSpPr/>
            <p:nvPr/>
          </p:nvSpPr>
          <p:spPr>
            <a:xfrm>
              <a:off x="2370850" y="732780"/>
              <a:ext cx="505365" cy="5615"/>
            </a:xfrm>
            <a:custGeom>
              <a:avLst/>
              <a:gdLst>
                <a:gd name="connsiteX0" fmla="*/ 503177 w 505365"/>
                <a:gd name="connsiteY0" fmla="*/ -483 h 5615"/>
                <a:gd name="connsiteX1" fmla="*/ -2189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503177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41" name="Freeform: Shape 3540">
              <a:extLst>
                <a:ext uri="{FF2B5EF4-FFF2-40B4-BE49-F238E27FC236}">
                  <a16:creationId xmlns:a16="http://schemas.microsoft.com/office/drawing/2014/main" id="{D645B67B-33FB-4E12-A777-A9BC16D86C45}"/>
                </a:ext>
              </a:extLst>
            </p:cNvPr>
            <p:cNvSpPr/>
            <p:nvPr/>
          </p:nvSpPr>
          <p:spPr>
            <a:xfrm>
              <a:off x="2370850" y="996693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42" name="Freeform: Shape 3541">
              <a:extLst>
                <a:ext uri="{FF2B5EF4-FFF2-40B4-BE49-F238E27FC236}">
                  <a16:creationId xmlns:a16="http://schemas.microsoft.com/office/drawing/2014/main" id="{2C1CA44A-1126-4DAA-A760-4BB8404CD041}"/>
                </a:ext>
              </a:extLst>
            </p:cNvPr>
            <p:cNvSpPr/>
            <p:nvPr/>
          </p:nvSpPr>
          <p:spPr>
            <a:xfrm>
              <a:off x="2999750" y="996693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43" name="Freeform: Shape 3542">
              <a:extLst>
                <a:ext uri="{FF2B5EF4-FFF2-40B4-BE49-F238E27FC236}">
                  <a16:creationId xmlns:a16="http://schemas.microsoft.com/office/drawing/2014/main" id="{582EAFDA-9EC1-4AAA-8E60-ABFF822480D3}"/>
                </a:ext>
              </a:extLst>
            </p:cNvPr>
            <p:cNvSpPr/>
            <p:nvPr/>
          </p:nvSpPr>
          <p:spPr>
            <a:xfrm>
              <a:off x="2370850" y="732780"/>
              <a:ext cx="5615" cy="263913"/>
            </a:xfrm>
            <a:custGeom>
              <a:avLst/>
              <a:gdLst>
                <a:gd name="connsiteX0" fmla="*/ -2189 w 5615"/>
                <a:gd name="connsiteY0" fmla="*/ 263430 h 263913"/>
                <a:gd name="connsiteX1" fmla="*/ -2189 w 5615"/>
                <a:gd name="connsiteY1" fmla="*/ -483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263430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44" name="Freeform: Shape 3543">
              <a:extLst>
                <a:ext uri="{FF2B5EF4-FFF2-40B4-BE49-F238E27FC236}">
                  <a16:creationId xmlns:a16="http://schemas.microsoft.com/office/drawing/2014/main" id="{21B38A54-7077-45BD-9EC0-A6A73012B840}"/>
                </a:ext>
              </a:extLst>
            </p:cNvPr>
            <p:cNvSpPr/>
            <p:nvPr/>
          </p:nvSpPr>
          <p:spPr>
            <a:xfrm>
              <a:off x="2876216" y="73278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45" name="Freeform: Shape 3544">
              <a:extLst>
                <a:ext uri="{FF2B5EF4-FFF2-40B4-BE49-F238E27FC236}">
                  <a16:creationId xmlns:a16="http://schemas.microsoft.com/office/drawing/2014/main" id="{C2E2F5DD-60F7-430A-B89E-B7FD7DCE258D}"/>
                </a:ext>
              </a:extLst>
            </p:cNvPr>
            <p:cNvSpPr/>
            <p:nvPr/>
          </p:nvSpPr>
          <p:spPr>
            <a:xfrm>
              <a:off x="2999750" y="73278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46" name="Freeform: Shape 3545">
              <a:extLst>
                <a:ext uri="{FF2B5EF4-FFF2-40B4-BE49-F238E27FC236}">
                  <a16:creationId xmlns:a16="http://schemas.microsoft.com/office/drawing/2014/main" id="{81C3F964-64BF-4D1D-B748-458C2E0C0F9F}"/>
                </a:ext>
              </a:extLst>
            </p:cNvPr>
            <p:cNvSpPr/>
            <p:nvPr/>
          </p:nvSpPr>
          <p:spPr>
            <a:xfrm>
              <a:off x="3258048" y="73278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47" name="Freeform: Shape 3546">
              <a:extLst>
                <a:ext uri="{FF2B5EF4-FFF2-40B4-BE49-F238E27FC236}">
                  <a16:creationId xmlns:a16="http://schemas.microsoft.com/office/drawing/2014/main" id="{0C15ED11-A67D-4D5A-86AA-0F0C52D555C3}"/>
                </a:ext>
              </a:extLst>
            </p:cNvPr>
            <p:cNvSpPr/>
            <p:nvPr/>
          </p:nvSpPr>
          <p:spPr>
            <a:xfrm>
              <a:off x="2370850" y="1120227"/>
              <a:ext cx="5615" cy="145994"/>
            </a:xfrm>
            <a:custGeom>
              <a:avLst/>
              <a:gdLst>
                <a:gd name="connsiteX0" fmla="*/ -2189 w 5615"/>
                <a:gd name="connsiteY0" fmla="*/ 145512 h 145994"/>
                <a:gd name="connsiteX1" fmla="*/ -2189 w 5615"/>
                <a:gd name="connsiteY1" fmla="*/ -483 h 14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45994">
                  <a:moveTo>
                    <a:pt x="-2189" y="145512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48" name="Freeform: Shape 3547">
              <a:extLst>
                <a:ext uri="{FF2B5EF4-FFF2-40B4-BE49-F238E27FC236}">
                  <a16:creationId xmlns:a16="http://schemas.microsoft.com/office/drawing/2014/main" id="{7E5B1B15-7AF0-4FA5-A373-5D67CEC0A6EB}"/>
                </a:ext>
              </a:extLst>
            </p:cNvPr>
            <p:cNvSpPr/>
            <p:nvPr/>
          </p:nvSpPr>
          <p:spPr>
            <a:xfrm>
              <a:off x="2876216" y="1120227"/>
              <a:ext cx="5615" cy="145994"/>
            </a:xfrm>
            <a:custGeom>
              <a:avLst/>
              <a:gdLst>
                <a:gd name="connsiteX0" fmla="*/ -2189 w 5615"/>
                <a:gd name="connsiteY0" fmla="*/ -483 h 145994"/>
                <a:gd name="connsiteX1" fmla="*/ -2189 w 5615"/>
                <a:gd name="connsiteY1" fmla="*/ 145512 h 14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45994">
                  <a:moveTo>
                    <a:pt x="-2189" y="-483"/>
                  </a:moveTo>
                  <a:lnTo>
                    <a:pt x="-2189" y="145512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49" name="Freeform: Shape 3548">
              <a:extLst>
                <a:ext uri="{FF2B5EF4-FFF2-40B4-BE49-F238E27FC236}">
                  <a16:creationId xmlns:a16="http://schemas.microsoft.com/office/drawing/2014/main" id="{9E71BAE2-0BEC-40DA-B7C2-819CB69185CC}"/>
                </a:ext>
              </a:extLst>
            </p:cNvPr>
            <p:cNvSpPr/>
            <p:nvPr/>
          </p:nvSpPr>
          <p:spPr>
            <a:xfrm>
              <a:off x="2999750" y="1120227"/>
              <a:ext cx="5615" cy="145994"/>
            </a:xfrm>
            <a:custGeom>
              <a:avLst/>
              <a:gdLst>
                <a:gd name="connsiteX0" fmla="*/ -2189 w 5615"/>
                <a:gd name="connsiteY0" fmla="*/ -483 h 145994"/>
                <a:gd name="connsiteX1" fmla="*/ -2189 w 5615"/>
                <a:gd name="connsiteY1" fmla="*/ 145512 h 14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45994">
                  <a:moveTo>
                    <a:pt x="-2189" y="-483"/>
                  </a:moveTo>
                  <a:lnTo>
                    <a:pt x="-2189" y="145512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50" name="Freeform: Shape 3549">
              <a:extLst>
                <a:ext uri="{FF2B5EF4-FFF2-40B4-BE49-F238E27FC236}">
                  <a16:creationId xmlns:a16="http://schemas.microsoft.com/office/drawing/2014/main" id="{54541EDC-C61B-45EE-9CC2-9505CB010D04}"/>
                </a:ext>
              </a:extLst>
            </p:cNvPr>
            <p:cNvSpPr/>
            <p:nvPr/>
          </p:nvSpPr>
          <p:spPr>
            <a:xfrm>
              <a:off x="3258048" y="1120227"/>
              <a:ext cx="5615" cy="145994"/>
            </a:xfrm>
            <a:custGeom>
              <a:avLst/>
              <a:gdLst>
                <a:gd name="connsiteX0" fmla="*/ -2189 w 5615"/>
                <a:gd name="connsiteY0" fmla="*/ -483 h 145994"/>
                <a:gd name="connsiteX1" fmla="*/ -2189 w 5615"/>
                <a:gd name="connsiteY1" fmla="*/ 145512 h 14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45994">
                  <a:moveTo>
                    <a:pt x="-2189" y="-483"/>
                  </a:moveTo>
                  <a:lnTo>
                    <a:pt x="-2189" y="145512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51" name="Freeform: Shape 3550">
              <a:extLst>
                <a:ext uri="{FF2B5EF4-FFF2-40B4-BE49-F238E27FC236}">
                  <a16:creationId xmlns:a16="http://schemas.microsoft.com/office/drawing/2014/main" id="{0DE3A5AB-2774-4C49-AF71-7CD1094D030B}"/>
                </a:ext>
              </a:extLst>
            </p:cNvPr>
            <p:cNvSpPr/>
            <p:nvPr/>
          </p:nvSpPr>
          <p:spPr>
            <a:xfrm>
              <a:off x="2999750" y="73278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52" name="Freeform: Shape 3551">
              <a:extLst>
                <a:ext uri="{FF2B5EF4-FFF2-40B4-BE49-F238E27FC236}">
                  <a16:creationId xmlns:a16="http://schemas.microsoft.com/office/drawing/2014/main" id="{31A6A6C0-2069-4028-9426-0C8A807AD1DD}"/>
                </a:ext>
              </a:extLst>
            </p:cNvPr>
            <p:cNvSpPr/>
            <p:nvPr/>
          </p:nvSpPr>
          <p:spPr>
            <a:xfrm>
              <a:off x="2876216" y="73278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53" name="Freeform: Shape 3552">
              <a:extLst>
                <a:ext uri="{FF2B5EF4-FFF2-40B4-BE49-F238E27FC236}">
                  <a16:creationId xmlns:a16="http://schemas.microsoft.com/office/drawing/2014/main" id="{17C08FBB-B5A8-4300-9D68-845055DB318A}"/>
                </a:ext>
              </a:extLst>
            </p:cNvPr>
            <p:cNvSpPr/>
            <p:nvPr/>
          </p:nvSpPr>
          <p:spPr>
            <a:xfrm>
              <a:off x="2370850" y="732780"/>
              <a:ext cx="5615" cy="263913"/>
            </a:xfrm>
            <a:custGeom>
              <a:avLst/>
              <a:gdLst>
                <a:gd name="connsiteX0" fmla="*/ -2189 w 5615"/>
                <a:gd name="connsiteY0" fmla="*/ 263430 h 263913"/>
                <a:gd name="connsiteX1" fmla="*/ -2189 w 5615"/>
                <a:gd name="connsiteY1" fmla="*/ -483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263430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54" name="Freeform: Shape 3553">
              <a:extLst>
                <a:ext uri="{FF2B5EF4-FFF2-40B4-BE49-F238E27FC236}">
                  <a16:creationId xmlns:a16="http://schemas.microsoft.com/office/drawing/2014/main" id="{2037EC82-DB68-4D45-AFB3-CE95C76E9AEC}"/>
                </a:ext>
              </a:extLst>
            </p:cNvPr>
            <p:cNvSpPr/>
            <p:nvPr/>
          </p:nvSpPr>
          <p:spPr>
            <a:xfrm>
              <a:off x="3258048" y="73278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55" name="Freeform: Shape 3554">
              <a:extLst>
                <a:ext uri="{FF2B5EF4-FFF2-40B4-BE49-F238E27FC236}">
                  <a16:creationId xmlns:a16="http://schemas.microsoft.com/office/drawing/2014/main" id="{8CF51DA0-896D-4A01-9EEB-E763DD6C622B}"/>
                </a:ext>
              </a:extLst>
            </p:cNvPr>
            <p:cNvSpPr/>
            <p:nvPr/>
          </p:nvSpPr>
          <p:spPr>
            <a:xfrm>
              <a:off x="2999750" y="2164649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56" name="Freeform: Shape 3555">
              <a:extLst>
                <a:ext uri="{FF2B5EF4-FFF2-40B4-BE49-F238E27FC236}">
                  <a16:creationId xmlns:a16="http://schemas.microsoft.com/office/drawing/2014/main" id="{670921B9-9807-4363-BC97-E36318558A6C}"/>
                </a:ext>
              </a:extLst>
            </p:cNvPr>
            <p:cNvSpPr/>
            <p:nvPr/>
          </p:nvSpPr>
          <p:spPr>
            <a:xfrm>
              <a:off x="2494384" y="249875"/>
              <a:ext cx="5615" cy="359371"/>
            </a:xfrm>
            <a:custGeom>
              <a:avLst/>
              <a:gdLst>
                <a:gd name="connsiteX0" fmla="*/ -2189 w 5615"/>
                <a:gd name="connsiteY0" fmla="*/ 358888 h 359371"/>
                <a:gd name="connsiteX1" fmla="*/ -2189 w 5615"/>
                <a:gd name="connsiteY1" fmla="*/ -483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358888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57" name="Freeform: Shape 3556">
              <a:extLst>
                <a:ext uri="{FF2B5EF4-FFF2-40B4-BE49-F238E27FC236}">
                  <a16:creationId xmlns:a16="http://schemas.microsoft.com/office/drawing/2014/main" id="{E2A4D1A1-DA4D-4CAD-B3CC-1B77147960EB}"/>
                </a:ext>
              </a:extLst>
            </p:cNvPr>
            <p:cNvSpPr/>
            <p:nvPr/>
          </p:nvSpPr>
          <p:spPr>
            <a:xfrm>
              <a:off x="3134514" y="249875"/>
              <a:ext cx="5615" cy="359371"/>
            </a:xfrm>
            <a:custGeom>
              <a:avLst/>
              <a:gdLst>
                <a:gd name="connsiteX0" fmla="*/ -2189 w 5615"/>
                <a:gd name="connsiteY0" fmla="*/ -483 h 359371"/>
                <a:gd name="connsiteX1" fmla="*/ -2189 w 5615"/>
                <a:gd name="connsiteY1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-483"/>
                  </a:moveTo>
                  <a:lnTo>
                    <a:pt x="-2189" y="358888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58" name="Freeform: Shape 3557">
              <a:extLst>
                <a:ext uri="{FF2B5EF4-FFF2-40B4-BE49-F238E27FC236}">
                  <a16:creationId xmlns:a16="http://schemas.microsoft.com/office/drawing/2014/main" id="{F8FED1DF-8C70-41B6-A56E-072BB41BD4F1}"/>
                </a:ext>
              </a:extLst>
            </p:cNvPr>
            <p:cNvSpPr/>
            <p:nvPr/>
          </p:nvSpPr>
          <p:spPr>
            <a:xfrm>
              <a:off x="2252932" y="609246"/>
              <a:ext cx="241452" cy="5615"/>
            </a:xfrm>
            <a:custGeom>
              <a:avLst/>
              <a:gdLst>
                <a:gd name="connsiteX0" fmla="*/ 239264 w 241452"/>
                <a:gd name="connsiteY0" fmla="*/ -483 h 5615"/>
                <a:gd name="connsiteX1" fmla="*/ -2189 w 24145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452" h="5615">
                  <a:moveTo>
                    <a:pt x="239264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59" name="Freeform: Shape 3558">
              <a:extLst>
                <a:ext uri="{FF2B5EF4-FFF2-40B4-BE49-F238E27FC236}">
                  <a16:creationId xmlns:a16="http://schemas.microsoft.com/office/drawing/2014/main" id="{19F97735-B050-4535-BEAB-7662BE5A16D8}"/>
                </a:ext>
              </a:extLst>
            </p:cNvPr>
            <p:cNvSpPr/>
            <p:nvPr/>
          </p:nvSpPr>
          <p:spPr>
            <a:xfrm>
              <a:off x="3134514" y="609246"/>
              <a:ext cx="247067" cy="5615"/>
            </a:xfrm>
            <a:custGeom>
              <a:avLst/>
              <a:gdLst>
                <a:gd name="connsiteX0" fmla="*/ 244879 w 247067"/>
                <a:gd name="connsiteY0" fmla="*/ -483 h 5615"/>
                <a:gd name="connsiteX1" fmla="*/ -2189 w 247067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7067" h="5615">
                  <a:moveTo>
                    <a:pt x="244879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60" name="Freeform: Shape 3559">
              <a:extLst>
                <a:ext uri="{FF2B5EF4-FFF2-40B4-BE49-F238E27FC236}">
                  <a16:creationId xmlns:a16="http://schemas.microsoft.com/office/drawing/2014/main" id="{EFC233B8-9ADE-44F3-9AE3-091D561CBA39}"/>
                </a:ext>
              </a:extLst>
            </p:cNvPr>
            <p:cNvSpPr/>
            <p:nvPr/>
          </p:nvSpPr>
          <p:spPr>
            <a:xfrm>
              <a:off x="2999750" y="1389755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61" name="Freeform: Shape 3560">
              <a:extLst>
                <a:ext uri="{FF2B5EF4-FFF2-40B4-BE49-F238E27FC236}">
                  <a16:creationId xmlns:a16="http://schemas.microsoft.com/office/drawing/2014/main" id="{9A558068-65D7-48DC-9AEA-25CB35545EE3}"/>
                </a:ext>
              </a:extLst>
            </p:cNvPr>
            <p:cNvSpPr/>
            <p:nvPr/>
          </p:nvSpPr>
          <p:spPr>
            <a:xfrm>
              <a:off x="3628650" y="1389755"/>
              <a:ext cx="151609" cy="5615"/>
            </a:xfrm>
            <a:custGeom>
              <a:avLst/>
              <a:gdLst>
                <a:gd name="connsiteX0" fmla="*/ -2189 w 151609"/>
                <a:gd name="connsiteY0" fmla="*/ -483 h 5615"/>
                <a:gd name="connsiteX1" fmla="*/ 149421 w 15160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609" h="5615">
                  <a:moveTo>
                    <a:pt x="-2189" y="-483"/>
                  </a:moveTo>
                  <a:lnTo>
                    <a:pt x="14942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62" name="Freeform: Shape 3561">
              <a:extLst>
                <a:ext uri="{FF2B5EF4-FFF2-40B4-BE49-F238E27FC236}">
                  <a16:creationId xmlns:a16="http://schemas.microsoft.com/office/drawing/2014/main" id="{2C6E4EAE-994B-4315-A414-D6ACE9A356A3}"/>
                </a:ext>
              </a:extLst>
            </p:cNvPr>
            <p:cNvSpPr/>
            <p:nvPr/>
          </p:nvSpPr>
          <p:spPr>
            <a:xfrm>
              <a:off x="3903793" y="1389755"/>
              <a:ext cx="151609" cy="5615"/>
            </a:xfrm>
            <a:custGeom>
              <a:avLst/>
              <a:gdLst>
                <a:gd name="connsiteX0" fmla="*/ -2189 w 151609"/>
                <a:gd name="connsiteY0" fmla="*/ -483 h 5615"/>
                <a:gd name="connsiteX1" fmla="*/ 149421 w 15160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609" h="5615">
                  <a:moveTo>
                    <a:pt x="-2189" y="-483"/>
                  </a:moveTo>
                  <a:lnTo>
                    <a:pt x="14942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63" name="Freeform: Shape 3562">
              <a:extLst>
                <a:ext uri="{FF2B5EF4-FFF2-40B4-BE49-F238E27FC236}">
                  <a16:creationId xmlns:a16="http://schemas.microsoft.com/office/drawing/2014/main" id="{36335CCC-B998-40E9-8980-2E9E062052F8}"/>
                </a:ext>
              </a:extLst>
            </p:cNvPr>
            <p:cNvSpPr/>
            <p:nvPr/>
          </p:nvSpPr>
          <p:spPr>
            <a:xfrm>
              <a:off x="4178937" y="1389755"/>
              <a:ext cx="151609" cy="5615"/>
            </a:xfrm>
            <a:custGeom>
              <a:avLst/>
              <a:gdLst>
                <a:gd name="connsiteX0" fmla="*/ -2189 w 151609"/>
                <a:gd name="connsiteY0" fmla="*/ -483 h 5615"/>
                <a:gd name="connsiteX1" fmla="*/ 149421 w 15160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609" h="5615">
                  <a:moveTo>
                    <a:pt x="-2189" y="-483"/>
                  </a:moveTo>
                  <a:lnTo>
                    <a:pt x="14942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64" name="Freeform: Shape 3563">
              <a:extLst>
                <a:ext uri="{FF2B5EF4-FFF2-40B4-BE49-F238E27FC236}">
                  <a16:creationId xmlns:a16="http://schemas.microsoft.com/office/drawing/2014/main" id="{9E3A072B-79A8-4443-8914-1BD18FE17571}"/>
                </a:ext>
              </a:extLst>
            </p:cNvPr>
            <p:cNvSpPr/>
            <p:nvPr/>
          </p:nvSpPr>
          <p:spPr>
            <a:xfrm>
              <a:off x="2252932" y="3450524"/>
              <a:ext cx="1375717" cy="5615"/>
            </a:xfrm>
            <a:custGeom>
              <a:avLst/>
              <a:gdLst>
                <a:gd name="connsiteX0" fmla="*/ -2189 w 1375717"/>
                <a:gd name="connsiteY0" fmla="*/ -483 h 5615"/>
                <a:gd name="connsiteX1" fmla="*/ 1373529 w 1375717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717" h="5615">
                  <a:moveTo>
                    <a:pt x="-2189" y="-483"/>
                  </a:moveTo>
                  <a:lnTo>
                    <a:pt x="137352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65" name="Freeform: Shape 3564">
              <a:extLst>
                <a:ext uri="{FF2B5EF4-FFF2-40B4-BE49-F238E27FC236}">
                  <a16:creationId xmlns:a16="http://schemas.microsoft.com/office/drawing/2014/main" id="{D541B5B9-3B58-4E6F-88F0-026212DD106A}"/>
                </a:ext>
              </a:extLst>
            </p:cNvPr>
            <p:cNvSpPr/>
            <p:nvPr/>
          </p:nvSpPr>
          <p:spPr>
            <a:xfrm>
              <a:off x="3628650" y="2568942"/>
              <a:ext cx="5615" cy="881582"/>
            </a:xfrm>
            <a:custGeom>
              <a:avLst/>
              <a:gdLst>
                <a:gd name="connsiteX0" fmla="*/ -2189 w 5615"/>
                <a:gd name="connsiteY0" fmla="*/ 881099 h 881582"/>
                <a:gd name="connsiteX1" fmla="*/ -2189 w 5615"/>
                <a:gd name="connsiteY1" fmla="*/ -483 h 8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881582">
                  <a:moveTo>
                    <a:pt x="-2189" y="881099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66" name="Freeform: Shape 3565">
              <a:extLst>
                <a:ext uri="{FF2B5EF4-FFF2-40B4-BE49-F238E27FC236}">
                  <a16:creationId xmlns:a16="http://schemas.microsoft.com/office/drawing/2014/main" id="{2621BA2A-E150-4365-B80A-7ACC2BFFE66C}"/>
                </a:ext>
              </a:extLst>
            </p:cNvPr>
            <p:cNvSpPr/>
            <p:nvPr userDrawn="1"/>
          </p:nvSpPr>
          <p:spPr>
            <a:xfrm>
              <a:off x="3510731" y="2102882"/>
              <a:ext cx="937734" cy="466059"/>
            </a:xfrm>
            <a:custGeom>
              <a:avLst/>
              <a:gdLst>
                <a:gd name="connsiteX0" fmla="*/ 935545 w 937734"/>
                <a:gd name="connsiteY0" fmla="*/ 465577 h 466059"/>
                <a:gd name="connsiteX1" fmla="*/ 466397 w 937734"/>
                <a:gd name="connsiteY1" fmla="*/ -483 h 466059"/>
                <a:gd name="connsiteX2" fmla="*/ -2189 w 937734"/>
                <a:gd name="connsiteY2" fmla="*/ 465577 h 46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734" h="466059">
                  <a:moveTo>
                    <a:pt x="935545" y="465577"/>
                  </a:moveTo>
                  <a:cubicBezTo>
                    <a:pt x="935377" y="208025"/>
                    <a:pt x="725370" y="-634"/>
                    <a:pt x="466397" y="-483"/>
                  </a:cubicBezTo>
                  <a:cubicBezTo>
                    <a:pt x="207651" y="-331"/>
                    <a:pt x="-2020" y="208244"/>
                    <a:pt x="-2189" y="465577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67" name="Freeform: Shape 3566">
              <a:extLst>
                <a:ext uri="{FF2B5EF4-FFF2-40B4-BE49-F238E27FC236}">
                  <a16:creationId xmlns:a16="http://schemas.microsoft.com/office/drawing/2014/main" id="{926F3FBE-235D-4146-BF8D-E6EFB0BBA0CF}"/>
                </a:ext>
              </a:extLst>
            </p:cNvPr>
            <p:cNvSpPr/>
            <p:nvPr/>
          </p:nvSpPr>
          <p:spPr>
            <a:xfrm>
              <a:off x="3510731" y="2568942"/>
              <a:ext cx="5615" cy="763663"/>
            </a:xfrm>
            <a:custGeom>
              <a:avLst/>
              <a:gdLst>
                <a:gd name="connsiteX0" fmla="*/ -2189 w 5615"/>
                <a:gd name="connsiteY0" fmla="*/ -483 h 763663"/>
                <a:gd name="connsiteX1" fmla="*/ -2189 w 5615"/>
                <a:gd name="connsiteY1" fmla="*/ 763181 h 763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63663">
                  <a:moveTo>
                    <a:pt x="-2189" y="-483"/>
                  </a:moveTo>
                  <a:lnTo>
                    <a:pt x="-2189" y="7631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68" name="Freeform: Shape 3567">
              <a:extLst>
                <a:ext uri="{FF2B5EF4-FFF2-40B4-BE49-F238E27FC236}">
                  <a16:creationId xmlns:a16="http://schemas.microsoft.com/office/drawing/2014/main" id="{C3B87D06-EA7D-408E-913A-3276F2AA6E2E}"/>
                </a:ext>
              </a:extLst>
            </p:cNvPr>
            <p:cNvSpPr/>
            <p:nvPr/>
          </p:nvSpPr>
          <p:spPr>
            <a:xfrm>
              <a:off x="4448465" y="2568942"/>
              <a:ext cx="5615" cy="2324682"/>
            </a:xfrm>
            <a:custGeom>
              <a:avLst/>
              <a:gdLst>
                <a:gd name="connsiteX0" fmla="*/ -2189 w 5615"/>
                <a:gd name="connsiteY0" fmla="*/ 2324199 h 2324682"/>
                <a:gd name="connsiteX1" fmla="*/ -2189 w 5615"/>
                <a:gd name="connsiteY1" fmla="*/ -483 h 232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324682">
                  <a:moveTo>
                    <a:pt x="-2189" y="2324199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69" name="Freeform: Shape 3568">
              <a:extLst>
                <a:ext uri="{FF2B5EF4-FFF2-40B4-BE49-F238E27FC236}">
                  <a16:creationId xmlns:a16="http://schemas.microsoft.com/office/drawing/2014/main" id="{B5A9A4AB-0EEE-4DFE-9641-F4B021619630}"/>
                </a:ext>
              </a:extLst>
            </p:cNvPr>
            <p:cNvSpPr/>
            <p:nvPr/>
          </p:nvSpPr>
          <p:spPr>
            <a:xfrm>
              <a:off x="3510731" y="1979349"/>
              <a:ext cx="937734" cy="5615"/>
            </a:xfrm>
            <a:custGeom>
              <a:avLst/>
              <a:gdLst>
                <a:gd name="connsiteX0" fmla="*/ -2189 w 937734"/>
                <a:gd name="connsiteY0" fmla="*/ -483 h 5615"/>
                <a:gd name="connsiteX1" fmla="*/ 935545 w 937734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37734" h="5615">
                  <a:moveTo>
                    <a:pt x="-2189" y="-483"/>
                  </a:moveTo>
                  <a:lnTo>
                    <a:pt x="9355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70" name="Freeform: Shape 3569">
              <a:extLst>
                <a:ext uri="{FF2B5EF4-FFF2-40B4-BE49-F238E27FC236}">
                  <a16:creationId xmlns:a16="http://schemas.microsoft.com/office/drawing/2014/main" id="{CF1F7390-1F90-436A-B3DB-59226C8D4C7E}"/>
                </a:ext>
              </a:extLst>
            </p:cNvPr>
            <p:cNvSpPr/>
            <p:nvPr/>
          </p:nvSpPr>
          <p:spPr>
            <a:xfrm>
              <a:off x="3510731" y="249875"/>
              <a:ext cx="5615" cy="1729473"/>
            </a:xfrm>
            <a:custGeom>
              <a:avLst/>
              <a:gdLst>
                <a:gd name="connsiteX0" fmla="*/ -2189 w 5615"/>
                <a:gd name="connsiteY0" fmla="*/ -483 h 1729473"/>
                <a:gd name="connsiteX1" fmla="*/ -2189 w 5615"/>
                <a:gd name="connsiteY1" fmla="*/ 1728991 h 172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729473">
                  <a:moveTo>
                    <a:pt x="-2189" y="-483"/>
                  </a:moveTo>
                  <a:lnTo>
                    <a:pt x="-2189" y="172899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71" name="Freeform: Shape 3570">
              <a:extLst>
                <a:ext uri="{FF2B5EF4-FFF2-40B4-BE49-F238E27FC236}">
                  <a16:creationId xmlns:a16="http://schemas.microsoft.com/office/drawing/2014/main" id="{443393A8-5D78-4142-ACF5-460737FBA316}"/>
                </a:ext>
              </a:extLst>
            </p:cNvPr>
            <p:cNvSpPr/>
            <p:nvPr/>
          </p:nvSpPr>
          <p:spPr>
            <a:xfrm>
              <a:off x="3628650" y="1389755"/>
              <a:ext cx="5615" cy="466059"/>
            </a:xfrm>
            <a:custGeom>
              <a:avLst/>
              <a:gdLst>
                <a:gd name="connsiteX0" fmla="*/ -2189 w 5615"/>
                <a:gd name="connsiteY0" fmla="*/ 465577 h 466059"/>
                <a:gd name="connsiteX1" fmla="*/ -2189 w 5615"/>
                <a:gd name="connsiteY1" fmla="*/ -483 h 46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66059">
                  <a:moveTo>
                    <a:pt x="-2189" y="465577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72" name="Freeform: Shape 3571">
              <a:extLst>
                <a:ext uri="{FF2B5EF4-FFF2-40B4-BE49-F238E27FC236}">
                  <a16:creationId xmlns:a16="http://schemas.microsoft.com/office/drawing/2014/main" id="{880709BF-3D96-476E-9A54-851DA541EF75}"/>
                </a:ext>
              </a:extLst>
            </p:cNvPr>
            <p:cNvSpPr/>
            <p:nvPr/>
          </p:nvSpPr>
          <p:spPr>
            <a:xfrm>
              <a:off x="3780259" y="1389755"/>
              <a:ext cx="5615" cy="466059"/>
            </a:xfrm>
            <a:custGeom>
              <a:avLst/>
              <a:gdLst>
                <a:gd name="connsiteX0" fmla="*/ -2189 w 5615"/>
                <a:gd name="connsiteY0" fmla="*/ 465577 h 466059"/>
                <a:gd name="connsiteX1" fmla="*/ -2189 w 5615"/>
                <a:gd name="connsiteY1" fmla="*/ -483 h 46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66059">
                  <a:moveTo>
                    <a:pt x="-2189" y="465577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73" name="Freeform: Shape 3572">
              <a:extLst>
                <a:ext uri="{FF2B5EF4-FFF2-40B4-BE49-F238E27FC236}">
                  <a16:creationId xmlns:a16="http://schemas.microsoft.com/office/drawing/2014/main" id="{32EB90A9-4AC3-4BE9-911F-3D3B2BA1E84B}"/>
                </a:ext>
              </a:extLst>
            </p:cNvPr>
            <p:cNvSpPr/>
            <p:nvPr/>
          </p:nvSpPr>
          <p:spPr>
            <a:xfrm>
              <a:off x="3628650" y="1855815"/>
              <a:ext cx="151609" cy="5615"/>
            </a:xfrm>
            <a:custGeom>
              <a:avLst/>
              <a:gdLst>
                <a:gd name="connsiteX0" fmla="*/ -2189 w 151609"/>
                <a:gd name="connsiteY0" fmla="*/ -483 h 5615"/>
                <a:gd name="connsiteX1" fmla="*/ 149421 w 15160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609" h="5615">
                  <a:moveTo>
                    <a:pt x="-2189" y="-483"/>
                  </a:moveTo>
                  <a:lnTo>
                    <a:pt x="14942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74" name="Freeform: Shape 3573">
              <a:extLst>
                <a:ext uri="{FF2B5EF4-FFF2-40B4-BE49-F238E27FC236}">
                  <a16:creationId xmlns:a16="http://schemas.microsoft.com/office/drawing/2014/main" id="{C2251E6E-E066-45C2-A190-35B371944BDE}"/>
                </a:ext>
              </a:extLst>
            </p:cNvPr>
            <p:cNvSpPr/>
            <p:nvPr/>
          </p:nvSpPr>
          <p:spPr>
            <a:xfrm>
              <a:off x="3903793" y="1389755"/>
              <a:ext cx="5615" cy="466059"/>
            </a:xfrm>
            <a:custGeom>
              <a:avLst/>
              <a:gdLst>
                <a:gd name="connsiteX0" fmla="*/ -2189 w 5615"/>
                <a:gd name="connsiteY0" fmla="*/ 465577 h 466059"/>
                <a:gd name="connsiteX1" fmla="*/ -2189 w 5615"/>
                <a:gd name="connsiteY1" fmla="*/ -483 h 46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66059">
                  <a:moveTo>
                    <a:pt x="-2189" y="465577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75" name="Freeform: Shape 3574">
              <a:extLst>
                <a:ext uri="{FF2B5EF4-FFF2-40B4-BE49-F238E27FC236}">
                  <a16:creationId xmlns:a16="http://schemas.microsoft.com/office/drawing/2014/main" id="{7904CE69-74FD-4A27-8D19-A7BD61CABEB6}"/>
                </a:ext>
              </a:extLst>
            </p:cNvPr>
            <p:cNvSpPr/>
            <p:nvPr/>
          </p:nvSpPr>
          <p:spPr>
            <a:xfrm>
              <a:off x="4055403" y="1389755"/>
              <a:ext cx="5615" cy="466059"/>
            </a:xfrm>
            <a:custGeom>
              <a:avLst/>
              <a:gdLst>
                <a:gd name="connsiteX0" fmla="*/ -2189 w 5615"/>
                <a:gd name="connsiteY0" fmla="*/ 465577 h 466059"/>
                <a:gd name="connsiteX1" fmla="*/ -2189 w 5615"/>
                <a:gd name="connsiteY1" fmla="*/ -483 h 46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66059">
                  <a:moveTo>
                    <a:pt x="-2189" y="465577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76" name="Freeform: Shape 3575">
              <a:extLst>
                <a:ext uri="{FF2B5EF4-FFF2-40B4-BE49-F238E27FC236}">
                  <a16:creationId xmlns:a16="http://schemas.microsoft.com/office/drawing/2014/main" id="{3D25807C-4917-485F-BA5B-1BBE4C49CE04}"/>
                </a:ext>
              </a:extLst>
            </p:cNvPr>
            <p:cNvSpPr/>
            <p:nvPr/>
          </p:nvSpPr>
          <p:spPr>
            <a:xfrm>
              <a:off x="3903793" y="1855815"/>
              <a:ext cx="151609" cy="5615"/>
            </a:xfrm>
            <a:custGeom>
              <a:avLst/>
              <a:gdLst>
                <a:gd name="connsiteX0" fmla="*/ -2189 w 151609"/>
                <a:gd name="connsiteY0" fmla="*/ -483 h 5615"/>
                <a:gd name="connsiteX1" fmla="*/ 149421 w 15160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609" h="5615">
                  <a:moveTo>
                    <a:pt x="-2189" y="-483"/>
                  </a:moveTo>
                  <a:lnTo>
                    <a:pt x="14942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77" name="Freeform: Shape 3576">
              <a:extLst>
                <a:ext uri="{FF2B5EF4-FFF2-40B4-BE49-F238E27FC236}">
                  <a16:creationId xmlns:a16="http://schemas.microsoft.com/office/drawing/2014/main" id="{87F72811-46D2-4996-8056-6FA3C0BE4A69}"/>
                </a:ext>
              </a:extLst>
            </p:cNvPr>
            <p:cNvSpPr/>
            <p:nvPr/>
          </p:nvSpPr>
          <p:spPr>
            <a:xfrm>
              <a:off x="4178937" y="1389755"/>
              <a:ext cx="5615" cy="466059"/>
            </a:xfrm>
            <a:custGeom>
              <a:avLst/>
              <a:gdLst>
                <a:gd name="connsiteX0" fmla="*/ -2189 w 5615"/>
                <a:gd name="connsiteY0" fmla="*/ 465577 h 466059"/>
                <a:gd name="connsiteX1" fmla="*/ -2189 w 5615"/>
                <a:gd name="connsiteY1" fmla="*/ -483 h 46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66059">
                  <a:moveTo>
                    <a:pt x="-2189" y="465577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78" name="Freeform: Shape 3577">
              <a:extLst>
                <a:ext uri="{FF2B5EF4-FFF2-40B4-BE49-F238E27FC236}">
                  <a16:creationId xmlns:a16="http://schemas.microsoft.com/office/drawing/2014/main" id="{BE71DBB3-AF28-4044-8CCB-57F0E34F96A6}"/>
                </a:ext>
              </a:extLst>
            </p:cNvPr>
            <p:cNvSpPr/>
            <p:nvPr/>
          </p:nvSpPr>
          <p:spPr>
            <a:xfrm>
              <a:off x="3628650" y="1266221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79" name="Freeform: Shape 3578">
              <a:extLst>
                <a:ext uri="{FF2B5EF4-FFF2-40B4-BE49-F238E27FC236}">
                  <a16:creationId xmlns:a16="http://schemas.microsoft.com/office/drawing/2014/main" id="{06762D75-E34D-4ACB-86F3-F9AE59EC5F11}"/>
                </a:ext>
              </a:extLst>
            </p:cNvPr>
            <p:cNvSpPr/>
            <p:nvPr/>
          </p:nvSpPr>
          <p:spPr>
            <a:xfrm>
              <a:off x="4448465" y="249875"/>
              <a:ext cx="5615" cy="1729473"/>
            </a:xfrm>
            <a:custGeom>
              <a:avLst/>
              <a:gdLst>
                <a:gd name="connsiteX0" fmla="*/ -2189 w 5615"/>
                <a:gd name="connsiteY0" fmla="*/ 1728991 h 1729473"/>
                <a:gd name="connsiteX1" fmla="*/ -2189 w 5615"/>
                <a:gd name="connsiteY1" fmla="*/ -483 h 172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729473">
                  <a:moveTo>
                    <a:pt x="-2189" y="172899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80" name="Freeform: Shape 3579">
              <a:extLst>
                <a:ext uri="{FF2B5EF4-FFF2-40B4-BE49-F238E27FC236}">
                  <a16:creationId xmlns:a16="http://schemas.microsoft.com/office/drawing/2014/main" id="{1610D74D-B5B8-40BC-9F39-D3CFC30B611B}"/>
                </a:ext>
              </a:extLst>
            </p:cNvPr>
            <p:cNvSpPr/>
            <p:nvPr/>
          </p:nvSpPr>
          <p:spPr>
            <a:xfrm>
              <a:off x="4330546" y="1389755"/>
              <a:ext cx="5615" cy="466059"/>
            </a:xfrm>
            <a:custGeom>
              <a:avLst/>
              <a:gdLst>
                <a:gd name="connsiteX0" fmla="*/ -2189 w 5615"/>
                <a:gd name="connsiteY0" fmla="*/ -483 h 466059"/>
                <a:gd name="connsiteX1" fmla="*/ -2189 w 5615"/>
                <a:gd name="connsiteY1" fmla="*/ 465577 h 46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66059">
                  <a:moveTo>
                    <a:pt x="-2189" y="-483"/>
                  </a:moveTo>
                  <a:lnTo>
                    <a:pt x="-2189" y="465577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81" name="Freeform: Shape 3580">
              <a:extLst>
                <a:ext uri="{FF2B5EF4-FFF2-40B4-BE49-F238E27FC236}">
                  <a16:creationId xmlns:a16="http://schemas.microsoft.com/office/drawing/2014/main" id="{E18EBC8B-B259-476D-8AB9-4113C888AD10}"/>
                </a:ext>
              </a:extLst>
            </p:cNvPr>
            <p:cNvSpPr/>
            <p:nvPr/>
          </p:nvSpPr>
          <p:spPr>
            <a:xfrm>
              <a:off x="3628650" y="1131457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82" name="Freeform: Shape 3581">
              <a:extLst>
                <a:ext uri="{FF2B5EF4-FFF2-40B4-BE49-F238E27FC236}">
                  <a16:creationId xmlns:a16="http://schemas.microsoft.com/office/drawing/2014/main" id="{800E9C2B-F3D3-40B8-B2B2-F038FDBD7660}"/>
                </a:ext>
              </a:extLst>
            </p:cNvPr>
            <p:cNvSpPr/>
            <p:nvPr/>
          </p:nvSpPr>
          <p:spPr>
            <a:xfrm>
              <a:off x="3628650" y="1013539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83" name="Freeform: Shape 3582">
              <a:extLst>
                <a:ext uri="{FF2B5EF4-FFF2-40B4-BE49-F238E27FC236}">
                  <a16:creationId xmlns:a16="http://schemas.microsoft.com/office/drawing/2014/main" id="{38A369C6-C59A-4154-82D3-5175EBFE46F4}"/>
                </a:ext>
              </a:extLst>
            </p:cNvPr>
            <p:cNvSpPr/>
            <p:nvPr/>
          </p:nvSpPr>
          <p:spPr>
            <a:xfrm>
              <a:off x="3628650" y="626091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84" name="Freeform: Shape 3583">
              <a:extLst>
                <a:ext uri="{FF2B5EF4-FFF2-40B4-BE49-F238E27FC236}">
                  <a16:creationId xmlns:a16="http://schemas.microsoft.com/office/drawing/2014/main" id="{4181159D-4E45-4298-8A11-94E3CA1F858B}"/>
                </a:ext>
              </a:extLst>
            </p:cNvPr>
            <p:cNvSpPr/>
            <p:nvPr/>
          </p:nvSpPr>
          <p:spPr>
            <a:xfrm>
              <a:off x="3628650" y="502558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85" name="Freeform: Shape 3584">
              <a:extLst>
                <a:ext uri="{FF2B5EF4-FFF2-40B4-BE49-F238E27FC236}">
                  <a16:creationId xmlns:a16="http://schemas.microsoft.com/office/drawing/2014/main" id="{D3F4CE43-AFFF-42A4-8BB7-C191DD911699}"/>
                </a:ext>
              </a:extLst>
            </p:cNvPr>
            <p:cNvSpPr/>
            <p:nvPr/>
          </p:nvSpPr>
          <p:spPr>
            <a:xfrm>
              <a:off x="4330546" y="1131457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86" name="Freeform: Shape 3585">
              <a:extLst>
                <a:ext uri="{FF2B5EF4-FFF2-40B4-BE49-F238E27FC236}">
                  <a16:creationId xmlns:a16="http://schemas.microsoft.com/office/drawing/2014/main" id="{4987EB46-5BE1-4304-8E98-C8915224D0ED}"/>
                </a:ext>
              </a:extLst>
            </p:cNvPr>
            <p:cNvSpPr/>
            <p:nvPr/>
          </p:nvSpPr>
          <p:spPr>
            <a:xfrm>
              <a:off x="3628650" y="1131457"/>
              <a:ext cx="5615" cy="134764"/>
            </a:xfrm>
            <a:custGeom>
              <a:avLst/>
              <a:gdLst>
                <a:gd name="connsiteX0" fmla="*/ -2189 w 5615"/>
                <a:gd name="connsiteY0" fmla="*/ 134281 h 134764"/>
                <a:gd name="connsiteX1" fmla="*/ -2189 w 5615"/>
                <a:gd name="connsiteY1" fmla="*/ -483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13428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87" name="Freeform: Shape 3586">
              <a:extLst>
                <a:ext uri="{FF2B5EF4-FFF2-40B4-BE49-F238E27FC236}">
                  <a16:creationId xmlns:a16="http://schemas.microsoft.com/office/drawing/2014/main" id="{518E8A55-C8F2-42B2-BBB2-056FE974E493}"/>
                </a:ext>
              </a:extLst>
            </p:cNvPr>
            <p:cNvSpPr/>
            <p:nvPr/>
          </p:nvSpPr>
          <p:spPr>
            <a:xfrm>
              <a:off x="3628650" y="878774"/>
              <a:ext cx="5615" cy="134764"/>
            </a:xfrm>
            <a:custGeom>
              <a:avLst/>
              <a:gdLst>
                <a:gd name="connsiteX0" fmla="*/ -2189 w 5615"/>
                <a:gd name="connsiteY0" fmla="*/ 134281 h 134764"/>
                <a:gd name="connsiteX1" fmla="*/ -2189 w 5615"/>
                <a:gd name="connsiteY1" fmla="*/ -483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13428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88" name="Freeform: Shape 3587">
              <a:extLst>
                <a:ext uri="{FF2B5EF4-FFF2-40B4-BE49-F238E27FC236}">
                  <a16:creationId xmlns:a16="http://schemas.microsoft.com/office/drawing/2014/main" id="{146621FE-DA9C-4E28-812B-14E4661E2D86}"/>
                </a:ext>
              </a:extLst>
            </p:cNvPr>
            <p:cNvSpPr/>
            <p:nvPr/>
          </p:nvSpPr>
          <p:spPr>
            <a:xfrm>
              <a:off x="4330546" y="878774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89" name="Freeform: Shape 3588">
              <a:extLst>
                <a:ext uri="{FF2B5EF4-FFF2-40B4-BE49-F238E27FC236}">
                  <a16:creationId xmlns:a16="http://schemas.microsoft.com/office/drawing/2014/main" id="{4B9C32BE-A112-418F-A695-F068B8D92CBF}"/>
                </a:ext>
              </a:extLst>
            </p:cNvPr>
            <p:cNvSpPr/>
            <p:nvPr/>
          </p:nvSpPr>
          <p:spPr>
            <a:xfrm>
              <a:off x="3628650" y="626091"/>
              <a:ext cx="5615" cy="129149"/>
            </a:xfrm>
            <a:custGeom>
              <a:avLst/>
              <a:gdLst>
                <a:gd name="connsiteX0" fmla="*/ -2189 w 5615"/>
                <a:gd name="connsiteY0" fmla="*/ 128666 h 129149"/>
                <a:gd name="connsiteX1" fmla="*/ -2189 w 5615"/>
                <a:gd name="connsiteY1" fmla="*/ -483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12866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90" name="Freeform: Shape 3589">
              <a:extLst>
                <a:ext uri="{FF2B5EF4-FFF2-40B4-BE49-F238E27FC236}">
                  <a16:creationId xmlns:a16="http://schemas.microsoft.com/office/drawing/2014/main" id="{F274B956-D940-4567-B847-28B079E1651F}"/>
                </a:ext>
              </a:extLst>
            </p:cNvPr>
            <p:cNvSpPr/>
            <p:nvPr/>
          </p:nvSpPr>
          <p:spPr>
            <a:xfrm>
              <a:off x="3628650" y="367793"/>
              <a:ext cx="5615" cy="134764"/>
            </a:xfrm>
            <a:custGeom>
              <a:avLst/>
              <a:gdLst>
                <a:gd name="connsiteX0" fmla="*/ -2189 w 5615"/>
                <a:gd name="connsiteY0" fmla="*/ 134281 h 134764"/>
                <a:gd name="connsiteX1" fmla="*/ -2189 w 5615"/>
                <a:gd name="connsiteY1" fmla="*/ -483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13428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91" name="Freeform: Shape 3590">
              <a:extLst>
                <a:ext uri="{FF2B5EF4-FFF2-40B4-BE49-F238E27FC236}">
                  <a16:creationId xmlns:a16="http://schemas.microsoft.com/office/drawing/2014/main" id="{4B8F74B8-30C0-4784-9AE2-4C7311517F4F}"/>
                </a:ext>
              </a:extLst>
            </p:cNvPr>
            <p:cNvSpPr/>
            <p:nvPr/>
          </p:nvSpPr>
          <p:spPr>
            <a:xfrm>
              <a:off x="4330546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92" name="Freeform: Shape 3591">
              <a:extLst>
                <a:ext uri="{FF2B5EF4-FFF2-40B4-BE49-F238E27FC236}">
                  <a16:creationId xmlns:a16="http://schemas.microsoft.com/office/drawing/2014/main" id="{1325048A-7135-4A0A-8867-3194F789D36E}"/>
                </a:ext>
              </a:extLst>
            </p:cNvPr>
            <p:cNvSpPr/>
            <p:nvPr/>
          </p:nvSpPr>
          <p:spPr>
            <a:xfrm>
              <a:off x="4330546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93" name="Freeform: Shape 3592">
              <a:extLst>
                <a:ext uri="{FF2B5EF4-FFF2-40B4-BE49-F238E27FC236}">
                  <a16:creationId xmlns:a16="http://schemas.microsoft.com/office/drawing/2014/main" id="{56C48590-F1D2-4B71-944D-90C80D8218A1}"/>
                </a:ext>
              </a:extLst>
            </p:cNvPr>
            <p:cNvSpPr/>
            <p:nvPr/>
          </p:nvSpPr>
          <p:spPr>
            <a:xfrm>
              <a:off x="3381582" y="609246"/>
              <a:ext cx="5615" cy="2723359"/>
            </a:xfrm>
            <a:custGeom>
              <a:avLst/>
              <a:gdLst>
                <a:gd name="connsiteX0" fmla="*/ -2189 w 5615"/>
                <a:gd name="connsiteY0" fmla="*/ -483 h 2723359"/>
                <a:gd name="connsiteX1" fmla="*/ -2189 w 5615"/>
                <a:gd name="connsiteY1" fmla="*/ 2722877 h 2723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723359">
                  <a:moveTo>
                    <a:pt x="-2189" y="-483"/>
                  </a:moveTo>
                  <a:lnTo>
                    <a:pt x="-2189" y="2722877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94" name="Freeform: Shape 3593">
              <a:extLst>
                <a:ext uri="{FF2B5EF4-FFF2-40B4-BE49-F238E27FC236}">
                  <a16:creationId xmlns:a16="http://schemas.microsoft.com/office/drawing/2014/main" id="{55A4C2E1-49D3-4D02-8AFB-F754B7D32EFF}"/>
                </a:ext>
              </a:extLst>
            </p:cNvPr>
            <p:cNvSpPr/>
            <p:nvPr/>
          </p:nvSpPr>
          <p:spPr>
            <a:xfrm>
              <a:off x="3510731" y="249875"/>
              <a:ext cx="937734" cy="5615"/>
            </a:xfrm>
            <a:custGeom>
              <a:avLst/>
              <a:gdLst>
                <a:gd name="connsiteX0" fmla="*/ -2189 w 937734"/>
                <a:gd name="connsiteY0" fmla="*/ -483 h 5615"/>
                <a:gd name="connsiteX1" fmla="*/ 935545 w 937734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37734" h="5615">
                  <a:moveTo>
                    <a:pt x="-2189" y="-483"/>
                  </a:moveTo>
                  <a:lnTo>
                    <a:pt x="9355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95" name="Freeform: Shape 3594">
              <a:extLst>
                <a:ext uri="{FF2B5EF4-FFF2-40B4-BE49-F238E27FC236}">
                  <a16:creationId xmlns:a16="http://schemas.microsoft.com/office/drawing/2014/main" id="{2AB5578A-282C-4C1F-84E3-C1EA740C3998}"/>
                </a:ext>
              </a:extLst>
            </p:cNvPr>
            <p:cNvSpPr/>
            <p:nvPr/>
          </p:nvSpPr>
          <p:spPr>
            <a:xfrm>
              <a:off x="4178937" y="1855815"/>
              <a:ext cx="151609" cy="5615"/>
            </a:xfrm>
            <a:custGeom>
              <a:avLst/>
              <a:gdLst>
                <a:gd name="connsiteX0" fmla="*/ -2189 w 151609"/>
                <a:gd name="connsiteY0" fmla="*/ -483 h 5615"/>
                <a:gd name="connsiteX1" fmla="*/ 149421 w 15160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609" h="5615">
                  <a:moveTo>
                    <a:pt x="-2189" y="-483"/>
                  </a:moveTo>
                  <a:lnTo>
                    <a:pt x="14942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96" name="Freeform: Shape 3595">
              <a:extLst>
                <a:ext uri="{FF2B5EF4-FFF2-40B4-BE49-F238E27FC236}">
                  <a16:creationId xmlns:a16="http://schemas.microsoft.com/office/drawing/2014/main" id="{4D44CB61-D0EF-45F7-A8F0-29CE54428773}"/>
                </a:ext>
              </a:extLst>
            </p:cNvPr>
            <p:cNvSpPr/>
            <p:nvPr/>
          </p:nvSpPr>
          <p:spPr>
            <a:xfrm>
              <a:off x="3628650" y="878774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97" name="Freeform: Shape 3596">
              <a:extLst>
                <a:ext uri="{FF2B5EF4-FFF2-40B4-BE49-F238E27FC236}">
                  <a16:creationId xmlns:a16="http://schemas.microsoft.com/office/drawing/2014/main" id="{868F8312-8940-4E35-BF92-A40993879522}"/>
                </a:ext>
              </a:extLst>
            </p:cNvPr>
            <p:cNvSpPr/>
            <p:nvPr/>
          </p:nvSpPr>
          <p:spPr>
            <a:xfrm>
              <a:off x="3628650" y="755240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98" name="Freeform: Shape 3597">
              <a:extLst>
                <a:ext uri="{FF2B5EF4-FFF2-40B4-BE49-F238E27FC236}">
                  <a16:creationId xmlns:a16="http://schemas.microsoft.com/office/drawing/2014/main" id="{E199BDD6-F3FE-4323-806B-B1C52B1DA0DE}"/>
                </a:ext>
              </a:extLst>
            </p:cNvPr>
            <p:cNvSpPr/>
            <p:nvPr/>
          </p:nvSpPr>
          <p:spPr>
            <a:xfrm>
              <a:off x="5891565" y="4770090"/>
              <a:ext cx="881582" cy="5615"/>
            </a:xfrm>
            <a:custGeom>
              <a:avLst/>
              <a:gdLst>
                <a:gd name="connsiteX0" fmla="*/ -2189 w 881582"/>
                <a:gd name="connsiteY0" fmla="*/ -483 h 5615"/>
                <a:gd name="connsiteX1" fmla="*/ 879393 w 88158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1582" h="5615">
                  <a:moveTo>
                    <a:pt x="-2189" y="-483"/>
                  </a:moveTo>
                  <a:lnTo>
                    <a:pt x="87939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99" name="Freeform: Shape 3598">
              <a:extLst>
                <a:ext uri="{FF2B5EF4-FFF2-40B4-BE49-F238E27FC236}">
                  <a16:creationId xmlns:a16="http://schemas.microsoft.com/office/drawing/2014/main" id="{B8ED88CB-B47A-43FE-8C93-C408E1BF1624}"/>
                </a:ext>
              </a:extLst>
            </p:cNvPr>
            <p:cNvSpPr/>
            <p:nvPr/>
          </p:nvSpPr>
          <p:spPr>
            <a:xfrm>
              <a:off x="5768031" y="4893624"/>
              <a:ext cx="1128650" cy="5615"/>
            </a:xfrm>
            <a:custGeom>
              <a:avLst/>
              <a:gdLst>
                <a:gd name="connsiteX0" fmla="*/ 1126461 w 1128650"/>
                <a:gd name="connsiteY0" fmla="*/ -483 h 5615"/>
                <a:gd name="connsiteX1" fmla="*/ -2189 w 1128650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650" h="5615">
                  <a:moveTo>
                    <a:pt x="1126461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00" name="Freeform: Shape 3599">
              <a:extLst>
                <a:ext uri="{FF2B5EF4-FFF2-40B4-BE49-F238E27FC236}">
                  <a16:creationId xmlns:a16="http://schemas.microsoft.com/office/drawing/2014/main" id="{BCC9A102-F856-4879-83A4-216635F2795D}"/>
                </a:ext>
              </a:extLst>
            </p:cNvPr>
            <p:cNvSpPr/>
            <p:nvPr/>
          </p:nvSpPr>
          <p:spPr>
            <a:xfrm>
              <a:off x="4571999" y="4893624"/>
              <a:ext cx="1072498" cy="5615"/>
            </a:xfrm>
            <a:custGeom>
              <a:avLst/>
              <a:gdLst>
                <a:gd name="connsiteX0" fmla="*/ 1070309 w 1072498"/>
                <a:gd name="connsiteY0" fmla="*/ -483 h 5615"/>
                <a:gd name="connsiteX1" fmla="*/ -2189 w 10724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2498" h="5615">
                  <a:moveTo>
                    <a:pt x="1070309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01" name="Freeform: Shape 3600">
              <a:extLst>
                <a:ext uri="{FF2B5EF4-FFF2-40B4-BE49-F238E27FC236}">
                  <a16:creationId xmlns:a16="http://schemas.microsoft.com/office/drawing/2014/main" id="{546F638E-9E95-48B1-8ADE-66D8166017CA}"/>
                </a:ext>
              </a:extLst>
            </p:cNvPr>
            <p:cNvSpPr/>
            <p:nvPr/>
          </p:nvSpPr>
          <p:spPr>
            <a:xfrm>
              <a:off x="5891565" y="4652172"/>
              <a:ext cx="881582" cy="5615"/>
            </a:xfrm>
            <a:custGeom>
              <a:avLst/>
              <a:gdLst>
                <a:gd name="connsiteX0" fmla="*/ -2189 w 881582"/>
                <a:gd name="connsiteY0" fmla="*/ -483 h 5615"/>
                <a:gd name="connsiteX1" fmla="*/ 879393 w 88158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1582" h="5615">
                  <a:moveTo>
                    <a:pt x="-2189" y="-483"/>
                  </a:moveTo>
                  <a:lnTo>
                    <a:pt x="87939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02" name="Freeform: Shape 3601">
              <a:extLst>
                <a:ext uri="{FF2B5EF4-FFF2-40B4-BE49-F238E27FC236}">
                  <a16:creationId xmlns:a16="http://schemas.microsoft.com/office/drawing/2014/main" id="{ECBF2D0E-C023-45B9-A834-52C10501B0D5}"/>
                </a:ext>
              </a:extLst>
            </p:cNvPr>
            <p:cNvSpPr/>
            <p:nvPr/>
          </p:nvSpPr>
          <p:spPr>
            <a:xfrm>
              <a:off x="5891565" y="4652172"/>
              <a:ext cx="5615" cy="117918"/>
            </a:xfrm>
            <a:custGeom>
              <a:avLst/>
              <a:gdLst>
                <a:gd name="connsiteX0" fmla="*/ -2189 w 5615"/>
                <a:gd name="connsiteY0" fmla="*/ -483 h 117918"/>
                <a:gd name="connsiteX1" fmla="*/ -2189 w 5615"/>
                <a:gd name="connsiteY1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-483"/>
                  </a:moveTo>
                  <a:lnTo>
                    <a:pt x="-2189" y="11743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03" name="Freeform: Shape 3602">
              <a:extLst>
                <a:ext uri="{FF2B5EF4-FFF2-40B4-BE49-F238E27FC236}">
                  <a16:creationId xmlns:a16="http://schemas.microsoft.com/office/drawing/2014/main" id="{FDD94835-6F30-458F-A3B2-26389AAA8705}"/>
                </a:ext>
              </a:extLst>
            </p:cNvPr>
            <p:cNvSpPr/>
            <p:nvPr/>
          </p:nvSpPr>
          <p:spPr>
            <a:xfrm>
              <a:off x="6773148" y="4652172"/>
              <a:ext cx="5615" cy="117918"/>
            </a:xfrm>
            <a:custGeom>
              <a:avLst/>
              <a:gdLst>
                <a:gd name="connsiteX0" fmla="*/ -2189 w 5615"/>
                <a:gd name="connsiteY0" fmla="*/ -483 h 117918"/>
                <a:gd name="connsiteX1" fmla="*/ -2189 w 5615"/>
                <a:gd name="connsiteY1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-483"/>
                  </a:moveTo>
                  <a:lnTo>
                    <a:pt x="-2189" y="11743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04" name="Freeform: Shape 3603">
              <a:extLst>
                <a:ext uri="{FF2B5EF4-FFF2-40B4-BE49-F238E27FC236}">
                  <a16:creationId xmlns:a16="http://schemas.microsoft.com/office/drawing/2014/main" id="{F8D45C40-D784-4F48-90CE-647EF8703A20}"/>
                </a:ext>
              </a:extLst>
            </p:cNvPr>
            <p:cNvSpPr/>
            <p:nvPr/>
          </p:nvSpPr>
          <p:spPr>
            <a:xfrm>
              <a:off x="2252932" y="3574058"/>
              <a:ext cx="2077614" cy="5615"/>
            </a:xfrm>
            <a:custGeom>
              <a:avLst/>
              <a:gdLst>
                <a:gd name="connsiteX0" fmla="*/ -2189 w 2077614"/>
                <a:gd name="connsiteY0" fmla="*/ -483 h 5615"/>
                <a:gd name="connsiteX1" fmla="*/ 2075426 w 2077614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77614" h="5615">
                  <a:moveTo>
                    <a:pt x="-2189" y="-483"/>
                  </a:moveTo>
                  <a:lnTo>
                    <a:pt x="2075426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05" name="Freeform: Shape 3604">
              <a:extLst>
                <a:ext uri="{FF2B5EF4-FFF2-40B4-BE49-F238E27FC236}">
                  <a16:creationId xmlns:a16="http://schemas.microsoft.com/office/drawing/2014/main" id="{24A80447-D09C-49C1-AC1A-453B2F6A5221}"/>
                </a:ext>
              </a:extLst>
            </p:cNvPr>
            <p:cNvSpPr/>
            <p:nvPr/>
          </p:nvSpPr>
          <p:spPr>
            <a:xfrm>
              <a:off x="2999750" y="3063077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06" name="Freeform: Shape 3605">
              <a:extLst>
                <a:ext uri="{FF2B5EF4-FFF2-40B4-BE49-F238E27FC236}">
                  <a16:creationId xmlns:a16="http://schemas.microsoft.com/office/drawing/2014/main" id="{AAD1D6B3-B8D0-447B-9380-45D42100E24C}"/>
                </a:ext>
              </a:extLst>
            </p:cNvPr>
            <p:cNvSpPr/>
            <p:nvPr/>
          </p:nvSpPr>
          <p:spPr>
            <a:xfrm>
              <a:off x="5891565" y="4405104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07" name="Freeform: Shape 3606">
              <a:extLst>
                <a:ext uri="{FF2B5EF4-FFF2-40B4-BE49-F238E27FC236}">
                  <a16:creationId xmlns:a16="http://schemas.microsoft.com/office/drawing/2014/main" id="{FE0E6E21-81E5-4A59-8E02-0120C31F5307}"/>
                </a:ext>
              </a:extLst>
            </p:cNvPr>
            <p:cNvSpPr/>
            <p:nvPr/>
          </p:nvSpPr>
          <p:spPr>
            <a:xfrm>
              <a:off x="6222860" y="4405104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08" name="Freeform: Shape 3607">
              <a:extLst>
                <a:ext uri="{FF2B5EF4-FFF2-40B4-BE49-F238E27FC236}">
                  <a16:creationId xmlns:a16="http://schemas.microsoft.com/office/drawing/2014/main" id="{736DEED3-9C2D-43E7-AE6B-C683A279806A}"/>
                </a:ext>
              </a:extLst>
            </p:cNvPr>
            <p:cNvSpPr/>
            <p:nvPr/>
          </p:nvSpPr>
          <p:spPr>
            <a:xfrm>
              <a:off x="6559771" y="4405104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09" name="Freeform: Shape 3608">
              <a:extLst>
                <a:ext uri="{FF2B5EF4-FFF2-40B4-BE49-F238E27FC236}">
                  <a16:creationId xmlns:a16="http://schemas.microsoft.com/office/drawing/2014/main" id="{B20837BE-02BF-42E0-90EE-007648D1E5CB}"/>
                </a:ext>
              </a:extLst>
            </p:cNvPr>
            <p:cNvSpPr/>
            <p:nvPr/>
          </p:nvSpPr>
          <p:spPr>
            <a:xfrm>
              <a:off x="3628650" y="367793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10" name="Freeform: Shape 3609">
              <a:extLst>
                <a:ext uri="{FF2B5EF4-FFF2-40B4-BE49-F238E27FC236}">
                  <a16:creationId xmlns:a16="http://schemas.microsoft.com/office/drawing/2014/main" id="{90271D59-D0A9-4C88-A09A-16D6975D8449}"/>
                </a:ext>
              </a:extLst>
            </p:cNvPr>
            <p:cNvSpPr/>
            <p:nvPr/>
          </p:nvSpPr>
          <p:spPr>
            <a:xfrm>
              <a:off x="4695533" y="1855815"/>
              <a:ext cx="825430" cy="5615"/>
            </a:xfrm>
            <a:custGeom>
              <a:avLst/>
              <a:gdLst>
                <a:gd name="connsiteX0" fmla="*/ -2189 w 825430"/>
                <a:gd name="connsiteY0" fmla="*/ -483 h 5615"/>
                <a:gd name="connsiteX1" fmla="*/ 823242 w 825430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430" h="5615">
                  <a:moveTo>
                    <a:pt x="-2189" y="-483"/>
                  </a:moveTo>
                  <a:lnTo>
                    <a:pt x="823242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11" name="Freeform: Shape 3610">
              <a:extLst>
                <a:ext uri="{FF2B5EF4-FFF2-40B4-BE49-F238E27FC236}">
                  <a16:creationId xmlns:a16="http://schemas.microsoft.com/office/drawing/2014/main" id="{581109AB-86F3-4DF2-B2E1-D14CB349C025}"/>
                </a:ext>
              </a:extLst>
            </p:cNvPr>
            <p:cNvSpPr/>
            <p:nvPr/>
          </p:nvSpPr>
          <p:spPr>
            <a:xfrm>
              <a:off x="4571999" y="1732281"/>
              <a:ext cx="5615" cy="3161343"/>
            </a:xfrm>
            <a:custGeom>
              <a:avLst/>
              <a:gdLst>
                <a:gd name="connsiteX0" fmla="*/ -2189 w 5615"/>
                <a:gd name="connsiteY0" fmla="*/ 3160860 h 3161343"/>
                <a:gd name="connsiteX1" fmla="*/ -2189 w 5615"/>
                <a:gd name="connsiteY1" fmla="*/ -483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161343">
                  <a:moveTo>
                    <a:pt x="-2189" y="3160860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12" name="Freeform: Shape 3611">
              <a:extLst>
                <a:ext uri="{FF2B5EF4-FFF2-40B4-BE49-F238E27FC236}">
                  <a16:creationId xmlns:a16="http://schemas.microsoft.com/office/drawing/2014/main" id="{CCD02715-83BF-4358-803C-74D89726959C}"/>
                </a:ext>
              </a:extLst>
            </p:cNvPr>
            <p:cNvSpPr/>
            <p:nvPr/>
          </p:nvSpPr>
          <p:spPr>
            <a:xfrm>
              <a:off x="5644497" y="1732281"/>
              <a:ext cx="5615" cy="3161343"/>
            </a:xfrm>
            <a:custGeom>
              <a:avLst/>
              <a:gdLst>
                <a:gd name="connsiteX0" fmla="*/ -2189 w 5615"/>
                <a:gd name="connsiteY0" fmla="*/ -483 h 3161343"/>
                <a:gd name="connsiteX1" fmla="*/ -2189 w 5615"/>
                <a:gd name="connsiteY1" fmla="*/ 3160860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161343">
                  <a:moveTo>
                    <a:pt x="-2189" y="-483"/>
                  </a:moveTo>
                  <a:lnTo>
                    <a:pt x="-2189" y="316086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13" name="Freeform: Shape 3612">
              <a:extLst>
                <a:ext uri="{FF2B5EF4-FFF2-40B4-BE49-F238E27FC236}">
                  <a16:creationId xmlns:a16="http://schemas.microsoft.com/office/drawing/2014/main" id="{4DE7A4E2-EF0E-4FCC-8195-DAD3F017BA18}"/>
                </a:ext>
              </a:extLst>
            </p:cNvPr>
            <p:cNvSpPr/>
            <p:nvPr/>
          </p:nvSpPr>
          <p:spPr>
            <a:xfrm>
              <a:off x="4571999" y="249875"/>
              <a:ext cx="5615" cy="1358872"/>
            </a:xfrm>
            <a:custGeom>
              <a:avLst/>
              <a:gdLst>
                <a:gd name="connsiteX0" fmla="*/ -2189 w 5615"/>
                <a:gd name="connsiteY0" fmla="*/ 1358389 h 1358872"/>
                <a:gd name="connsiteX1" fmla="*/ -2189 w 5615"/>
                <a:gd name="connsiteY1" fmla="*/ -483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58872">
                  <a:moveTo>
                    <a:pt x="-2189" y="1358389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14" name="Freeform: Shape 3613">
              <a:extLst>
                <a:ext uri="{FF2B5EF4-FFF2-40B4-BE49-F238E27FC236}">
                  <a16:creationId xmlns:a16="http://schemas.microsoft.com/office/drawing/2014/main" id="{611B5633-64B5-4925-9B50-FFD7BB026AE2}"/>
                </a:ext>
              </a:extLst>
            </p:cNvPr>
            <p:cNvSpPr/>
            <p:nvPr/>
          </p:nvSpPr>
          <p:spPr>
            <a:xfrm>
              <a:off x="4571999" y="249875"/>
              <a:ext cx="2324682" cy="5615"/>
            </a:xfrm>
            <a:custGeom>
              <a:avLst/>
              <a:gdLst>
                <a:gd name="connsiteX0" fmla="*/ -2189 w 2324682"/>
                <a:gd name="connsiteY0" fmla="*/ -483 h 5615"/>
                <a:gd name="connsiteX1" fmla="*/ 2322494 w 232468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24682" h="5615">
                  <a:moveTo>
                    <a:pt x="-2189" y="-483"/>
                  </a:moveTo>
                  <a:lnTo>
                    <a:pt x="2322494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15" name="Freeform: Shape 3614">
              <a:extLst>
                <a:ext uri="{FF2B5EF4-FFF2-40B4-BE49-F238E27FC236}">
                  <a16:creationId xmlns:a16="http://schemas.microsoft.com/office/drawing/2014/main" id="{64994EA5-0F82-4A62-8337-1AC89EDC1751}"/>
                </a:ext>
              </a:extLst>
            </p:cNvPr>
            <p:cNvSpPr/>
            <p:nvPr/>
          </p:nvSpPr>
          <p:spPr>
            <a:xfrm>
              <a:off x="4571999" y="1732281"/>
              <a:ext cx="1072498" cy="5615"/>
            </a:xfrm>
            <a:custGeom>
              <a:avLst/>
              <a:gdLst>
                <a:gd name="connsiteX0" fmla="*/ -2189 w 1072498"/>
                <a:gd name="connsiteY0" fmla="*/ -483 h 5615"/>
                <a:gd name="connsiteX1" fmla="*/ 1070309 w 10724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2498" h="5615">
                  <a:moveTo>
                    <a:pt x="-2189" y="-483"/>
                  </a:moveTo>
                  <a:lnTo>
                    <a:pt x="10703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16" name="Freeform: Shape 3615">
              <a:extLst>
                <a:ext uri="{FF2B5EF4-FFF2-40B4-BE49-F238E27FC236}">
                  <a16:creationId xmlns:a16="http://schemas.microsoft.com/office/drawing/2014/main" id="{34FF0BFE-5E8D-4653-8DCB-5183A588BC85}"/>
                </a:ext>
              </a:extLst>
            </p:cNvPr>
            <p:cNvSpPr/>
            <p:nvPr/>
          </p:nvSpPr>
          <p:spPr>
            <a:xfrm>
              <a:off x="4571999" y="1608747"/>
              <a:ext cx="1072498" cy="5615"/>
            </a:xfrm>
            <a:custGeom>
              <a:avLst/>
              <a:gdLst>
                <a:gd name="connsiteX0" fmla="*/ -2189 w 1072498"/>
                <a:gd name="connsiteY0" fmla="*/ -483 h 5615"/>
                <a:gd name="connsiteX1" fmla="*/ 1070309 w 10724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2498" h="5615">
                  <a:moveTo>
                    <a:pt x="-2189" y="-483"/>
                  </a:moveTo>
                  <a:lnTo>
                    <a:pt x="10703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17" name="Freeform: Shape 3616">
              <a:extLst>
                <a:ext uri="{FF2B5EF4-FFF2-40B4-BE49-F238E27FC236}">
                  <a16:creationId xmlns:a16="http://schemas.microsoft.com/office/drawing/2014/main" id="{67B48947-393C-4089-BB52-B3A07E19F276}"/>
                </a:ext>
              </a:extLst>
            </p:cNvPr>
            <p:cNvSpPr/>
            <p:nvPr/>
          </p:nvSpPr>
          <p:spPr>
            <a:xfrm>
              <a:off x="6222860" y="112584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18" name="Freeform: Shape 3617">
              <a:extLst>
                <a:ext uri="{FF2B5EF4-FFF2-40B4-BE49-F238E27FC236}">
                  <a16:creationId xmlns:a16="http://schemas.microsoft.com/office/drawing/2014/main" id="{F9D283DD-73EC-4F71-8037-D6986AF5A5C3}"/>
                </a:ext>
              </a:extLst>
            </p:cNvPr>
            <p:cNvSpPr/>
            <p:nvPr/>
          </p:nvSpPr>
          <p:spPr>
            <a:xfrm>
              <a:off x="6773148" y="112584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19" name="Freeform: Shape 3618">
              <a:extLst>
                <a:ext uri="{FF2B5EF4-FFF2-40B4-BE49-F238E27FC236}">
                  <a16:creationId xmlns:a16="http://schemas.microsoft.com/office/drawing/2014/main" id="{2EFDDAD2-E8DD-4FAE-B485-98FE4AE23BE9}"/>
                </a:ext>
              </a:extLst>
            </p:cNvPr>
            <p:cNvSpPr/>
            <p:nvPr/>
          </p:nvSpPr>
          <p:spPr>
            <a:xfrm>
              <a:off x="6559771" y="1125842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20" name="Freeform: Shape 3619">
              <a:extLst>
                <a:ext uri="{FF2B5EF4-FFF2-40B4-BE49-F238E27FC236}">
                  <a16:creationId xmlns:a16="http://schemas.microsoft.com/office/drawing/2014/main" id="{CD304390-67FC-4233-9DB6-5A5340704C79}"/>
                </a:ext>
              </a:extLst>
            </p:cNvPr>
            <p:cNvSpPr/>
            <p:nvPr/>
          </p:nvSpPr>
          <p:spPr>
            <a:xfrm>
              <a:off x="6559771" y="149082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21" name="Freeform: Shape 3620">
              <a:extLst>
                <a:ext uri="{FF2B5EF4-FFF2-40B4-BE49-F238E27FC236}">
                  <a16:creationId xmlns:a16="http://schemas.microsoft.com/office/drawing/2014/main" id="{C006A879-D10B-4176-B4C8-5B70D9299399}"/>
                </a:ext>
              </a:extLst>
            </p:cNvPr>
            <p:cNvSpPr/>
            <p:nvPr/>
          </p:nvSpPr>
          <p:spPr>
            <a:xfrm>
              <a:off x="3381582" y="3332606"/>
              <a:ext cx="129149" cy="5615"/>
            </a:xfrm>
            <a:custGeom>
              <a:avLst/>
              <a:gdLst>
                <a:gd name="connsiteX0" fmla="*/ -2189 w 129149"/>
                <a:gd name="connsiteY0" fmla="*/ -483 h 5615"/>
                <a:gd name="connsiteX1" fmla="*/ 126960 w 12914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149" h="5615">
                  <a:moveTo>
                    <a:pt x="-2189" y="-483"/>
                  </a:moveTo>
                  <a:lnTo>
                    <a:pt x="12696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22" name="Freeform: Shape 3621">
              <a:extLst>
                <a:ext uri="{FF2B5EF4-FFF2-40B4-BE49-F238E27FC236}">
                  <a16:creationId xmlns:a16="http://schemas.microsoft.com/office/drawing/2014/main" id="{03A3F5B7-6D8B-46CB-9429-0B3662FAF0B6}"/>
                </a:ext>
              </a:extLst>
            </p:cNvPr>
            <p:cNvSpPr/>
            <p:nvPr/>
          </p:nvSpPr>
          <p:spPr>
            <a:xfrm>
              <a:off x="5891565" y="3332606"/>
              <a:ext cx="5615" cy="1072498"/>
            </a:xfrm>
            <a:custGeom>
              <a:avLst/>
              <a:gdLst>
                <a:gd name="connsiteX0" fmla="*/ -2189 w 5615"/>
                <a:gd name="connsiteY0" fmla="*/ -483 h 1072498"/>
                <a:gd name="connsiteX1" fmla="*/ -2189 w 5615"/>
                <a:gd name="connsiteY1" fmla="*/ 1072015 h 107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72498">
                  <a:moveTo>
                    <a:pt x="-2189" y="-483"/>
                  </a:moveTo>
                  <a:lnTo>
                    <a:pt x="-2189" y="107201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23" name="Freeform: Shape 3622">
              <a:extLst>
                <a:ext uri="{FF2B5EF4-FFF2-40B4-BE49-F238E27FC236}">
                  <a16:creationId xmlns:a16="http://schemas.microsoft.com/office/drawing/2014/main" id="{BEB1687E-017C-4EDD-948A-01F02AE1AC66}"/>
                </a:ext>
              </a:extLst>
            </p:cNvPr>
            <p:cNvSpPr/>
            <p:nvPr/>
          </p:nvSpPr>
          <p:spPr>
            <a:xfrm>
              <a:off x="6104942" y="3332606"/>
              <a:ext cx="5615" cy="1072498"/>
            </a:xfrm>
            <a:custGeom>
              <a:avLst/>
              <a:gdLst>
                <a:gd name="connsiteX0" fmla="*/ -2189 w 5615"/>
                <a:gd name="connsiteY0" fmla="*/ -483 h 1072498"/>
                <a:gd name="connsiteX1" fmla="*/ -2189 w 5615"/>
                <a:gd name="connsiteY1" fmla="*/ 1072015 h 107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72498">
                  <a:moveTo>
                    <a:pt x="-2189" y="-483"/>
                  </a:moveTo>
                  <a:lnTo>
                    <a:pt x="-2189" y="107201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24" name="Freeform: Shape 3623">
              <a:extLst>
                <a:ext uri="{FF2B5EF4-FFF2-40B4-BE49-F238E27FC236}">
                  <a16:creationId xmlns:a16="http://schemas.microsoft.com/office/drawing/2014/main" id="{701CC5EF-FE19-4B06-8D95-563F05DCCF6D}"/>
                </a:ext>
              </a:extLst>
            </p:cNvPr>
            <p:cNvSpPr/>
            <p:nvPr/>
          </p:nvSpPr>
          <p:spPr>
            <a:xfrm>
              <a:off x="6222860" y="3332606"/>
              <a:ext cx="5615" cy="1072498"/>
            </a:xfrm>
            <a:custGeom>
              <a:avLst/>
              <a:gdLst>
                <a:gd name="connsiteX0" fmla="*/ -2189 w 5615"/>
                <a:gd name="connsiteY0" fmla="*/ -483 h 1072498"/>
                <a:gd name="connsiteX1" fmla="*/ -2189 w 5615"/>
                <a:gd name="connsiteY1" fmla="*/ 1072015 h 107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72498">
                  <a:moveTo>
                    <a:pt x="-2189" y="-483"/>
                  </a:moveTo>
                  <a:lnTo>
                    <a:pt x="-2189" y="107201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25" name="Freeform: Shape 3624">
              <a:extLst>
                <a:ext uri="{FF2B5EF4-FFF2-40B4-BE49-F238E27FC236}">
                  <a16:creationId xmlns:a16="http://schemas.microsoft.com/office/drawing/2014/main" id="{AD383518-F078-4010-924E-5039A656D767}"/>
                </a:ext>
              </a:extLst>
            </p:cNvPr>
            <p:cNvSpPr/>
            <p:nvPr/>
          </p:nvSpPr>
          <p:spPr>
            <a:xfrm>
              <a:off x="5891565" y="3332606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26" name="Freeform: Shape 3625">
              <a:extLst>
                <a:ext uri="{FF2B5EF4-FFF2-40B4-BE49-F238E27FC236}">
                  <a16:creationId xmlns:a16="http://schemas.microsoft.com/office/drawing/2014/main" id="{68CFA673-4034-41C4-BFCF-AF51753FDA6D}"/>
                </a:ext>
              </a:extLst>
            </p:cNvPr>
            <p:cNvSpPr/>
            <p:nvPr/>
          </p:nvSpPr>
          <p:spPr>
            <a:xfrm>
              <a:off x="6436237" y="3332606"/>
              <a:ext cx="5615" cy="1072498"/>
            </a:xfrm>
            <a:custGeom>
              <a:avLst/>
              <a:gdLst>
                <a:gd name="connsiteX0" fmla="*/ -2189 w 5615"/>
                <a:gd name="connsiteY0" fmla="*/ -483 h 1072498"/>
                <a:gd name="connsiteX1" fmla="*/ -2189 w 5615"/>
                <a:gd name="connsiteY1" fmla="*/ 1072015 h 107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72498">
                  <a:moveTo>
                    <a:pt x="-2189" y="-483"/>
                  </a:moveTo>
                  <a:lnTo>
                    <a:pt x="-2189" y="107201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27" name="Freeform: Shape 3626">
              <a:extLst>
                <a:ext uri="{FF2B5EF4-FFF2-40B4-BE49-F238E27FC236}">
                  <a16:creationId xmlns:a16="http://schemas.microsoft.com/office/drawing/2014/main" id="{80CCE282-C6FD-4194-B749-671D414FAB11}"/>
                </a:ext>
              </a:extLst>
            </p:cNvPr>
            <p:cNvSpPr/>
            <p:nvPr/>
          </p:nvSpPr>
          <p:spPr>
            <a:xfrm>
              <a:off x="6559771" y="3332606"/>
              <a:ext cx="5615" cy="1072498"/>
            </a:xfrm>
            <a:custGeom>
              <a:avLst/>
              <a:gdLst>
                <a:gd name="connsiteX0" fmla="*/ -2189 w 5615"/>
                <a:gd name="connsiteY0" fmla="*/ -483 h 1072498"/>
                <a:gd name="connsiteX1" fmla="*/ -2189 w 5615"/>
                <a:gd name="connsiteY1" fmla="*/ 1072015 h 107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72498">
                  <a:moveTo>
                    <a:pt x="-2189" y="-483"/>
                  </a:moveTo>
                  <a:lnTo>
                    <a:pt x="-2189" y="107201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28" name="Freeform: Shape 3627">
              <a:extLst>
                <a:ext uri="{FF2B5EF4-FFF2-40B4-BE49-F238E27FC236}">
                  <a16:creationId xmlns:a16="http://schemas.microsoft.com/office/drawing/2014/main" id="{8095A91B-3B27-4032-B6BA-AE3BDED47438}"/>
                </a:ext>
              </a:extLst>
            </p:cNvPr>
            <p:cNvSpPr/>
            <p:nvPr/>
          </p:nvSpPr>
          <p:spPr>
            <a:xfrm>
              <a:off x="6222860" y="3332606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29" name="Freeform: Shape 3628">
              <a:extLst>
                <a:ext uri="{FF2B5EF4-FFF2-40B4-BE49-F238E27FC236}">
                  <a16:creationId xmlns:a16="http://schemas.microsoft.com/office/drawing/2014/main" id="{78FC87B0-A094-46C8-B39B-065C9B12D303}"/>
                </a:ext>
              </a:extLst>
            </p:cNvPr>
            <p:cNvSpPr/>
            <p:nvPr/>
          </p:nvSpPr>
          <p:spPr>
            <a:xfrm>
              <a:off x="6559771" y="3332606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30" name="Freeform: Shape 3629">
              <a:extLst>
                <a:ext uri="{FF2B5EF4-FFF2-40B4-BE49-F238E27FC236}">
                  <a16:creationId xmlns:a16="http://schemas.microsoft.com/office/drawing/2014/main" id="{CB09551B-3C66-49DC-A33D-E2FB4E2BE30B}"/>
                </a:ext>
              </a:extLst>
            </p:cNvPr>
            <p:cNvSpPr/>
            <p:nvPr/>
          </p:nvSpPr>
          <p:spPr>
            <a:xfrm>
              <a:off x="6773148" y="3332606"/>
              <a:ext cx="5615" cy="1072498"/>
            </a:xfrm>
            <a:custGeom>
              <a:avLst/>
              <a:gdLst>
                <a:gd name="connsiteX0" fmla="*/ -2189 w 5615"/>
                <a:gd name="connsiteY0" fmla="*/ -483 h 1072498"/>
                <a:gd name="connsiteX1" fmla="*/ -2189 w 5615"/>
                <a:gd name="connsiteY1" fmla="*/ 1072015 h 107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72498">
                  <a:moveTo>
                    <a:pt x="-2189" y="-483"/>
                  </a:moveTo>
                  <a:lnTo>
                    <a:pt x="-2189" y="107201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31" name="Freeform: Shape 3630">
              <a:extLst>
                <a:ext uri="{FF2B5EF4-FFF2-40B4-BE49-F238E27FC236}">
                  <a16:creationId xmlns:a16="http://schemas.microsoft.com/office/drawing/2014/main" id="{6BE62450-7400-4AFC-8F75-B5FFCF2DE0D7}"/>
                </a:ext>
              </a:extLst>
            </p:cNvPr>
            <p:cNvSpPr/>
            <p:nvPr/>
          </p:nvSpPr>
          <p:spPr>
            <a:xfrm>
              <a:off x="6222860" y="272055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32" name="Freeform: Shape 3631">
              <a:extLst>
                <a:ext uri="{FF2B5EF4-FFF2-40B4-BE49-F238E27FC236}">
                  <a16:creationId xmlns:a16="http://schemas.microsoft.com/office/drawing/2014/main" id="{125FEC4C-9081-4A8D-96E4-890B690A1995}"/>
                </a:ext>
              </a:extLst>
            </p:cNvPr>
            <p:cNvSpPr/>
            <p:nvPr/>
          </p:nvSpPr>
          <p:spPr>
            <a:xfrm>
              <a:off x="6773148" y="272055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33" name="Freeform: Shape 3632">
              <a:extLst>
                <a:ext uri="{FF2B5EF4-FFF2-40B4-BE49-F238E27FC236}">
                  <a16:creationId xmlns:a16="http://schemas.microsoft.com/office/drawing/2014/main" id="{9FC972F4-B46D-463C-88B5-4F1AF809917D}"/>
                </a:ext>
              </a:extLst>
            </p:cNvPr>
            <p:cNvSpPr/>
            <p:nvPr/>
          </p:nvSpPr>
          <p:spPr>
            <a:xfrm>
              <a:off x="6559771" y="308553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34" name="Freeform: Shape 3633">
              <a:extLst>
                <a:ext uri="{FF2B5EF4-FFF2-40B4-BE49-F238E27FC236}">
                  <a16:creationId xmlns:a16="http://schemas.microsoft.com/office/drawing/2014/main" id="{F7085DD3-B4A1-4F30-841B-265758FB8FB5}"/>
                </a:ext>
              </a:extLst>
            </p:cNvPr>
            <p:cNvSpPr/>
            <p:nvPr/>
          </p:nvSpPr>
          <p:spPr>
            <a:xfrm>
              <a:off x="6559771" y="272055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35" name="Freeform: Shape 3634">
              <a:extLst>
                <a:ext uri="{FF2B5EF4-FFF2-40B4-BE49-F238E27FC236}">
                  <a16:creationId xmlns:a16="http://schemas.microsoft.com/office/drawing/2014/main" id="{D6873CB6-B043-4D77-A4E8-EF0FFA544884}"/>
                </a:ext>
              </a:extLst>
            </p:cNvPr>
            <p:cNvSpPr/>
            <p:nvPr/>
          </p:nvSpPr>
          <p:spPr>
            <a:xfrm>
              <a:off x="6436237" y="272055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36" name="Freeform: Shape 3635">
              <a:extLst>
                <a:ext uri="{FF2B5EF4-FFF2-40B4-BE49-F238E27FC236}">
                  <a16:creationId xmlns:a16="http://schemas.microsoft.com/office/drawing/2014/main" id="{F94FC7B2-4F3A-4527-B9CC-160F401B28C1}"/>
                </a:ext>
              </a:extLst>
            </p:cNvPr>
            <p:cNvSpPr/>
            <p:nvPr/>
          </p:nvSpPr>
          <p:spPr>
            <a:xfrm>
              <a:off x="5891565" y="2355565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37" name="Freeform: Shape 3636">
              <a:extLst>
                <a:ext uri="{FF2B5EF4-FFF2-40B4-BE49-F238E27FC236}">
                  <a16:creationId xmlns:a16="http://schemas.microsoft.com/office/drawing/2014/main" id="{92619535-EC7F-4AB7-A4CA-83EC256B020A}"/>
                </a:ext>
              </a:extLst>
            </p:cNvPr>
            <p:cNvSpPr/>
            <p:nvPr/>
          </p:nvSpPr>
          <p:spPr>
            <a:xfrm>
              <a:off x="6222860" y="2355565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38" name="Freeform: Shape 3637">
              <a:extLst>
                <a:ext uri="{FF2B5EF4-FFF2-40B4-BE49-F238E27FC236}">
                  <a16:creationId xmlns:a16="http://schemas.microsoft.com/office/drawing/2014/main" id="{8A6AC902-6746-4453-91F5-944880D3FCBC}"/>
                </a:ext>
              </a:extLst>
            </p:cNvPr>
            <p:cNvSpPr/>
            <p:nvPr/>
          </p:nvSpPr>
          <p:spPr>
            <a:xfrm>
              <a:off x="6559771" y="2355565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39" name="Freeform: Shape 3638">
              <a:extLst>
                <a:ext uri="{FF2B5EF4-FFF2-40B4-BE49-F238E27FC236}">
                  <a16:creationId xmlns:a16="http://schemas.microsoft.com/office/drawing/2014/main" id="{AD9D384F-19A1-4C09-8EE0-5516B5A3B797}"/>
                </a:ext>
              </a:extLst>
            </p:cNvPr>
            <p:cNvSpPr/>
            <p:nvPr/>
          </p:nvSpPr>
          <p:spPr>
            <a:xfrm>
              <a:off x="6104942" y="2355565"/>
              <a:ext cx="5615" cy="729972"/>
            </a:xfrm>
            <a:custGeom>
              <a:avLst/>
              <a:gdLst>
                <a:gd name="connsiteX0" fmla="*/ -2189 w 5615"/>
                <a:gd name="connsiteY0" fmla="*/ -483 h 729972"/>
                <a:gd name="connsiteX1" fmla="*/ -2189 w 5615"/>
                <a:gd name="connsiteY1" fmla="*/ 729490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29972">
                  <a:moveTo>
                    <a:pt x="-2189" y="-483"/>
                  </a:moveTo>
                  <a:lnTo>
                    <a:pt x="-2189" y="72949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40" name="Freeform: Shape 3639">
              <a:extLst>
                <a:ext uri="{FF2B5EF4-FFF2-40B4-BE49-F238E27FC236}">
                  <a16:creationId xmlns:a16="http://schemas.microsoft.com/office/drawing/2014/main" id="{B8C83E74-6055-42CF-86C0-EA27BB9352A4}"/>
                </a:ext>
              </a:extLst>
            </p:cNvPr>
            <p:cNvSpPr/>
            <p:nvPr/>
          </p:nvSpPr>
          <p:spPr>
            <a:xfrm>
              <a:off x="5891565" y="2355565"/>
              <a:ext cx="5615" cy="729972"/>
            </a:xfrm>
            <a:custGeom>
              <a:avLst/>
              <a:gdLst>
                <a:gd name="connsiteX0" fmla="*/ -2189 w 5615"/>
                <a:gd name="connsiteY0" fmla="*/ -483 h 729972"/>
                <a:gd name="connsiteX1" fmla="*/ -2189 w 5615"/>
                <a:gd name="connsiteY1" fmla="*/ 729490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29972">
                  <a:moveTo>
                    <a:pt x="-2189" y="-483"/>
                  </a:moveTo>
                  <a:lnTo>
                    <a:pt x="-2189" y="72949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41" name="Freeform: Shape 3640">
              <a:extLst>
                <a:ext uri="{FF2B5EF4-FFF2-40B4-BE49-F238E27FC236}">
                  <a16:creationId xmlns:a16="http://schemas.microsoft.com/office/drawing/2014/main" id="{0C9D89E0-A677-4E0D-A9FC-348F55D5D877}"/>
                </a:ext>
              </a:extLst>
            </p:cNvPr>
            <p:cNvSpPr/>
            <p:nvPr/>
          </p:nvSpPr>
          <p:spPr>
            <a:xfrm>
              <a:off x="5891565" y="308553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42" name="Freeform: Shape 3641">
              <a:extLst>
                <a:ext uri="{FF2B5EF4-FFF2-40B4-BE49-F238E27FC236}">
                  <a16:creationId xmlns:a16="http://schemas.microsoft.com/office/drawing/2014/main" id="{B719B957-81E6-4DB6-B82A-6D4D0A5D6359}"/>
                </a:ext>
              </a:extLst>
            </p:cNvPr>
            <p:cNvSpPr/>
            <p:nvPr/>
          </p:nvSpPr>
          <p:spPr>
            <a:xfrm>
              <a:off x="6222860" y="308553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43" name="Freeform: Shape 3642">
              <a:extLst>
                <a:ext uri="{FF2B5EF4-FFF2-40B4-BE49-F238E27FC236}">
                  <a16:creationId xmlns:a16="http://schemas.microsoft.com/office/drawing/2014/main" id="{57827C14-6D3E-4387-AF1E-A2D52F50D408}"/>
                </a:ext>
              </a:extLst>
            </p:cNvPr>
            <p:cNvSpPr/>
            <p:nvPr/>
          </p:nvSpPr>
          <p:spPr>
            <a:xfrm>
              <a:off x="6222860" y="2355565"/>
              <a:ext cx="5615" cy="729972"/>
            </a:xfrm>
            <a:custGeom>
              <a:avLst/>
              <a:gdLst>
                <a:gd name="connsiteX0" fmla="*/ -2189 w 5615"/>
                <a:gd name="connsiteY0" fmla="*/ -483 h 729972"/>
                <a:gd name="connsiteX1" fmla="*/ -2189 w 5615"/>
                <a:gd name="connsiteY1" fmla="*/ 729490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29972">
                  <a:moveTo>
                    <a:pt x="-2189" y="-483"/>
                  </a:moveTo>
                  <a:lnTo>
                    <a:pt x="-2189" y="72949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44" name="Freeform: Shape 3643">
              <a:extLst>
                <a:ext uri="{FF2B5EF4-FFF2-40B4-BE49-F238E27FC236}">
                  <a16:creationId xmlns:a16="http://schemas.microsoft.com/office/drawing/2014/main" id="{B92DCE1B-CE3D-4279-A2CB-9F1C0CC8FC43}"/>
                </a:ext>
              </a:extLst>
            </p:cNvPr>
            <p:cNvSpPr/>
            <p:nvPr/>
          </p:nvSpPr>
          <p:spPr>
            <a:xfrm>
              <a:off x="6436237" y="2355565"/>
              <a:ext cx="5615" cy="729972"/>
            </a:xfrm>
            <a:custGeom>
              <a:avLst/>
              <a:gdLst>
                <a:gd name="connsiteX0" fmla="*/ -2189 w 5615"/>
                <a:gd name="connsiteY0" fmla="*/ -483 h 729972"/>
                <a:gd name="connsiteX1" fmla="*/ -2189 w 5615"/>
                <a:gd name="connsiteY1" fmla="*/ 729490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29972">
                  <a:moveTo>
                    <a:pt x="-2189" y="-483"/>
                  </a:moveTo>
                  <a:lnTo>
                    <a:pt x="-2189" y="72949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45" name="Freeform: Shape 3644">
              <a:extLst>
                <a:ext uri="{FF2B5EF4-FFF2-40B4-BE49-F238E27FC236}">
                  <a16:creationId xmlns:a16="http://schemas.microsoft.com/office/drawing/2014/main" id="{034D4BF2-E5CD-4779-9FA7-8E42FD22E225}"/>
                </a:ext>
              </a:extLst>
            </p:cNvPr>
            <p:cNvSpPr/>
            <p:nvPr/>
          </p:nvSpPr>
          <p:spPr>
            <a:xfrm>
              <a:off x="6559771" y="2355565"/>
              <a:ext cx="5615" cy="729972"/>
            </a:xfrm>
            <a:custGeom>
              <a:avLst/>
              <a:gdLst>
                <a:gd name="connsiteX0" fmla="*/ -2189 w 5615"/>
                <a:gd name="connsiteY0" fmla="*/ -483 h 729972"/>
                <a:gd name="connsiteX1" fmla="*/ -2189 w 5615"/>
                <a:gd name="connsiteY1" fmla="*/ 729490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29972">
                  <a:moveTo>
                    <a:pt x="-2189" y="-483"/>
                  </a:moveTo>
                  <a:lnTo>
                    <a:pt x="-2189" y="72949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46" name="Freeform: Shape 3645">
              <a:extLst>
                <a:ext uri="{FF2B5EF4-FFF2-40B4-BE49-F238E27FC236}">
                  <a16:creationId xmlns:a16="http://schemas.microsoft.com/office/drawing/2014/main" id="{BA7737D2-9E78-40C2-AF63-C74164CE651C}"/>
                </a:ext>
              </a:extLst>
            </p:cNvPr>
            <p:cNvSpPr/>
            <p:nvPr/>
          </p:nvSpPr>
          <p:spPr>
            <a:xfrm>
              <a:off x="6773148" y="2355565"/>
              <a:ext cx="5615" cy="729972"/>
            </a:xfrm>
            <a:custGeom>
              <a:avLst/>
              <a:gdLst>
                <a:gd name="connsiteX0" fmla="*/ -2189 w 5615"/>
                <a:gd name="connsiteY0" fmla="*/ -483 h 729972"/>
                <a:gd name="connsiteX1" fmla="*/ -2189 w 5615"/>
                <a:gd name="connsiteY1" fmla="*/ 729490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29972">
                  <a:moveTo>
                    <a:pt x="-2189" y="-483"/>
                  </a:moveTo>
                  <a:lnTo>
                    <a:pt x="-2189" y="72949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47" name="Freeform: Shape 3646">
              <a:extLst>
                <a:ext uri="{FF2B5EF4-FFF2-40B4-BE49-F238E27FC236}">
                  <a16:creationId xmlns:a16="http://schemas.microsoft.com/office/drawing/2014/main" id="{D8FA2703-0AD0-4C05-B206-6950E3777081}"/>
                </a:ext>
              </a:extLst>
            </p:cNvPr>
            <p:cNvSpPr/>
            <p:nvPr/>
          </p:nvSpPr>
          <p:spPr>
            <a:xfrm>
              <a:off x="6104942" y="1732281"/>
              <a:ext cx="5615" cy="376216"/>
            </a:xfrm>
            <a:custGeom>
              <a:avLst/>
              <a:gdLst>
                <a:gd name="connsiteX0" fmla="*/ -2189 w 5615"/>
                <a:gd name="connsiteY0" fmla="*/ -483 h 376216"/>
                <a:gd name="connsiteX1" fmla="*/ -2189 w 5615"/>
                <a:gd name="connsiteY1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76216">
                  <a:moveTo>
                    <a:pt x="-2189" y="-483"/>
                  </a:moveTo>
                  <a:lnTo>
                    <a:pt x="-2189" y="37573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48" name="Freeform: Shape 3647">
              <a:extLst>
                <a:ext uri="{FF2B5EF4-FFF2-40B4-BE49-F238E27FC236}">
                  <a16:creationId xmlns:a16="http://schemas.microsoft.com/office/drawing/2014/main" id="{6411A7CD-CB42-46C1-A9FD-1F9B2ABEE416}"/>
                </a:ext>
              </a:extLst>
            </p:cNvPr>
            <p:cNvSpPr/>
            <p:nvPr/>
          </p:nvSpPr>
          <p:spPr>
            <a:xfrm>
              <a:off x="6222860" y="1732281"/>
              <a:ext cx="5615" cy="376216"/>
            </a:xfrm>
            <a:custGeom>
              <a:avLst/>
              <a:gdLst>
                <a:gd name="connsiteX0" fmla="*/ -2189 w 5615"/>
                <a:gd name="connsiteY0" fmla="*/ -483 h 376216"/>
                <a:gd name="connsiteX1" fmla="*/ -2189 w 5615"/>
                <a:gd name="connsiteY1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76216">
                  <a:moveTo>
                    <a:pt x="-2189" y="-483"/>
                  </a:moveTo>
                  <a:lnTo>
                    <a:pt x="-2189" y="37573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49" name="Freeform: Shape 3648">
              <a:extLst>
                <a:ext uri="{FF2B5EF4-FFF2-40B4-BE49-F238E27FC236}">
                  <a16:creationId xmlns:a16="http://schemas.microsoft.com/office/drawing/2014/main" id="{788A6179-6F49-48AD-A6E9-8E264098A131}"/>
                </a:ext>
              </a:extLst>
            </p:cNvPr>
            <p:cNvSpPr/>
            <p:nvPr/>
          </p:nvSpPr>
          <p:spPr>
            <a:xfrm>
              <a:off x="5891565" y="210849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50" name="Freeform: Shape 3649">
              <a:extLst>
                <a:ext uri="{FF2B5EF4-FFF2-40B4-BE49-F238E27FC236}">
                  <a16:creationId xmlns:a16="http://schemas.microsoft.com/office/drawing/2014/main" id="{10C867CB-E3F4-43B9-9044-43C1B09F10CD}"/>
                </a:ext>
              </a:extLst>
            </p:cNvPr>
            <p:cNvSpPr/>
            <p:nvPr/>
          </p:nvSpPr>
          <p:spPr>
            <a:xfrm>
              <a:off x="6436237" y="1732281"/>
              <a:ext cx="5615" cy="376216"/>
            </a:xfrm>
            <a:custGeom>
              <a:avLst/>
              <a:gdLst>
                <a:gd name="connsiteX0" fmla="*/ -2189 w 5615"/>
                <a:gd name="connsiteY0" fmla="*/ -483 h 376216"/>
                <a:gd name="connsiteX1" fmla="*/ -2189 w 5615"/>
                <a:gd name="connsiteY1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76216">
                  <a:moveTo>
                    <a:pt x="-2189" y="-483"/>
                  </a:moveTo>
                  <a:lnTo>
                    <a:pt x="-2189" y="37573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51" name="Freeform: Shape 3650">
              <a:extLst>
                <a:ext uri="{FF2B5EF4-FFF2-40B4-BE49-F238E27FC236}">
                  <a16:creationId xmlns:a16="http://schemas.microsoft.com/office/drawing/2014/main" id="{16CA41D1-7C3F-44B3-821B-5734D42806E4}"/>
                </a:ext>
              </a:extLst>
            </p:cNvPr>
            <p:cNvSpPr/>
            <p:nvPr/>
          </p:nvSpPr>
          <p:spPr>
            <a:xfrm>
              <a:off x="6559771" y="1732281"/>
              <a:ext cx="5615" cy="376216"/>
            </a:xfrm>
            <a:custGeom>
              <a:avLst/>
              <a:gdLst>
                <a:gd name="connsiteX0" fmla="*/ -2189 w 5615"/>
                <a:gd name="connsiteY0" fmla="*/ -483 h 376216"/>
                <a:gd name="connsiteX1" fmla="*/ -2189 w 5615"/>
                <a:gd name="connsiteY1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76216">
                  <a:moveTo>
                    <a:pt x="-2189" y="-483"/>
                  </a:moveTo>
                  <a:lnTo>
                    <a:pt x="-2189" y="37573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52" name="Freeform: Shape 3651">
              <a:extLst>
                <a:ext uri="{FF2B5EF4-FFF2-40B4-BE49-F238E27FC236}">
                  <a16:creationId xmlns:a16="http://schemas.microsoft.com/office/drawing/2014/main" id="{10DDA7D9-CBCC-457D-A9C6-38C4869ACDB6}"/>
                </a:ext>
              </a:extLst>
            </p:cNvPr>
            <p:cNvSpPr/>
            <p:nvPr/>
          </p:nvSpPr>
          <p:spPr>
            <a:xfrm>
              <a:off x="6222860" y="210849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53" name="Freeform: Shape 3652">
              <a:extLst>
                <a:ext uri="{FF2B5EF4-FFF2-40B4-BE49-F238E27FC236}">
                  <a16:creationId xmlns:a16="http://schemas.microsoft.com/office/drawing/2014/main" id="{90A20F2D-27C3-40DD-A825-F4D6A4C8C652}"/>
                </a:ext>
              </a:extLst>
            </p:cNvPr>
            <p:cNvSpPr/>
            <p:nvPr/>
          </p:nvSpPr>
          <p:spPr>
            <a:xfrm>
              <a:off x="6559771" y="210849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54" name="Freeform: Shape 3653">
              <a:extLst>
                <a:ext uri="{FF2B5EF4-FFF2-40B4-BE49-F238E27FC236}">
                  <a16:creationId xmlns:a16="http://schemas.microsoft.com/office/drawing/2014/main" id="{9D1FBDA4-8793-48FF-AC0A-46566D3FEA5A}"/>
                </a:ext>
              </a:extLst>
            </p:cNvPr>
            <p:cNvSpPr/>
            <p:nvPr/>
          </p:nvSpPr>
          <p:spPr>
            <a:xfrm>
              <a:off x="6559771" y="1732281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55" name="Freeform: Shape 3654">
              <a:extLst>
                <a:ext uri="{FF2B5EF4-FFF2-40B4-BE49-F238E27FC236}">
                  <a16:creationId xmlns:a16="http://schemas.microsoft.com/office/drawing/2014/main" id="{DC2D628B-CE90-42C6-9637-E1D99EEB1A72}"/>
                </a:ext>
              </a:extLst>
            </p:cNvPr>
            <p:cNvSpPr/>
            <p:nvPr/>
          </p:nvSpPr>
          <p:spPr>
            <a:xfrm>
              <a:off x="5891565" y="1732281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56" name="Freeform: Shape 3655">
              <a:extLst>
                <a:ext uri="{FF2B5EF4-FFF2-40B4-BE49-F238E27FC236}">
                  <a16:creationId xmlns:a16="http://schemas.microsoft.com/office/drawing/2014/main" id="{83056A24-4E8A-43B0-AFF7-D708DE4FA94C}"/>
                </a:ext>
              </a:extLst>
            </p:cNvPr>
            <p:cNvSpPr/>
            <p:nvPr/>
          </p:nvSpPr>
          <p:spPr>
            <a:xfrm>
              <a:off x="6222860" y="1732281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57" name="Freeform: Shape 3656">
              <a:extLst>
                <a:ext uri="{FF2B5EF4-FFF2-40B4-BE49-F238E27FC236}">
                  <a16:creationId xmlns:a16="http://schemas.microsoft.com/office/drawing/2014/main" id="{8D97221A-1854-4685-A6E4-A707E5B13C39}"/>
                </a:ext>
              </a:extLst>
            </p:cNvPr>
            <p:cNvSpPr/>
            <p:nvPr/>
          </p:nvSpPr>
          <p:spPr>
            <a:xfrm>
              <a:off x="6773148" y="1732281"/>
              <a:ext cx="5615" cy="376216"/>
            </a:xfrm>
            <a:custGeom>
              <a:avLst/>
              <a:gdLst>
                <a:gd name="connsiteX0" fmla="*/ -2189 w 5615"/>
                <a:gd name="connsiteY0" fmla="*/ -483 h 376216"/>
                <a:gd name="connsiteX1" fmla="*/ -2189 w 5615"/>
                <a:gd name="connsiteY1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76216">
                  <a:moveTo>
                    <a:pt x="-2189" y="-483"/>
                  </a:moveTo>
                  <a:lnTo>
                    <a:pt x="-2189" y="37573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58" name="Freeform: Shape 3657">
              <a:extLst>
                <a:ext uri="{FF2B5EF4-FFF2-40B4-BE49-F238E27FC236}">
                  <a16:creationId xmlns:a16="http://schemas.microsoft.com/office/drawing/2014/main" id="{C64633D8-16D4-4F4B-A154-E2AC8EFCE0C4}"/>
                </a:ext>
              </a:extLst>
            </p:cNvPr>
            <p:cNvSpPr/>
            <p:nvPr/>
          </p:nvSpPr>
          <p:spPr>
            <a:xfrm>
              <a:off x="5891565" y="1732281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59" name="Freeform: Shape 3658">
              <a:extLst>
                <a:ext uri="{FF2B5EF4-FFF2-40B4-BE49-F238E27FC236}">
                  <a16:creationId xmlns:a16="http://schemas.microsoft.com/office/drawing/2014/main" id="{D1A721D9-BA3C-4B7B-8D32-ADCD804D2C15}"/>
                </a:ext>
              </a:extLst>
            </p:cNvPr>
            <p:cNvSpPr/>
            <p:nvPr/>
          </p:nvSpPr>
          <p:spPr>
            <a:xfrm>
              <a:off x="5520964" y="3450524"/>
              <a:ext cx="5615" cy="1319566"/>
            </a:xfrm>
            <a:custGeom>
              <a:avLst/>
              <a:gdLst>
                <a:gd name="connsiteX0" fmla="*/ -2189 w 5615"/>
                <a:gd name="connsiteY0" fmla="*/ -483 h 1319566"/>
                <a:gd name="connsiteX1" fmla="*/ -2189 w 5615"/>
                <a:gd name="connsiteY1" fmla="*/ 1319083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19566">
                  <a:moveTo>
                    <a:pt x="-2189" y="-483"/>
                  </a:moveTo>
                  <a:lnTo>
                    <a:pt x="-2189" y="13190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60" name="Freeform: Shape 3659">
              <a:extLst>
                <a:ext uri="{FF2B5EF4-FFF2-40B4-BE49-F238E27FC236}">
                  <a16:creationId xmlns:a16="http://schemas.microsoft.com/office/drawing/2014/main" id="{A9DBE721-9F72-4CA9-8EA0-ADD3FAB0069C}"/>
                </a:ext>
              </a:extLst>
            </p:cNvPr>
            <p:cNvSpPr/>
            <p:nvPr/>
          </p:nvSpPr>
          <p:spPr>
            <a:xfrm>
              <a:off x="4819067" y="1979349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61" name="Freeform: Shape 3660">
              <a:extLst>
                <a:ext uri="{FF2B5EF4-FFF2-40B4-BE49-F238E27FC236}">
                  <a16:creationId xmlns:a16="http://schemas.microsoft.com/office/drawing/2014/main" id="{E121996A-CDCB-4922-831B-12A1001C596C}"/>
                </a:ext>
              </a:extLst>
            </p:cNvPr>
            <p:cNvSpPr/>
            <p:nvPr/>
          </p:nvSpPr>
          <p:spPr>
            <a:xfrm>
              <a:off x="5172823" y="1979349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62" name="Freeform: Shape 3661">
              <a:extLst>
                <a:ext uri="{FF2B5EF4-FFF2-40B4-BE49-F238E27FC236}">
                  <a16:creationId xmlns:a16="http://schemas.microsoft.com/office/drawing/2014/main" id="{7E61A6ED-ECC2-48AE-A9F6-283C31F4900A}"/>
                </a:ext>
              </a:extLst>
            </p:cNvPr>
            <p:cNvSpPr/>
            <p:nvPr/>
          </p:nvSpPr>
          <p:spPr>
            <a:xfrm>
              <a:off x="4819067" y="3209072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63" name="Freeform: Shape 3662">
              <a:extLst>
                <a:ext uri="{FF2B5EF4-FFF2-40B4-BE49-F238E27FC236}">
                  <a16:creationId xmlns:a16="http://schemas.microsoft.com/office/drawing/2014/main" id="{72014AD1-343B-4929-95AD-8E2BB824270B}"/>
                </a:ext>
              </a:extLst>
            </p:cNvPr>
            <p:cNvSpPr/>
            <p:nvPr/>
          </p:nvSpPr>
          <p:spPr>
            <a:xfrm>
              <a:off x="4695533" y="1855815"/>
              <a:ext cx="5615" cy="2914275"/>
            </a:xfrm>
            <a:custGeom>
              <a:avLst/>
              <a:gdLst>
                <a:gd name="connsiteX0" fmla="*/ -2189 w 5615"/>
                <a:gd name="connsiteY0" fmla="*/ 2913793 h 2914275"/>
                <a:gd name="connsiteX1" fmla="*/ -2189 w 5615"/>
                <a:gd name="connsiteY1" fmla="*/ -483 h 2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914275">
                  <a:moveTo>
                    <a:pt x="-2189" y="291379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64" name="Freeform: Shape 3663">
              <a:extLst>
                <a:ext uri="{FF2B5EF4-FFF2-40B4-BE49-F238E27FC236}">
                  <a16:creationId xmlns:a16="http://schemas.microsoft.com/office/drawing/2014/main" id="{2782EFEF-2E12-4438-AB2F-506B2B705AC1}"/>
                </a:ext>
              </a:extLst>
            </p:cNvPr>
            <p:cNvSpPr/>
            <p:nvPr/>
          </p:nvSpPr>
          <p:spPr>
            <a:xfrm>
              <a:off x="5520964" y="1855815"/>
              <a:ext cx="5615" cy="2914275"/>
            </a:xfrm>
            <a:custGeom>
              <a:avLst/>
              <a:gdLst>
                <a:gd name="connsiteX0" fmla="*/ -2189 w 5615"/>
                <a:gd name="connsiteY0" fmla="*/ -483 h 2914275"/>
                <a:gd name="connsiteX1" fmla="*/ -2189 w 5615"/>
                <a:gd name="connsiteY1" fmla="*/ 2913793 h 2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914275">
                  <a:moveTo>
                    <a:pt x="-2189" y="-483"/>
                  </a:moveTo>
                  <a:lnTo>
                    <a:pt x="-2189" y="291379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65" name="Freeform: Shape 3664">
              <a:extLst>
                <a:ext uri="{FF2B5EF4-FFF2-40B4-BE49-F238E27FC236}">
                  <a16:creationId xmlns:a16="http://schemas.microsoft.com/office/drawing/2014/main" id="{1E16666E-AF79-42AC-81E7-E18113D3C6CF}"/>
                </a:ext>
              </a:extLst>
            </p:cNvPr>
            <p:cNvSpPr/>
            <p:nvPr/>
          </p:nvSpPr>
          <p:spPr>
            <a:xfrm>
              <a:off x="5172823" y="3209072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66" name="Freeform: Shape 3665">
              <a:extLst>
                <a:ext uri="{FF2B5EF4-FFF2-40B4-BE49-F238E27FC236}">
                  <a16:creationId xmlns:a16="http://schemas.microsoft.com/office/drawing/2014/main" id="{2B868CF9-90F1-4AE5-ABF3-EF4C005406F0}"/>
                </a:ext>
              </a:extLst>
            </p:cNvPr>
            <p:cNvSpPr/>
            <p:nvPr/>
          </p:nvSpPr>
          <p:spPr>
            <a:xfrm>
              <a:off x="5172823" y="3450524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67" name="Freeform: Shape 3666">
              <a:extLst>
                <a:ext uri="{FF2B5EF4-FFF2-40B4-BE49-F238E27FC236}">
                  <a16:creationId xmlns:a16="http://schemas.microsoft.com/office/drawing/2014/main" id="{39034286-C78E-40E3-A726-8316589C63FB}"/>
                </a:ext>
              </a:extLst>
            </p:cNvPr>
            <p:cNvSpPr/>
            <p:nvPr/>
          </p:nvSpPr>
          <p:spPr>
            <a:xfrm>
              <a:off x="4819067" y="3450524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68" name="Freeform: Shape 3667">
              <a:extLst>
                <a:ext uri="{FF2B5EF4-FFF2-40B4-BE49-F238E27FC236}">
                  <a16:creationId xmlns:a16="http://schemas.microsoft.com/office/drawing/2014/main" id="{F4FAFA7B-60EB-4141-8E6E-B3CD82DDF7C6}"/>
                </a:ext>
              </a:extLst>
            </p:cNvPr>
            <p:cNvSpPr/>
            <p:nvPr/>
          </p:nvSpPr>
          <p:spPr>
            <a:xfrm>
              <a:off x="4695533" y="4770090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69" name="Freeform: Shape 3668">
              <a:extLst>
                <a:ext uri="{FF2B5EF4-FFF2-40B4-BE49-F238E27FC236}">
                  <a16:creationId xmlns:a16="http://schemas.microsoft.com/office/drawing/2014/main" id="{2CC7ACA1-1272-40BB-BF27-5B87E67FBC10}"/>
                </a:ext>
              </a:extLst>
            </p:cNvPr>
            <p:cNvSpPr/>
            <p:nvPr/>
          </p:nvSpPr>
          <p:spPr>
            <a:xfrm>
              <a:off x="5049289" y="4770090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70" name="Freeform: Shape 3669">
              <a:extLst>
                <a:ext uri="{FF2B5EF4-FFF2-40B4-BE49-F238E27FC236}">
                  <a16:creationId xmlns:a16="http://schemas.microsoft.com/office/drawing/2014/main" id="{64C96791-8497-4DF8-98C5-9589B0B8E9DF}"/>
                </a:ext>
              </a:extLst>
            </p:cNvPr>
            <p:cNvSpPr/>
            <p:nvPr/>
          </p:nvSpPr>
          <p:spPr>
            <a:xfrm>
              <a:off x="5403045" y="4770090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71" name="Freeform: Shape 3670">
              <a:extLst>
                <a:ext uri="{FF2B5EF4-FFF2-40B4-BE49-F238E27FC236}">
                  <a16:creationId xmlns:a16="http://schemas.microsoft.com/office/drawing/2014/main" id="{13C61C1A-CEEB-422A-B035-3FB765D77770}"/>
                </a:ext>
              </a:extLst>
            </p:cNvPr>
            <p:cNvSpPr/>
            <p:nvPr/>
          </p:nvSpPr>
          <p:spPr>
            <a:xfrm>
              <a:off x="4819067" y="4236649"/>
              <a:ext cx="5615" cy="533441"/>
            </a:xfrm>
            <a:custGeom>
              <a:avLst/>
              <a:gdLst>
                <a:gd name="connsiteX0" fmla="*/ -2189 w 5615"/>
                <a:gd name="connsiteY0" fmla="*/ 532959 h 533441"/>
                <a:gd name="connsiteX1" fmla="*/ -2189 w 5615"/>
                <a:gd name="connsiteY1" fmla="*/ -483 h 53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3441">
                  <a:moveTo>
                    <a:pt x="-2189" y="532959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72" name="Freeform: Shape 3671">
              <a:extLst>
                <a:ext uri="{FF2B5EF4-FFF2-40B4-BE49-F238E27FC236}">
                  <a16:creationId xmlns:a16="http://schemas.microsoft.com/office/drawing/2014/main" id="{B91DE5D5-BFDA-4308-9C30-1943FE42A4A0}"/>
                </a:ext>
              </a:extLst>
            </p:cNvPr>
            <p:cNvSpPr/>
            <p:nvPr/>
          </p:nvSpPr>
          <p:spPr>
            <a:xfrm>
              <a:off x="4819067" y="3450524"/>
              <a:ext cx="5615" cy="539056"/>
            </a:xfrm>
            <a:custGeom>
              <a:avLst/>
              <a:gdLst>
                <a:gd name="connsiteX0" fmla="*/ -2189 w 5615"/>
                <a:gd name="connsiteY0" fmla="*/ 538574 h 539056"/>
                <a:gd name="connsiteX1" fmla="*/ -2189 w 5615"/>
                <a:gd name="connsiteY1" fmla="*/ -483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538574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73" name="Freeform: Shape 3672">
              <a:extLst>
                <a:ext uri="{FF2B5EF4-FFF2-40B4-BE49-F238E27FC236}">
                  <a16:creationId xmlns:a16="http://schemas.microsoft.com/office/drawing/2014/main" id="{74787746-D924-4502-8F4C-EDBC7E9E6C10}"/>
                </a:ext>
              </a:extLst>
            </p:cNvPr>
            <p:cNvSpPr/>
            <p:nvPr/>
          </p:nvSpPr>
          <p:spPr>
            <a:xfrm>
              <a:off x="5049289" y="4236649"/>
              <a:ext cx="5615" cy="533441"/>
            </a:xfrm>
            <a:custGeom>
              <a:avLst/>
              <a:gdLst>
                <a:gd name="connsiteX0" fmla="*/ -2189 w 5615"/>
                <a:gd name="connsiteY0" fmla="*/ -483 h 533441"/>
                <a:gd name="connsiteX1" fmla="*/ -2189 w 5615"/>
                <a:gd name="connsiteY1" fmla="*/ 532959 h 53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3441">
                  <a:moveTo>
                    <a:pt x="-2189" y="-483"/>
                  </a:moveTo>
                  <a:lnTo>
                    <a:pt x="-2189" y="532959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74" name="Freeform: Shape 3673">
              <a:extLst>
                <a:ext uri="{FF2B5EF4-FFF2-40B4-BE49-F238E27FC236}">
                  <a16:creationId xmlns:a16="http://schemas.microsoft.com/office/drawing/2014/main" id="{C8E635AD-E376-446A-AF7D-16462E0B5D6F}"/>
                </a:ext>
              </a:extLst>
            </p:cNvPr>
            <p:cNvSpPr/>
            <p:nvPr/>
          </p:nvSpPr>
          <p:spPr>
            <a:xfrm>
              <a:off x="5049289" y="3450524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75" name="Freeform: Shape 3674">
              <a:extLst>
                <a:ext uri="{FF2B5EF4-FFF2-40B4-BE49-F238E27FC236}">
                  <a16:creationId xmlns:a16="http://schemas.microsoft.com/office/drawing/2014/main" id="{CCF7C543-A45B-4697-B942-FE8D6CF33379}"/>
                </a:ext>
              </a:extLst>
            </p:cNvPr>
            <p:cNvSpPr/>
            <p:nvPr/>
          </p:nvSpPr>
          <p:spPr>
            <a:xfrm>
              <a:off x="5172823" y="3450524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76" name="Freeform: Shape 3675">
              <a:extLst>
                <a:ext uri="{FF2B5EF4-FFF2-40B4-BE49-F238E27FC236}">
                  <a16:creationId xmlns:a16="http://schemas.microsoft.com/office/drawing/2014/main" id="{CDC5CBD7-EB61-4B9C-8E84-376EBD044F08}"/>
                </a:ext>
              </a:extLst>
            </p:cNvPr>
            <p:cNvSpPr/>
            <p:nvPr/>
          </p:nvSpPr>
          <p:spPr>
            <a:xfrm>
              <a:off x="5172823" y="4236649"/>
              <a:ext cx="5615" cy="533441"/>
            </a:xfrm>
            <a:custGeom>
              <a:avLst/>
              <a:gdLst>
                <a:gd name="connsiteX0" fmla="*/ -2189 w 5615"/>
                <a:gd name="connsiteY0" fmla="*/ -483 h 533441"/>
                <a:gd name="connsiteX1" fmla="*/ -2189 w 5615"/>
                <a:gd name="connsiteY1" fmla="*/ 532959 h 53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3441">
                  <a:moveTo>
                    <a:pt x="-2189" y="-483"/>
                  </a:moveTo>
                  <a:lnTo>
                    <a:pt x="-2189" y="532959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77" name="Freeform: Shape 3676">
              <a:extLst>
                <a:ext uri="{FF2B5EF4-FFF2-40B4-BE49-F238E27FC236}">
                  <a16:creationId xmlns:a16="http://schemas.microsoft.com/office/drawing/2014/main" id="{8C310339-2CAA-483F-853A-91D636F08A4B}"/>
                </a:ext>
              </a:extLst>
            </p:cNvPr>
            <p:cNvSpPr/>
            <p:nvPr/>
          </p:nvSpPr>
          <p:spPr>
            <a:xfrm>
              <a:off x="4819067" y="4236649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78" name="Freeform: Shape 3677">
              <a:extLst>
                <a:ext uri="{FF2B5EF4-FFF2-40B4-BE49-F238E27FC236}">
                  <a16:creationId xmlns:a16="http://schemas.microsoft.com/office/drawing/2014/main" id="{557E3988-012F-49CC-A45B-68A772BEC58B}"/>
                </a:ext>
              </a:extLst>
            </p:cNvPr>
            <p:cNvSpPr/>
            <p:nvPr/>
          </p:nvSpPr>
          <p:spPr>
            <a:xfrm>
              <a:off x="5172823" y="4236649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79" name="Freeform: Shape 3678">
              <a:extLst>
                <a:ext uri="{FF2B5EF4-FFF2-40B4-BE49-F238E27FC236}">
                  <a16:creationId xmlns:a16="http://schemas.microsoft.com/office/drawing/2014/main" id="{67AD67A0-55F5-46FA-8A7D-E545A5D64EE2}"/>
                </a:ext>
              </a:extLst>
            </p:cNvPr>
            <p:cNvSpPr/>
            <p:nvPr/>
          </p:nvSpPr>
          <p:spPr>
            <a:xfrm>
              <a:off x="4819067" y="3989581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19E6F0D0-DAE1-4159-86E0-9519E5CB3B62}"/>
                </a:ext>
              </a:extLst>
            </p:cNvPr>
            <p:cNvSpPr/>
            <p:nvPr/>
          </p:nvSpPr>
          <p:spPr>
            <a:xfrm>
              <a:off x="5172823" y="3989581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CFD7F4F5-AECB-4C20-9323-9EAFA3009BBA}"/>
                </a:ext>
              </a:extLst>
            </p:cNvPr>
            <p:cNvSpPr/>
            <p:nvPr/>
          </p:nvSpPr>
          <p:spPr>
            <a:xfrm>
              <a:off x="5403045" y="3450524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82" name="Freeform: Shape 3681">
              <a:extLst>
                <a:ext uri="{FF2B5EF4-FFF2-40B4-BE49-F238E27FC236}">
                  <a16:creationId xmlns:a16="http://schemas.microsoft.com/office/drawing/2014/main" id="{B85573BD-01C7-47D5-BBD4-6181685CB526}"/>
                </a:ext>
              </a:extLst>
            </p:cNvPr>
            <p:cNvSpPr/>
            <p:nvPr/>
          </p:nvSpPr>
          <p:spPr>
            <a:xfrm>
              <a:off x="5403045" y="4236649"/>
              <a:ext cx="5615" cy="533441"/>
            </a:xfrm>
            <a:custGeom>
              <a:avLst/>
              <a:gdLst>
                <a:gd name="connsiteX0" fmla="*/ -2189 w 5615"/>
                <a:gd name="connsiteY0" fmla="*/ -483 h 533441"/>
                <a:gd name="connsiteX1" fmla="*/ -2189 w 5615"/>
                <a:gd name="connsiteY1" fmla="*/ 532959 h 53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3441">
                  <a:moveTo>
                    <a:pt x="-2189" y="-483"/>
                  </a:moveTo>
                  <a:lnTo>
                    <a:pt x="-2189" y="532959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83" name="Freeform: Shape 3682">
              <a:extLst>
                <a:ext uri="{FF2B5EF4-FFF2-40B4-BE49-F238E27FC236}">
                  <a16:creationId xmlns:a16="http://schemas.microsoft.com/office/drawing/2014/main" id="{AE4BDDD9-14C0-4FA0-8E85-87502A0E223D}"/>
                </a:ext>
              </a:extLst>
            </p:cNvPr>
            <p:cNvSpPr/>
            <p:nvPr/>
          </p:nvSpPr>
          <p:spPr>
            <a:xfrm>
              <a:off x="4819067" y="2428563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84" name="Freeform: Shape 3683">
              <a:extLst>
                <a:ext uri="{FF2B5EF4-FFF2-40B4-BE49-F238E27FC236}">
                  <a16:creationId xmlns:a16="http://schemas.microsoft.com/office/drawing/2014/main" id="{75420B21-B347-4C9B-8071-5D787A2A764E}"/>
                </a:ext>
              </a:extLst>
            </p:cNvPr>
            <p:cNvSpPr/>
            <p:nvPr/>
          </p:nvSpPr>
          <p:spPr>
            <a:xfrm>
              <a:off x="5172823" y="2428563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85" name="Freeform: Shape 3684">
              <a:extLst>
                <a:ext uri="{FF2B5EF4-FFF2-40B4-BE49-F238E27FC236}">
                  <a16:creationId xmlns:a16="http://schemas.microsoft.com/office/drawing/2014/main" id="{09039A54-3B56-40AC-A093-9180DF03331D}"/>
                </a:ext>
              </a:extLst>
            </p:cNvPr>
            <p:cNvSpPr/>
            <p:nvPr/>
          </p:nvSpPr>
          <p:spPr>
            <a:xfrm>
              <a:off x="5172823" y="2670015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86" name="Freeform: Shape 3685">
              <a:extLst>
                <a:ext uri="{FF2B5EF4-FFF2-40B4-BE49-F238E27FC236}">
                  <a16:creationId xmlns:a16="http://schemas.microsoft.com/office/drawing/2014/main" id="{5E9CD29B-6DEF-4DD7-BA2D-5334E4DC78BF}"/>
                </a:ext>
              </a:extLst>
            </p:cNvPr>
            <p:cNvSpPr/>
            <p:nvPr/>
          </p:nvSpPr>
          <p:spPr>
            <a:xfrm>
              <a:off x="4819067" y="2670015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87" name="Freeform: Shape 3686">
              <a:extLst>
                <a:ext uri="{FF2B5EF4-FFF2-40B4-BE49-F238E27FC236}">
                  <a16:creationId xmlns:a16="http://schemas.microsoft.com/office/drawing/2014/main" id="{6DFD78EF-1945-4EDD-A5C6-B8FDFE90F0EE}"/>
                </a:ext>
              </a:extLst>
            </p:cNvPr>
            <p:cNvSpPr/>
            <p:nvPr/>
          </p:nvSpPr>
          <p:spPr>
            <a:xfrm>
              <a:off x="4819067" y="2670015"/>
              <a:ext cx="5615" cy="539056"/>
            </a:xfrm>
            <a:custGeom>
              <a:avLst/>
              <a:gdLst>
                <a:gd name="connsiteX0" fmla="*/ -2189 w 5615"/>
                <a:gd name="connsiteY0" fmla="*/ 538574 h 539056"/>
                <a:gd name="connsiteX1" fmla="*/ -2189 w 5615"/>
                <a:gd name="connsiteY1" fmla="*/ -483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538574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88" name="Freeform: Shape 3687">
              <a:extLst>
                <a:ext uri="{FF2B5EF4-FFF2-40B4-BE49-F238E27FC236}">
                  <a16:creationId xmlns:a16="http://schemas.microsoft.com/office/drawing/2014/main" id="{C390FDDB-AC1C-40C8-A07D-AA848E227F32}"/>
                </a:ext>
              </a:extLst>
            </p:cNvPr>
            <p:cNvSpPr/>
            <p:nvPr/>
          </p:nvSpPr>
          <p:spPr>
            <a:xfrm>
              <a:off x="5049289" y="2670015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89" name="Freeform: Shape 3688">
              <a:extLst>
                <a:ext uri="{FF2B5EF4-FFF2-40B4-BE49-F238E27FC236}">
                  <a16:creationId xmlns:a16="http://schemas.microsoft.com/office/drawing/2014/main" id="{E6346E84-57CC-4FDF-A863-E6A2634C1AAD}"/>
                </a:ext>
              </a:extLst>
            </p:cNvPr>
            <p:cNvSpPr/>
            <p:nvPr/>
          </p:nvSpPr>
          <p:spPr>
            <a:xfrm>
              <a:off x="5172823" y="2670015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90" name="Freeform: Shape 3689">
              <a:extLst>
                <a:ext uri="{FF2B5EF4-FFF2-40B4-BE49-F238E27FC236}">
                  <a16:creationId xmlns:a16="http://schemas.microsoft.com/office/drawing/2014/main" id="{3C9898D6-EC95-4C8E-B4A3-E70FFF3CA847}"/>
                </a:ext>
              </a:extLst>
            </p:cNvPr>
            <p:cNvSpPr/>
            <p:nvPr/>
          </p:nvSpPr>
          <p:spPr>
            <a:xfrm>
              <a:off x="4819067" y="3209072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91" name="Freeform: Shape 3690">
              <a:extLst>
                <a:ext uri="{FF2B5EF4-FFF2-40B4-BE49-F238E27FC236}">
                  <a16:creationId xmlns:a16="http://schemas.microsoft.com/office/drawing/2014/main" id="{D184F2FF-1445-4729-9258-BD499E137F45}"/>
                </a:ext>
              </a:extLst>
            </p:cNvPr>
            <p:cNvSpPr/>
            <p:nvPr/>
          </p:nvSpPr>
          <p:spPr>
            <a:xfrm>
              <a:off x="5172823" y="3209072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92" name="Freeform: Shape 3691">
              <a:extLst>
                <a:ext uri="{FF2B5EF4-FFF2-40B4-BE49-F238E27FC236}">
                  <a16:creationId xmlns:a16="http://schemas.microsoft.com/office/drawing/2014/main" id="{C404F81C-C5A2-40B1-9290-E8A50AB4BF8D}"/>
                </a:ext>
              </a:extLst>
            </p:cNvPr>
            <p:cNvSpPr/>
            <p:nvPr/>
          </p:nvSpPr>
          <p:spPr>
            <a:xfrm>
              <a:off x="5403045" y="2670015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93" name="Freeform: Shape 3692">
              <a:extLst>
                <a:ext uri="{FF2B5EF4-FFF2-40B4-BE49-F238E27FC236}">
                  <a16:creationId xmlns:a16="http://schemas.microsoft.com/office/drawing/2014/main" id="{415C4424-4349-45A5-AB65-FFABE904CA6B}"/>
                </a:ext>
              </a:extLst>
            </p:cNvPr>
            <p:cNvSpPr/>
            <p:nvPr/>
          </p:nvSpPr>
          <p:spPr>
            <a:xfrm>
              <a:off x="4819067" y="2670015"/>
              <a:ext cx="5615" cy="539056"/>
            </a:xfrm>
            <a:custGeom>
              <a:avLst/>
              <a:gdLst>
                <a:gd name="connsiteX0" fmla="*/ -2189 w 5615"/>
                <a:gd name="connsiteY0" fmla="*/ 538574 h 539056"/>
                <a:gd name="connsiteX1" fmla="*/ -2189 w 5615"/>
                <a:gd name="connsiteY1" fmla="*/ -483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538574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94" name="Freeform: Shape 3693">
              <a:extLst>
                <a:ext uri="{FF2B5EF4-FFF2-40B4-BE49-F238E27FC236}">
                  <a16:creationId xmlns:a16="http://schemas.microsoft.com/office/drawing/2014/main" id="{11934569-D184-4BE5-B5E0-34B7407565D7}"/>
                </a:ext>
              </a:extLst>
            </p:cNvPr>
            <p:cNvSpPr/>
            <p:nvPr/>
          </p:nvSpPr>
          <p:spPr>
            <a:xfrm>
              <a:off x="5049289" y="1979349"/>
              <a:ext cx="5615" cy="449213"/>
            </a:xfrm>
            <a:custGeom>
              <a:avLst/>
              <a:gdLst>
                <a:gd name="connsiteX0" fmla="*/ -2189 w 5615"/>
                <a:gd name="connsiteY0" fmla="*/ -483 h 449213"/>
                <a:gd name="connsiteX1" fmla="*/ -2189 w 5615"/>
                <a:gd name="connsiteY1" fmla="*/ 448731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49213">
                  <a:moveTo>
                    <a:pt x="-2189" y="-483"/>
                  </a:moveTo>
                  <a:lnTo>
                    <a:pt x="-2189" y="44873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95" name="Freeform: Shape 3694">
              <a:extLst>
                <a:ext uri="{FF2B5EF4-FFF2-40B4-BE49-F238E27FC236}">
                  <a16:creationId xmlns:a16="http://schemas.microsoft.com/office/drawing/2014/main" id="{706683FE-3AEE-4E5A-83FD-F64DB4F1ED22}"/>
                </a:ext>
              </a:extLst>
            </p:cNvPr>
            <p:cNvSpPr/>
            <p:nvPr/>
          </p:nvSpPr>
          <p:spPr>
            <a:xfrm>
              <a:off x="5049289" y="2670015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96" name="Freeform: Shape 3695">
              <a:extLst>
                <a:ext uri="{FF2B5EF4-FFF2-40B4-BE49-F238E27FC236}">
                  <a16:creationId xmlns:a16="http://schemas.microsoft.com/office/drawing/2014/main" id="{AE462ADC-200C-4980-9880-ABA872389CB5}"/>
                </a:ext>
              </a:extLst>
            </p:cNvPr>
            <p:cNvSpPr/>
            <p:nvPr/>
          </p:nvSpPr>
          <p:spPr>
            <a:xfrm>
              <a:off x="5172823" y="1979349"/>
              <a:ext cx="5615" cy="449213"/>
            </a:xfrm>
            <a:custGeom>
              <a:avLst/>
              <a:gdLst>
                <a:gd name="connsiteX0" fmla="*/ -2189 w 5615"/>
                <a:gd name="connsiteY0" fmla="*/ -483 h 449213"/>
                <a:gd name="connsiteX1" fmla="*/ -2189 w 5615"/>
                <a:gd name="connsiteY1" fmla="*/ 448731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49213">
                  <a:moveTo>
                    <a:pt x="-2189" y="-483"/>
                  </a:moveTo>
                  <a:lnTo>
                    <a:pt x="-2189" y="44873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97" name="Freeform: Shape 3696">
              <a:extLst>
                <a:ext uri="{FF2B5EF4-FFF2-40B4-BE49-F238E27FC236}">
                  <a16:creationId xmlns:a16="http://schemas.microsoft.com/office/drawing/2014/main" id="{13A3B440-FDF6-4335-9482-33736F7707CA}"/>
                </a:ext>
              </a:extLst>
            </p:cNvPr>
            <p:cNvSpPr/>
            <p:nvPr/>
          </p:nvSpPr>
          <p:spPr>
            <a:xfrm>
              <a:off x="5172823" y="2670015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98" name="Freeform: Shape 3697">
              <a:extLst>
                <a:ext uri="{FF2B5EF4-FFF2-40B4-BE49-F238E27FC236}">
                  <a16:creationId xmlns:a16="http://schemas.microsoft.com/office/drawing/2014/main" id="{CBABBFAE-F6C8-4949-9E89-BAB35206F80E}"/>
                </a:ext>
              </a:extLst>
            </p:cNvPr>
            <p:cNvSpPr/>
            <p:nvPr/>
          </p:nvSpPr>
          <p:spPr>
            <a:xfrm>
              <a:off x="5403045" y="2670015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99" name="Freeform: Shape 3698">
              <a:extLst>
                <a:ext uri="{FF2B5EF4-FFF2-40B4-BE49-F238E27FC236}">
                  <a16:creationId xmlns:a16="http://schemas.microsoft.com/office/drawing/2014/main" id="{2AA628BA-33E1-46DC-BBE8-442057C4CE2E}"/>
                </a:ext>
              </a:extLst>
            </p:cNvPr>
            <p:cNvSpPr/>
            <p:nvPr/>
          </p:nvSpPr>
          <p:spPr>
            <a:xfrm>
              <a:off x="4695533" y="367793"/>
              <a:ext cx="5615" cy="134764"/>
            </a:xfrm>
            <a:custGeom>
              <a:avLst/>
              <a:gdLst>
                <a:gd name="connsiteX0" fmla="*/ -2189 w 5615"/>
                <a:gd name="connsiteY0" fmla="*/ 134281 h 134764"/>
                <a:gd name="connsiteX1" fmla="*/ -2189 w 5615"/>
                <a:gd name="connsiteY1" fmla="*/ -483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13428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00" name="Freeform: Shape 3699">
              <a:extLst>
                <a:ext uri="{FF2B5EF4-FFF2-40B4-BE49-F238E27FC236}">
                  <a16:creationId xmlns:a16="http://schemas.microsoft.com/office/drawing/2014/main" id="{D366C485-A732-4F07-9AF0-E148A79632B5}"/>
                </a:ext>
              </a:extLst>
            </p:cNvPr>
            <p:cNvSpPr/>
            <p:nvPr/>
          </p:nvSpPr>
          <p:spPr>
            <a:xfrm>
              <a:off x="6773148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01" name="Freeform: Shape 3700">
              <a:extLst>
                <a:ext uri="{FF2B5EF4-FFF2-40B4-BE49-F238E27FC236}">
                  <a16:creationId xmlns:a16="http://schemas.microsoft.com/office/drawing/2014/main" id="{0C5DA38B-EC4E-4C1C-820A-FF940C62EF3D}"/>
                </a:ext>
              </a:extLst>
            </p:cNvPr>
            <p:cNvSpPr/>
            <p:nvPr/>
          </p:nvSpPr>
          <p:spPr>
            <a:xfrm>
              <a:off x="6773148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02" name="Freeform: Shape 3701">
              <a:extLst>
                <a:ext uri="{FF2B5EF4-FFF2-40B4-BE49-F238E27FC236}">
                  <a16:creationId xmlns:a16="http://schemas.microsoft.com/office/drawing/2014/main" id="{C6309891-225A-4154-816E-E05E45F06718}"/>
                </a:ext>
              </a:extLst>
            </p:cNvPr>
            <p:cNvSpPr/>
            <p:nvPr/>
          </p:nvSpPr>
          <p:spPr>
            <a:xfrm>
              <a:off x="5520964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03" name="Freeform: Shape 3702">
              <a:extLst>
                <a:ext uri="{FF2B5EF4-FFF2-40B4-BE49-F238E27FC236}">
                  <a16:creationId xmlns:a16="http://schemas.microsoft.com/office/drawing/2014/main" id="{881A85FA-D944-402C-84FA-910537EED2EB}"/>
                </a:ext>
              </a:extLst>
            </p:cNvPr>
            <p:cNvSpPr/>
            <p:nvPr/>
          </p:nvSpPr>
          <p:spPr>
            <a:xfrm>
              <a:off x="5644497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04" name="Freeform: Shape 3703">
              <a:extLst>
                <a:ext uri="{FF2B5EF4-FFF2-40B4-BE49-F238E27FC236}">
                  <a16:creationId xmlns:a16="http://schemas.microsoft.com/office/drawing/2014/main" id="{D64FB237-06B1-49C3-BDF1-70810E5EC755}"/>
                </a:ext>
              </a:extLst>
            </p:cNvPr>
            <p:cNvSpPr/>
            <p:nvPr/>
          </p:nvSpPr>
          <p:spPr>
            <a:xfrm>
              <a:off x="5644497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05" name="Freeform: Shape 3704">
              <a:extLst>
                <a:ext uri="{FF2B5EF4-FFF2-40B4-BE49-F238E27FC236}">
                  <a16:creationId xmlns:a16="http://schemas.microsoft.com/office/drawing/2014/main" id="{C7304AA0-ABDC-4FAB-8575-CBEAE03C5327}"/>
                </a:ext>
              </a:extLst>
            </p:cNvPr>
            <p:cNvSpPr/>
            <p:nvPr/>
          </p:nvSpPr>
          <p:spPr>
            <a:xfrm>
              <a:off x="5644497" y="878774"/>
              <a:ext cx="5615" cy="729978"/>
            </a:xfrm>
            <a:custGeom>
              <a:avLst/>
              <a:gdLst>
                <a:gd name="connsiteX0" fmla="*/ -2189 w 5615"/>
                <a:gd name="connsiteY0" fmla="*/ -483 h 729978"/>
                <a:gd name="connsiteX1" fmla="*/ -2189 w 5615"/>
                <a:gd name="connsiteY1" fmla="*/ 729495 h 729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29978">
                  <a:moveTo>
                    <a:pt x="-2189" y="-483"/>
                  </a:moveTo>
                  <a:lnTo>
                    <a:pt x="-2189" y="72949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06" name="Freeform: Shape 3705">
              <a:extLst>
                <a:ext uri="{FF2B5EF4-FFF2-40B4-BE49-F238E27FC236}">
                  <a16:creationId xmlns:a16="http://schemas.microsoft.com/office/drawing/2014/main" id="{1FB22812-FC5C-4832-9429-2A62F5D97C84}"/>
                </a:ext>
              </a:extLst>
            </p:cNvPr>
            <p:cNvSpPr/>
            <p:nvPr/>
          </p:nvSpPr>
          <p:spPr>
            <a:xfrm>
              <a:off x="5891565" y="1732281"/>
              <a:ext cx="5615" cy="376216"/>
            </a:xfrm>
            <a:custGeom>
              <a:avLst/>
              <a:gdLst>
                <a:gd name="connsiteX0" fmla="*/ -2189 w 5615"/>
                <a:gd name="connsiteY0" fmla="*/ -483 h 376216"/>
                <a:gd name="connsiteX1" fmla="*/ -2189 w 5615"/>
                <a:gd name="connsiteY1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76216">
                  <a:moveTo>
                    <a:pt x="-2189" y="-483"/>
                  </a:moveTo>
                  <a:lnTo>
                    <a:pt x="-2189" y="37573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07" name="Freeform: Shape 3706">
              <a:extLst>
                <a:ext uri="{FF2B5EF4-FFF2-40B4-BE49-F238E27FC236}">
                  <a16:creationId xmlns:a16="http://schemas.microsoft.com/office/drawing/2014/main" id="{8B67C488-6AF3-43BB-B65A-D0A7698223AA}"/>
                </a:ext>
              </a:extLst>
            </p:cNvPr>
            <p:cNvSpPr/>
            <p:nvPr/>
          </p:nvSpPr>
          <p:spPr>
            <a:xfrm>
              <a:off x="6559771" y="112584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08" name="Freeform: Shape 3707">
              <a:extLst>
                <a:ext uri="{FF2B5EF4-FFF2-40B4-BE49-F238E27FC236}">
                  <a16:creationId xmlns:a16="http://schemas.microsoft.com/office/drawing/2014/main" id="{41140580-9EC4-4C68-BCB6-5403441ECFB8}"/>
                </a:ext>
              </a:extLst>
            </p:cNvPr>
            <p:cNvSpPr/>
            <p:nvPr/>
          </p:nvSpPr>
          <p:spPr>
            <a:xfrm>
              <a:off x="6436237" y="112584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09" name="Freeform: Shape 3708">
              <a:extLst>
                <a:ext uri="{FF2B5EF4-FFF2-40B4-BE49-F238E27FC236}">
                  <a16:creationId xmlns:a16="http://schemas.microsoft.com/office/drawing/2014/main" id="{FACCB27C-DD5A-4D7E-B158-90895E0AABE3}"/>
                </a:ext>
              </a:extLst>
            </p:cNvPr>
            <p:cNvSpPr/>
            <p:nvPr/>
          </p:nvSpPr>
          <p:spPr>
            <a:xfrm>
              <a:off x="6559771" y="755240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10" name="Freeform: Shape 3709">
              <a:extLst>
                <a:ext uri="{FF2B5EF4-FFF2-40B4-BE49-F238E27FC236}">
                  <a16:creationId xmlns:a16="http://schemas.microsoft.com/office/drawing/2014/main" id="{2862E2FC-2C87-458D-BF57-CA2B93ED8AA2}"/>
                </a:ext>
              </a:extLst>
            </p:cNvPr>
            <p:cNvSpPr/>
            <p:nvPr/>
          </p:nvSpPr>
          <p:spPr>
            <a:xfrm>
              <a:off x="6559771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11" name="Freeform: Shape 3710">
              <a:extLst>
                <a:ext uri="{FF2B5EF4-FFF2-40B4-BE49-F238E27FC236}">
                  <a16:creationId xmlns:a16="http://schemas.microsoft.com/office/drawing/2014/main" id="{B1E1766B-BE49-40FF-BEEA-F8590F09C775}"/>
                </a:ext>
              </a:extLst>
            </p:cNvPr>
            <p:cNvSpPr/>
            <p:nvPr/>
          </p:nvSpPr>
          <p:spPr>
            <a:xfrm>
              <a:off x="6559771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12" name="Freeform: Shape 3711">
              <a:extLst>
                <a:ext uri="{FF2B5EF4-FFF2-40B4-BE49-F238E27FC236}">
                  <a16:creationId xmlns:a16="http://schemas.microsoft.com/office/drawing/2014/main" id="{3C602CC3-F848-4E06-802E-56490AE45B27}"/>
                </a:ext>
              </a:extLst>
            </p:cNvPr>
            <p:cNvSpPr/>
            <p:nvPr/>
          </p:nvSpPr>
          <p:spPr>
            <a:xfrm>
              <a:off x="6436237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13" name="Freeform: Shape 3712">
              <a:extLst>
                <a:ext uri="{FF2B5EF4-FFF2-40B4-BE49-F238E27FC236}">
                  <a16:creationId xmlns:a16="http://schemas.microsoft.com/office/drawing/2014/main" id="{9E41C9FE-5AF9-4C59-A3C0-98AFD547A16E}"/>
                </a:ext>
              </a:extLst>
            </p:cNvPr>
            <p:cNvSpPr/>
            <p:nvPr/>
          </p:nvSpPr>
          <p:spPr>
            <a:xfrm>
              <a:off x="6436237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14" name="Freeform: Shape 3713">
              <a:extLst>
                <a:ext uri="{FF2B5EF4-FFF2-40B4-BE49-F238E27FC236}">
                  <a16:creationId xmlns:a16="http://schemas.microsoft.com/office/drawing/2014/main" id="{A2DF4F08-09C8-4B56-B7FF-428C000CDFB9}"/>
                </a:ext>
              </a:extLst>
            </p:cNvPr>
            <p:cNvSpPr/>
            <p:nvPr/>
          </p:nvSpPr>
          <p:spPr>
            <a:xfrm>
              <a:off x="6559771" y="502558"/>
              <a:ext cx="213376" cy="5615"/>
            </a:xfrm>
            <a:custGeom>
              <a:avLst/>
              <a:gdLst>
                <a:gd name="connsiteX0" fmla="*/ 211188 w 213376"/>
                <a:gd name="connsiteY0" fmla="*/ -483 h 5615"/>
                <a:gd name="connsiteX1" fmla="*/ -2189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211188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15" name="Freeform: Shape 3714">
              <a:extLst>
                <a:ext uri="{FF2B5EF4-FFF2-40B4-BE49-F238E27FC236}">
                  <a16:creationId xmlns:a16="http://schemas.microsoft.com/office/drawing/2014/main" id="{CCD99F17-2DC6-4AD3-B8B1-EC44B5803814}"/>
                </a:ext>
              </a:extLst>
            </p:cNvPr>
            <p:cNvSpPr/>
            <p:nvPr/>
          </p:nvSpPr>
          <p:spPr>
            <a:xfrm>
              <a:off x="6559771" y="367793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16" name="Freeform: Shape 3715">
              <a:extLst>
                <a:ext uri="{FF2B5EF4-FFF2-40B4-BE49-F238E27FC236}">
                  <a16:creationId xmlns:a16="http://schemas.microsoft.com/office/drawing/2014/main" id="{DBA0DACD-D8C6-454A-9A42-7394C609EBCC}"/>
                </a:ext>
              </a:extLst>
            </p:cNvPr>
            <p:cNvSpPr/>
            <p:nvPr/>
          </p:nvSpPr>
          <p:spPr>
            <a:xfrm>
              <a:off x="6559771" y="626091"/>
              <a:ext cx="213376" cy="5615"/>
            </a:xfrm>
            <a:custGeom>
              <a:avLst/>
              <a:gdLst>
                <a:gd name="connsiteX0" fmla="*/ 211188 w 213376"/>
                <a:gd name="connsiteY0" fmla="*/ -483 h 5615"/>
                <a:gd name="connsiteX1" fmla="*/ -2189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211188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17" name="Freeform: Shape 3716">
              <a:extLst>
                <a:ext uri="{FF2B5EF4-FFF2-40B4-BE49-F238E27FC236}">
                  <a16:creationId xmlns:a16="http://schemas.microsoft.com/office/drawing/2014/main" id="{74CE7A87-1672-4347-94DA-46575F4487E4}"/>
                </a:ext>
              </a:extLst>
            </p:cNvPr>
            <p:cNvSpPr/>
            <p:nvPr/>
          </p:nvSpPr>
          <p:spPr>
            <a:xfrm>
              <a:off x="6211630" y="755240"/>
              <a:ext cx="224606" cy="5615"/>
            </a:xfrm>
            <a:custGeom>
              <a:avLst/>
              <a:gdLst>
                <a:gd name="connsiteX0" fmla="*/ -2189 w 224606"/>
                <a:gd name="connsiteY0" fmla="*/ -483 h 5615"/>
                <a:gd name="connsiteX1" fmla="*/ 222418 w 22460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606" h="5615">
                  <a:moveTo>
                    <a:pt x="-2189" y="-483"/>
                  </a:moveTo>
                  <a:lnTo>
                    <a:pt x="22241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18" name="Freeform: Shape 3717">
              <a:extLst>
                <a:ext uri="{FF2B5EF4-FFF2-40B4-BE49-F238E27FC236}">
                  <a16:creationId xmlns:a16="http://schemas.microsoft.com/office/drawing/2014/main" id="{7852FB7C-56DC-468D-9D31-C2DB2A7D4E71}"/>
                </a:ext>
              </a:extLst>
            </p:cNvPr>
            <p:cNvSpPr/>
            <p:nvPr/>
          </p:nvSpPr>
          <p:spPr>
            <a:xfrm>
              <a:off x="6211630" y="626091"/>
              <a:ext cx="224606" cy="5615"/>
            </a:xfrm>
            <a:custGeom>
              <a:avLst/>
              <a:gdLst>
                <a:gd name="connsiteX0" fmla="*/ 222418 w 224606"/>
                <a:gd name="connsiteY0" fmla="*/ -483 h 5615"/>
                <a:gd name="connsiteX1" fmla="*/ -2189 w 22460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606" h="5615">
                  <a:moveTo>
                    <a:pt x="222418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19" name="Freeform: Shape 3718">
              <a:extLst>
                <a:ext uri="{FF2B5EF4-FFF2-40B4-BE49-F238E27FC236}">
                  <a16:creationId xmlns:a16="http://schemas.microsoft.com/office/drawing/2014/main" id="{DB217E19-AF1D-46BB-9DFD-661CA6EDE2B1}"/>
                </a:ext>
              </a:extLst>
            </p:cNvPr>
            <p:cNvSpPr/>
            <p:nvPr/>
          </p:nvSpPr>
          <p:spPr>
            <a:xfrm>
              <a:off x="6104942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20" name="Freeform: Shape 3719">
              <a:extLst>
                <a:ext uri="{FF2B5EF4-FFF2-40B4-BE49-F238E27FC236}">
                  <a16:creationId xmlns:a16="http://schemas.microsoft.com/office/drawing/2014/main" id="{13D6BC38-D06B-4998-9583-6CA017BD1E0D}"/>
                </a:ext>
              </a:extLst>
            </p:cNvPr>
            <p:cNvSpPr/>
            <p:nvPr/>
          </p:nvSpPr>
          <p:spPr>
            <a:xfrm>
              <a:off x="6211630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21" name="Freeform: Shape 3720">
              <a:extLst>
                <a:ext uri="{FF2B5EF4-FFF2-40B4-BE49-F238E27FC236}">
                  <a16:creationId xmlns:a16="http://schemas.microsoft.com/office/drawing/2014/main" id="{AFA414A3-4524-4758-83DF-3997639ADB41}"/>
                </a:ext>
              </a:extLst>
            </p:cNvPr>
            <p:cNvSpPr/>
            <p:nvPr/>
          </p:nvSpPr>
          <p:spPr>
            <a:xfrm>
              <a:off x="6211630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22" name="Freeform: Shape 3721">
              <a:extLst>
                <a:ext uri="{FF2B5EF4-FFF2-40B4-BE49-F238E27FC236}">
                  <a16:creationId xmlns:a16="http://schemas.microsoft.com/office/drawing/2014/main" id="{B86EF2E3-CD0C-481D-8042-9164AB5FB3C9}"/>
                </a:ext>
              </a:extLst>
            </p:cNvPr>
            <p:cNvSpPr/>
            <p:nvPr/>
          </p:nvSpPr>
          <p:spPr>
            <a:xfrm>
              <a:off x="6211630" y="502558"/>
              <a:ext cx="224606" cy="5615"/>
            </a:xfrm>
            <a:custGeom>
              <a:avLst/>
              <a:gdLst>
                <a:gd name="connsiteX0" fmla="*/ 222418 w 224606"/>
                <a:gd name="connsiteY0" fmla="*/ -483 h 5615"/>
                <a:gd name="connsiteX1" fmla="*/ -2189 w 22460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606" h="5615">
                  <a:moveTo>
                    <a:pt x="222418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23" name="Freeform: Shape 3722">
              <a:extLst>
                <a:ext uri="{FF2B5EF4-FFF2-40B4-BE49-F238E27FC236}">
                  <a16:creationId xmlns:a16="http://schemas.microsoft.com/office/drawing/2014/main" id="{966D3F9A-76CE-4082-AEE5-AC98A7BD662B}"/>
                </a:ext>
              </a:extLst>
            </p:cNvPr>
            <p:cNvSpPr/>
            <p:nvPr/>
          </p:nvSpPr>
          <p:spPr>
            <a:xfrm>
              <a:off x="6211630" y="367793"/>
              <a:ext cx="224606" cy="5615"/>
            </a:xfrm>
            <a:custGeom>
              <a:avLst/>
              <a:gdLst>
                <a:gd name="connsiteX0" fmla="*/ -2189 w 224606"/>
                <a:gd name="connsiteY0" fmla="*/ -483 h 5615"/>
                <a:gd name="connsiteX1" fmla="*/ 222418 w 22460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606" h="5615">
                  <a:moveTo>
                    <a:pt x="-2189" y="-483"/>
                  </a:moveTo>
                  <a:lnTo>
                    <a:pt x="22241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24" name="Freeform: Shape 3723">
              <a:extLst>
                <a:ext uri="{FF2B5EF4-FFF2-40B4-BE49-F238E27FC236}">
                  <a16:creationId xmlns:a16="http://schemas.microsoft.com/office/drawing/2014/main" id="{4CDAB1ED-57A0-4F19-8E33-0A18FD5A9FC1}"/>
                </a:ext>
              </a:extLst>
            </p:cNvPr>
            <p:cNvSpPr/>
            <p:nvPr/>
          </p:nvSpPr>
          <p:spPr>
            <a:xfrm>
              <a:off x="6104942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25" name="Freeform: Shape 3724">
              <a:extLst>
                <a:ext uri="{FF2B5EF4-FFF2-40B4-BE49-F238E27FC236}">
                  <a16:creationId xmlns:a16="http://schemas.microsoft.com/office/drawing/2014/main" id="{4AED3E61-3C99-4642-81A0-BC6848BEEEC8}"/>
                </a:ext>
              </a:extLst>
            </p:cNvPr>
            <p:cNvSpPr/>
            <p:nvPr/>
          </p:nvSpPr>
          <p:spPr>
            <a:xfrm>
              <a:off x="5891565" y="755240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26" name="Freeform: Shape 3725">
              <a:extLst>
                <a:ext uri="{FF2B5EF4-FFF2-40B4-BE49-F238E27FC236}">
                  <a16:creationId xmlns:a16="http://schemas.microsoft.com/office/drawing/2014/main" id="{CB3F4C0B-7AC4-46B9-BAD3-F05E01022353}"/>
                </a:ext>
              </a:extLst>
            </p:cNvPr>
            <p:cNvSpPr/>
            <p:nvPr/>
          </p:nvSpPr>
          <p:spPr>
            <a:xfrm>
              <a:off x="5891565" y="626091"/>
              <a:ext cx="213376" cy="5615"/>
            </a:xfrm>
            <a:custGeom>
              <a:avLst/>
              <a:gdLst>
                <a:gd name="connsiteX0" fmla="*/ 211188 w 213376"/>
                <a:gd name="connsiteY0" fmla="*/ -483 h 5615"/>
                <a:gd name="connsiteX1" fmla="*/ -2189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211188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27" name="Freeform: Shape 3726">
              <a:extLst>
                <a:ext uri="{FF2B5EF4-FFF2-40B4-BE49-F238E27FC236}">
                  <a16:creationId xmlns:a16="http://schemas.microsoft.com/office/drawing/2014/main" id="{1909CAC9-C256-4421-A839-76FEC9672D8F}"/>
                </a:ext>
              </a:extLst>
            </p:cNvPr>
            <p:cNvSpPr/>
            <p:nvPr/>
          </p:nvSpPr>
          <p:spPr>
            <a:xfrm>
              <a:off x="5644497" y="626091"/>
              <a:ext cx="123533" cy="5615"/>
            </a:xfrm>
            <a:custGeom>
              <a:avLst/>
              <a:gdLst>
                <a:gd name="connsiteX0" fmla="*/ 121345 w 123533"/>
                <a:gd name="connsiteY0" fmla="*/ -483 h 5615"/>
                <a:gd name="connsiteX1" fmla="*/ -2189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121345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28" name="Freeform: Shape 3727">
              <a:extLst>
                <a:ext uri="{FF2B5EF4-FFF2-40B4-BE49-F238E27FC236}">
                  <a16:creationId xmlns:a16="http://schemas.microsoft.com/office/drawing/2014/main" id="{C5E99882-1F3B-45AE-898E-BC2F0EFEB7F7}"/>
                </a:ext>
              </a:extLst>
            </p:cNvPr>
            <p:cNvSpPr/>
            <p:nvPr/>
          </p:nvSpPr>
          <p:spPr>
            <a:xfrm>
              <a:off x="5891565" y="755240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29" name="Freeform: Shape 3728">
              <a:extLst>
                <a:ext uri="{FF2B5EF4-FFF2-40B4-BE49-F238E27FC236}">
                  <a16:creationId xmlns:a16="http://schemas.microsoft.com/office/drawing/2014/main" id="{331731DD-2487-467A-8120-5132BE67BBFC}"/>
                </a:ext>
              </a:extLst>
            </p:cNvPr>
            <p:cNvSpPr/>
            <p:nvPr/>
          </p:nvSpPr>
          <p:spPr>
            <a:xfrm>
              <a:off x="5891565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30" name="Freeform: Shape 3729">
              <a:extLst>
                <a:ext uri="{FF2B5EF4-FFF2-40B4-BE49-F238E27FC236}">
                  <a16:creationId xmlns:a16="http://schemas.microsoft.com/office/drawing/2014/main" id="{2F426AC1-78C6-4028-9B68-43EF9701812D}"/>
                </a:ext>
              </a:extLst>
            </p:cNvPr>
            <p:cNvSpPr/>
            <p:nvPr/>
          </p:nvSpPr>
          <p:spPr>
            <a:xfrm>
              <a:off x="5891565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31" name="Freeform: Shape 3730">
              <a:extLst>
                <a:ext uri="{FF2B5EF4-FFF2-40B4-BE49-F238E27FC236}">
                  <a16:creationId xmlns:a16="http://schemas.microsoft.com/office/drawing/2014/main" id="{ED68CD4A-3280-4D22-9A92-303EB15CD311}"/>
                </a:ext>
              </a:extLst>
            </p:cNvPr>
            <p:cNvSpPr/>
            <p:nvPr/>
          </p:nvSpPr>
          <p:spPr>
            <a:xfrm>
              <a:off x="5768031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32" name="Freeform: Shape 3731">
              <a:extLst>
                <a:ext uri="{FF2B5EF4-FFF2-40B4-BE49-F238E27FC236}">
                  <a16:creationId xmlns:a16="http://schemas.microsoft.com/office/drawing/2014/main" id="{9EB2E4EA-2730-4F24-9D99-3D5AF4A0CD49}"/>
                </a:ext>
              </a:extLst>
            </p:cNvPr>
            <p:cNvSpPr/>
            <p:nvPr/>
          </p:nvSpPr>
          <p:spPr>
            <a:xfrm>
              <a:off x="5768031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33" name="Freeform: Shape 3732">
              <a:extLst>
                <a:ext uri="{FF2B5EF4-FFF2-40B4-BE49-F238E27FC236}">
                  <a16:creationId xmlns:a16="http://schemas.microsoft.com/office/drawing/2014/main" id="{08EC472E-61A4-4A9D-B1D0-BF6EDCB36D18}"/>
                </a:ext>
              </a:extLst>
            </p:cNvPr>
            <p:cNvSpPr/>
            <p:nvPr/>
          </p:nvSpPr>
          <p:spPr>
            <a:xfrm>
              <a:off x="5891565" y="502558"/>
              <a:ext cx="213376" cy="5615"/>
            </a:xfrm>
            <a:custGeom>
              <a:avLst/>
              <a:gdLst>
                <a:gd name="connsiteX0" fmla="*/ 211188 w 213376"/>
                <a:gd name="connsiteY0" fmla="*/ -483 h 5615"/>
                <a:gd name="connsiteX1" fmla="*/ -2189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211188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34" name="Freeform: Shape 3733">
              <a:extLst>
                <a:ext uri="{FF2B5EF4-FFF2-40B4-BE49-F238E27FC236}">
                  <a16:creationId xmlns:a16="http://schemas.microsoft.com/office/drawing/2014/main" id="{BAF90B3E-A79E-44AE-9D56-0285A64FB86C}"/>
                </a:ext>
              </a:extLst>
            </p:cNvPr>
            <p:cNvSpPr/>
            <p:nvPr/>
          </p:nvSpPr>
          <p:spPr>
            <a:xfrm>
              <a:off x="5644497" y="502558"/>
              <a:ext cx="123533" cy="5615"/>
            </a:xfrm>
            <a:custGeom>
              <a:avLst/>
              <a:gdLst>
                <a:gd name="connsiteX0" fmla="*/ 121345 w 123533"/>
                <a:gd name="connsiteY0" fmla="*/ -483 h 5615"/>
                <a:gd name="connsiteX1" fmla="*/ -2189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121345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35" name="Freeform: Shape 3734">
              <a:extLst>
                <a:ext uri="{FF2B5EF4-FFF2-40B4-BE49-F238E27FC236}">
                  <a16:creationId xmlns:a16="http://schemas.microsoft.com/office/drawing/2014/main" id="{E5244BD3-FE21-4560-8CD8-56CA4B5D3B28}"/>
                </a:ext>
              </a:extLst>
            </p:cNvPr>
            <p:cNvSpPr/>
            <p:nvPr/>
          </p:nvSpPr>
          <p:spPr>
            <a:xfrm>
              <a:off x="5644497" y="367793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36" name="Freeform: Shape 3735">
              <a:extLst>
                <a:ext uri="{FF2B5EF4-FFF2-40B4-BE49-F238E27FC236}">
                  <a16:creationId xmlns:a16="http://schemas.microsoft.com/office/drawing/2014/main" id="{2A65B5EF-1D59-4B68-873E-0701B30CEE63}"/>
                </a:ext>
              </a:extLst>
            </p:cNvPr>
            <p:cNvSpPr/>
            <p:nvPr/>
          </p:nvSpPr>
          <p:spPr>
            <a:xfrm>
              <a:off x="5891565" y="367793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37" name="Freeform: Shape 3736">
              <a:extLst>
                <a:ext uri="{FF2B5EF4-FFF2-40B4-BE49-F238E27FC236}">
                  <a16:creationId xmlns:a16="http://schemas.microsoft.com/office/drawing/2014/main" id="{D0AB9147-6E61-4D82-BBD1-A42CB59E042C}"/>
                </a:ext>
              </a:extLst>
            </p:cNvPr>
            <p:cNvSpPr/>
            <p:nvPr/>
          </p:nvSpPr>
          <p:spPr>
            <a:xfrm>
              <a:off x="4819067" y="367793"/>
              <a:ext cx="5615" cy="134764"/>
            </a:xfrm>
            <a:custGeom>
              <a:avLst/>
              <a:gdLst>
                <a:gd name="connsiteX0" fmla="*/ -2189 w 5615"/>
                <a:gd name="connsiteY0" fmla="*/ 134281 h 134764"/>
                <a:gd name="connsiteX1" fmla="*/ -2189 w 5615"/>
                <a:gd name="connsiteY1" fmla="*/ -483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13428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38" name="Freeform: Shape 3737">
              <a:extLst>
                <a:ext uri="{FF2B5EF4-FFF2-40B4-BE49-F238E27FC236}">
                  <a16:creationId xmlns:a16="http://schemas.microsoft.com/office/drawing/2014/main" id="{C974BB90-1A51-426E-AA14-39DEFABA3F4A}"/>
                </a:ext>
              </a:extLst>
            </p:cNvPr>
            <p:cNvSpPr/>
            <p:nvPr/>
          </p:nvSpPr>
          <p:spPr>
            <a:xfrm>
              <a:off x="4936985" y="367793"/>
              <a:ext cx="5615" cy="134764"/>
            </a:xfrm>
            <a:custGeom>
              <a:avLst/>
              <a:gdLst>
                <a:gd name="connsiteX0" fmla="*/ -2189 w 5615"/>
                <a:gd name="connsiteY0" fmla="*/ 134281 h 134764"/>
                <a:gd name="connsiteX1" fmla="*/ -2189 w 5615"/>
                <a:gd name="connsiteY1" fmla="*/ -483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13428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39" name="Freeform: Shape 3738">
              <a:extLst>
                <a:ext uri="{FF2B5EF4-FFF2-40B4-BE49-F238E27FC236}">
                  <a16:creationId xmlns:a16="http://schemas.microsoft.com/office/drawing/2014/main" id="{B22385F2-0A41-400C-926E-55CA69696665}"/>
                </a:ext>
              </a:extLst>
            </p:cNvPr>
            <p:cNvSpPr/>
            <p:nvPr/>
          </p:nvSpPr>
          <p:spPr>
            <a:xfrm>
              <a:off x="4695533" y="502558"/>
              <a:ext cx="123533" cy="5615"/>
            </a:xfrm>
            <a:custGeom>
              <a:avLst/>
              <a:gdLst>
                <a:gd name="connsiteX0" fmla="*/ 121345 w 123533"/>
                <a:gd name="connsiteY0" fmla="*/ -483 h 5615"/>
                <a:gd name="connsiteX1" fmla="*/ -2189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121345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40" name="Freeform: Shape 3739">
              <a:extLst>
                <a:ext uri="{FF2B5EF4-FFF2-40B4-BE49-F238E27FC236}">
                  <a16:creationId xmlns:a16="http://schemas.microsoft.com/office/drawing/2014/main" id="{DC8290DC-B98E-41E0-B7D8-9F7406F0A7ED}"/>
                </a:ext>
              </a:extLst>
            </p:cNvPr>
            <p:cNvSpPr/>
            <p:nvPr/>
          </p:nvSpPr>
          <p:spPr>
            <a:xfrm>
              <a:off x="4695533" y="367793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41" name="Freeform: Shape 3740">
              <a:extLst>
                <a:ext uri="{FF2B5EF4-FFF2-40B4-BE49-F238E27FC236}">
                  <a16:creationId xmlns:a16="http://schemas.microsoft.com/office/drawing/2014/main" id="{971EE383-191C-4314-B023-5294E691CAE8}"/>
                </a:ext>
              </a:extLst>
            </p:cNvPr>
            <p:cNvSpPr/>
            <p:nvPr/>
          </p:nvSpPr>
          <p:spPr>
            <a:xfrm>
              <a:off x="5403045" y="502558"/>
              <a:ext cx="117918" cy="5615"/>
            </a:xfrm>
            <a:custGeom>
              <a:avLst/>
              <a:gdLst>
                <a:gd name="connsiteX0" fmla="*/ 115730 w 117918"/>
                <a:gd name="connsiteY0" fmla="*/ -483 h 5615"/>
                <a:gd name="connsiteX1" fmla="*/ -2189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115730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42" name="Freeform: Shape 3741">
              <a:extLst>
                <a:ext uri="{FF2B5EF4-FFF2-40B4-BE49-F238E27FC236}">
                  <a16:creationId xmlns:a16="http://schemas.microsoft.com/office/drawing/2014/main" id="{88814A03-F931-400C-98E1-6449FE84A84A}"/>
                </a:ext>
              </a:extLst>
            </p:cNvPr>
            <p:cNvSpPr/>
            <p:nvPr/>
          </p:nvSpPr>
          <p:spPr>
            <a:xfrm>
              <a:off x="4936985" y="502558"/>
              <a:ext cx="342525" cy="5615"/>
            </a:xfrm>
            <a:custGeom>
              <a:avLst/>
              <a:gdLst>
                <a:gd name="connsiteX0" fmla="*/ 340337 w 342525"/>
                <a:gd name="connsiteY0" fmla="*/ -483 h 5615"/>
                <a:gd name="connsiteX1" fmla="*/ -2189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340337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43" name="Freeform: Shape 3742">
              <a:extLst>
                <a:ext uri="{FF2B5EF4-FFF2-40B4-BE49-F238E27FC236}">
                  <a16:creationId xmlns:a16="http://schemas.microsoft.com/office/drawing/2014/main" id="{0C981E7A-3A1D-4F25-81F8-69A0B2A12462}"/>
                </a:ext>
              </a:extLst>
            </p:cNvPr>
            <p:cNvSpPr/>
            <p:nvPr/>
          </p:nvSpPr>
          <p:spPr>
            <a:xfrm>
              <a:off x="4936985" y="367793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44" name="Freeform: Shape 3743">
              <a:extLst>
                <a:ext uri="{FF2B5EF4-FFF2-40B4-BE49-F238E27FC236}">
                  <a16:creationId xmlns:a16="http://schemas.microsoft.com/office/drawing/2014/main" id="{7748A0B2-3111-4EC5-9EF5-D2D86CC8A7C8}"/>
                </a:ext>
              </a:extLst>
            </p:cNvPr>
            <p:cNvSpPr/>
            <p:nvPr/>
          </p:nvSpPr>
          <p:spPr>
            <a:xfrm>
              <a:off x="5403045" y="367793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45" name="Freeform: Shape 3744">
              <a:extLst>
                <a:ext uri="{FF2B5EF4-FFF2-40B4-BE49-F238E27FC236}">
                  <a16:creationId xmlns:a16="http://schemas.microsoft.com/office/drawing/2014/main" id="{8F77555B-DE03-486F-BDE8-438ACB9F088F}"/>
                </a:ext>
              </a:extLst>
            </p:cNvPr>
            <p:cNvSpPr/>
            <p:nvPr/>
          </p:nvSpPr>
          <p:spPr>
            <a:xfrm>
              <a:off x="5279511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46" name="Freeform: Shape 3745">
              <a:extLst>
                <a:ext uri="{FF2B5EF4-FFF2-40B4-BE49-F238E27FC236}">
                  <a16:creationId xmlns:a16="http://schemas.microsoft.com/office/drawing/2014/main" id="{F5F03878-AF62-4ACF-969D-FF72F2E772A2}"/>
                </a:ext>
              </a:extLst>
            </p:cNvPr>
            <p:cNvSpPr/>
            <p:nvPr/>
          </p:nvSpPr>
          <p:spPr>
            <a:xfrm>
              <a:off x="5403045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47" name="Freeform: Shape 3746">
              <a:extLst>
                <a:ext uri="{FF2B5EF4-FFF2-40B4-BE49-F238E27FC236}">
                  <a16:creationId xmlns:a16="http://schemas.microsoft.com/office/drawing/2014/main" id="{A303D9C3-8E53-4007-9AC5-C25BB0AD165D}"/>
                </a:ext>
              </a:extLst>
            </p:cNvPr>
            <p:cNvSpPr/>
            <p:nvPr/>
          </p:nvSpPr>
          <p:spPr>
            <a:xfrm>
              <a:off x="4695533" y="755240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48" name="Freeform: Shape 3747">
              <a:extLst>
                <a:ext uri="{FF2B5EF4-FFF2-40B4-BE49-F238E27FC236}">
                  <a16:creationId xmlns:a16="http://schemas.microsoft.com/office/drawing/2014/main" id="{8BAA01D2-B33B-4BBF-B944-BB8DA4A74DF7}"/>
                </a:ext>
              </a:extLst>
            </p:cNvPr>
            <p:cNvSpPr/>
            <p:nvPr/>
          </p:nvSpPr>
          <p:spPr>
            <a:xfrm>
              <a:off x="4695533" y="626091"/>
              <a:ext cx="123533" cy="5615"/>
            </a:xfrm>
            <a:custGeom>
              <a:avLst/>
              <a:gdLst>
                <a:gd name="connsiteX0" fmla="*/ 121345 w 123533"/>
                <a:gd name="connsiteY0" fmla="*/ -483 h 5615"/>
                <a:gd name="connsiteX1" fmla="*/ -2189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121345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49" name="Freeform: Shape 3748">
              <a:extLst>
                <a:ext uri="{FF2B5EF4-FFF2-40B4-BE49-F238E27FC236}">
                  <a16:creationId xmlns:a16="http://schemas.microsoft.com/office/drawing/2014/main" id="{1A075193-EA35-469C-9705-F1F12B6A8D27}"/>
                </a:ext>
              </a:extLst>
            </p:cNvPr>
            <p:cNvSpPr/>
            <p:nvPr/>
          </p:nvSpPr>
          <p:spPr>
            <a:xfrm>
              <a:off x="4695533" y="626091"/>
              <a:ext cx="5615" cy="129149"/>
            </a:xfrm>
            <a:custGeom>
              <a:avLst/>
              <a:gdLst>
                <a:gd name="connsiteX0" fmla="*/ -2189 w 5615"/>
                <a:gd name="connsiteY0" fmla="*/ 128666 h 129149"/>
                <a:gd name="connsiteX1" fmla="*/ -2189 w 5615"/>
                <a:gd name="connsiteY1" fmla="*/ -483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12866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50" name="Freeform: Shape 3749">
              <a:extLst>
                <a:ext uri="{FF2B5EF4-FFF2-40B4-BE49-F238E27FC236}">
                  <a16:creationId xmlns:a16="http://schemas.microsoft.com/office/drawing/2014/main" id="{7F83A5A5-6B77-4742-B83B-370E9DE58F33}"/>
                </a:ext>
              </a:extLst>
            </p:cNvPr>
            <p:cNvSpPr/>
            <p:nvPr/>
          </p:nvSpPr>
          <p:spPr>
            <a:xfrm>
              <a:off x="4819067" y="626091"/>
              <a:ext cx="5615" cy="129149"/>
            </a:xfrm>
            <a:custGeom>
              <a:avLst/>
              <a:gdLst>
                <a:gd name="connsiteX0" fmla="*/ -2189 w 5615"/>
                <a:gd name="connsiteY0" fmla="*/ 128666 h 129149"/>
                <a:gd name="connsiteX1" fmla="*/ -2189 w 5615"/>
                <a:gd name="connsiteY1" fmla="*/ -483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12866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51" name="Freeform: Shape 3750">
              <a:extLst>
                <a:ext uri="{FF2B5EF4-FFF2-40B4-BE49-F238E27FC236}">
                  <a16:creationId xmlns:a16="http://schemas.microsoft.com/office/drawing/2014/main" id="{F4287D30-4608-4021-9BA0-9CCB8A03C166}"/>
                </a:ext>
              </a:extLst>
            </p:cNvPr>
            <p:cNvSpPr/>
            <p:nvPr/>
          </p:nvSpPr>
          <p:spPr>
            <a:xfrm>
              <a:off x="4936985" y="626091"/>
              <a:ext cx="5615" cy="129149"/>
            </a:xfrm>
            <a:custGeom>
              <a:avLst/>
              <a:gdLst>
                <a:gd name="connsiteX0" fmla="*/ -2189 w 5615"/>
                <a:gd name="connsiteY0" fmla="*/ 128666 h 129149"/>
                <a:gd name="connsiteX1" fmla="*/ -2189 w 5615"/>
                <a:gd name="connsiteY1" fmla="*/ -483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12866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52" name="Freeform: Shape 3751">
              <a:extLst>
                <a:ext uri="{FF2B5EF4-FFF2-40B4-BE49-F238E27FC236}">
                  <a16:creationId xmlns:a16="http://schemas.microsoft.com/office/drawing/2014/main" id="{134FE59B-9BC8-47A3-9355-EA044D200EB8}"/>
                </a:ext>
              </a:extLst>
            </p:cNvPr>
            <p:cNvSpPr/>
            <p:nvPr/>
          </p:nvSpPr>
          <p:spPr>
            <a:xfrm>
              <a:off x="5279511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53" name="Freeform: Shape 3752">
              <a:extLst>
                <a:ext uri="{FF2B5EF4-FFF2-40B4-BE49-F238E27FC236}">
                  <a16:creationId xmlns:a16="http://schemas.microsoft.com/office/drawing/2014/main" id="{C95E9D16-0BBC-4D59-9220-12417E0F90F8}"/>
                </a:ext>
              </a:extLst>
            </p:cNvPr>
            <p:cNvSpPr/>
            <p:nvPr/>
          </p:nvSpPr>
          <p:spPr>
            <a:xfrm>
              <a:off x="4936985" y="755240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54" name="Freeform: Shape 3753">
              <a:extLst>
                <a:ext uri="{FF2B5EF4-FFF2-40B4-BE49-F238E27FC236}">
                  <a16:creationId xmlns:a16="http://schemas.microsoft.com/office/drawing/2014/main" id="{B3A5F6FE-224A-4D92-BE16-20DFAD781BC2}"/>
                </a:ext>
              </a:extLst>
            </p:cNvPr>
            <p:cNvSpPr/>
            <p:nvPr/>
          </p:nvSpPr>
          <p:spPr>
            <a:xfrm>
              <a:off x="5403045" y="626091"/>
              <a:ext cx="117918" cy="5615"/>
            </a:xfrm>
            <a:custGeom>
              <a:avLst/>
              <a:gdLst>
                <a:gd name="connsiteX0" fmla="*/ 115730 w 117918"/>
                <a:gd name="connsiteY0" fmla="*/ -483 h 5615"/>
                <a:gd name="connsiteX1" fmla="*/ -2189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115730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55" name="Freeform: Shape 3754">
              <a:extLst>
                <a:ext uri="{FF2B5EF4-FFF2-40B4-BE49-F238E27FC236}">
                  <a16:creationId xmlns:a16="http://schemas.microsoft.com/office/drawing/2014/main" id="{BE4C7A6C-3164-49B5-9D10-CED8C067FC0F}"/>
                </a:ext>
              </a:extLst>
            </p:cNvPr>
            <p:cNvSpPr/>
            <p:nvPr/>
          </p:nvSpPr>
          <p:spPr>
            <a:xfrm>
              <a:off x="4936985" y="626091"/>
              <a:ext cx="342525" cy="5615"/>
            </a:xfrm>
            <a:custGeom>
              <a:avLst/>
              <a:gdLst>
                <a:gd name="connsiteX0" fmla="*/ 340337 w 342525"/>
                <a:gd name="connsiteY0" fmla="*/ -483 h 5615"/>
                <a:gd name="connsiteX1" fmla="*/ -2189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340337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56" name="Freeform: Shape 3755">
              <a:extLst>
                <a:ext uri="{FF2B5EF4-FFF2-40B4-BE49-F238E27FC236}">
                  <a16:creationId xmlns:a16="http://schemas.microsoft.com/office/drawing/2014/main" id="{5E7025DE-83AD-4620-A5A9-E6CC6692653E}"/>
                </a:ext>
              </a:extLst>
            </p:cNvPr>
            <p:cNvSpPr/>
            <p:nvPr/>
          </p:nvSpPr>
          <p:spPr>
            <a:xfrm>
              <a:off x="5403045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57" name="Freeform: Shape 3756">
              <a:extLst>
                <a:ext uri="{FF2B5EF4-FFF2-40B4-BE49-F238E27FC236}">
                  <a16:creationId xmlns:a16="http://schemas.microsoft.com/office/drawing/2014/main" id="{B25773C7-EAC7-404A-A4D5-62307FBDFAC8}"/>
                </a:ext>
              </a:extLst>
            </p:cNvPr>
            <p:cNvSpPr/>
            <p:nvPr/>
          </p:nvSpPr>
          <p:spPr>
            <a:xfrm>
              <a:off x="5520964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58" name="Freeform: Shape 3757">
              <a:extLst>
                <a:ext uri="{FF2B5EF4-FFF2-40B4-BE49-F238E27FC236}">
                  <a16:creationId xmlns:a16="http://schemas.microsoft.com/office/drawing/2014/main" id="{F98E2B0E-1785-44FE-8793-9357B9BF19EA}"/>
                </a:ext>
              </a:extLst>
            </p:cNvPr>
            <p:cNvSpPr/>
            <p:nvPr/>
          </p:nvSpPr>
          <p:spPr>
            <a:xfrm>
              <a:off x="5403045" y="755240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59" name="Freeform: Shape 3758">
              <a:extLst>
                <a:ext uri="{FF2B5EF4-FFF2-40B4-BE49-F238E27FC236}">
                  <a16:creationId xmlns:a16="http://schemas.microsoft.com/office/drawing/2014/main" id="{C8499D52-1D21-41BF-8FF4-2483992E6F31}"/>
                </a:ext>
              </a:extLst>
            </p:cNvPr>
            <p:cNvSpPr/>
            <p:nvPr/>
          </p:nvSpPr>
          <p:spPr>
            <a:xfrm>
              <a:off x="5644497" y="755240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60" name="Freeform: Shape 3759">
              <a:extLst>
                <a:ext uri="{FF2B5EF4-FFF2-40B4-BE49-F238E27FC236}">
                  <a16:creationId xmlns:a16="http://schemas.microsoft.com/office/drawing/2014/main" id="{621634E7-68F5-4278-8D23-5393C5DFFB95}"/>
                </a:ext>
              </a:extLst>
            </p:cNvPr>
            <p:cNvSpPr/>
            <p:nvPr/>
          </p:nvSpPr>
          <p:spPr>
            <a:xfrm>
              <a:off x="4819067" y="1979349"/>
              <a:ext cx="5615" cy="449213"/>
            </a:xfrm>
            <a:custGeom>
              <a:avLst/>
              <a:gdLst>
                <a:gd name="connsiteX0" fmla="*/ -2189 w 5615"/>
                <a:gd name="connsiteY0" fmla="*/ 448731 h 449213"/>
                <a:gd name="connsiteX1" fmla="*/ -2189 w 5615"/>
                <a:gd name="connsiteY1" fmla="*/ -483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49213">
                  <a:moveTo>
                    <a:pt x="-2189" y="44873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61" name="Freeform: Shape 3760">
              <a:extLst>
                <a:ext uri="{FF2B5EF4-FFF2-40B4-BE49-F238E27FC236}">
                  <a16:creationId xmlns:a16="http://schemas.microsoft.com/office/drawing/2014/main" id="{EAD52B31-A74C-4EC6-9582-5F943F3183F7}"/>
                </a:ext>
              </a:extLst>
            </p:cNvPr>
            <p:cNvSpPr/>
            <p:nvPr/>
          </p:nvSpPr>
          <p:spPr>
            <a:xfrm>
              <a:off x="4695533" y="1002308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62" name="Freeform: Shape 3761">
              <a:extLst>
                <a:ext uri="{FF2B5EF4-FFF2-40B4-BE49-F238E27FC236}">
                  <a16:creationId xmlns:a16="http://schemas.microsoft.com/office/drawing/2014/main" id="{AEA6C7B3-7620-4206-BA46-9ED6F63A1B18}"/>
                </a:ext>
              </a:extLst>
            </p:cNvPr>
            <p:cNvSpPr/>
            <p:nvPr/>
          </p:nvSpPr>
          <p:spPr>
            <a:xfrm>
              <a:off x="4695533" y="878774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63" name="Freeform: Shape 3762">
              <a:extLst>
                <a:ext uri="{FF2B5EF4-FFF2-40B4-BE49-F238E27FC236}">
                  <a16:creationId xmlns:a16="http://schemas.microsoft.com/office/drawing/2014/main" id="{ABFDE17D-6102-4716-A9B3-7A4B25DA6563}"/>
                </a:ext>
              </a:extLst>
            </p:cNvPr>
            <p:cNvSpPr/>
            <p:nvPr/>
          </p:nvSpPr>
          <p:spPr>
            <a:xfrm>
              <a:off x="4819067" y="878774"/>
              <a:ext cx="5615" cy="123533"/>
            </a:xfrm>
            <a:custGeom>
              <a:avLst/>
              <a:gdLst>
                <a:gd name="connsiteX0" fmla="*/ -2189 w 5615"/>
                <a:gd name="connsiteY0" fmla="*/ 123051 h 123533"/>
                <a:gd name="connsiteX1" fmla="*/ -2189 w 5615"/>
                <a:gd name="connsiteY1" fmla="*/ -483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12305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64" name="Freeform: Shape 3763">
              <a:extLst>
                <a:ext uri="{FF2B5EF4-FFF2-40B4-BE49-F238E27FC236}">
                  <a16:creationId xmlns:a16="http://schemas.microsoft.com/office/drawing/2014/main" id="{ED570A21-D8F8-4651-A3F7-BDD234D6B76B}"/>
                </a:ext>
              </a:extLst>
            </p:cNvPr>
            <p:cNvSpPr/>
            <p:nvPr/>
          </p:nvSpPr>
          <p:spPr>
            <a:xfrm>
              <a:off x="4695533" y="878774"/>
              <a:ext cx="5615" cy="123533"/>
            </a:xfrm>
            <a:custGeom>
              <a:avLst/>
              <a:gdLst>
                <a:gd name="connsiteX0" fmla="*/ -2189 w 5615"/>
                <a:gd name="connsiteY0" fmla="*/ 123051 h 123533"/>
                <a:gd name="connsiteX1" fmla="*/ -2189 w 5615"/>
                <a:gd name="connsiteY1" fmla="*/ -483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12305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65" name="Freeform: Shape 3764">
              <a:extLst>
                <a:ext uri="{FF2B5EF4-FFF2-40B4-BE49-F238E27FC236}">
                  <a16:creationId xmlns:a16="http://schemas.microsoft.com/office/drawing/2014/main" id="{7B96118E-0D5F-40E5-8D4E-EEBB1A3B0B45}"/>
                </a:ext>
              </a:extLst>
            </p:cNvPr>
            <p:cNvSpPr/>
            <p:nvPr/>
          </p:nvSpPr>
          <p:spPr>
            <a:xfrm>
              <a:off x="4936985" y="878774"/>
              <a:ext cx="5615" cy="123533"/>
            </a:xfrm>
            <a:custGeom>
              <a:avLst/>
              <a:gdLst>
                <a:gd name="connsiteX0" fmla="*/ -2189 w 5615"/>
                <a:gd name="connsiteY0" fmla="*/ 123051 h 123533"/>
                <a:gd name="connsiteX1" fmla="*/ -2189 w 5615"/>
                <a:gd name="connsiteY1" fmla="*/ -483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12305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66" name="Freeform: Shape 3765">
              <a:extLst>
                <a:ext uri="{FF2B5EF4-FFF2-40B4-BE49-F238E27FC236}">
                  <a16:creationId xmlns:a16="http://schemas.microsoft.com/office/drawing/2014/main" id="{F18ADD0D-29F8-4A34-9E5C-0A4290F92616}"/>
                </a:ext>
              </a:extLst>
            </p:cNvPr>
            <p:cNvSpPr/>
            <p:nvPr/>
          </p:nvSpPr>
          <p:spPr>
            <a:xfrm>
              <a:off x="5279511" y="878774"/>
              <a:ext cx="5615" cy="123533"/>
            </a:xfrm>
            <a:custGeom>
              <a:avLst/>
              <a:gdLst>
                <a:gd name="connsiteX0" fmla="*/ -2189 w 5615"/>
                <a:gd name="connsiteY0" fmla="*/ -483 h 123533"/>
                <a:gd name="connsiteX1" fmla="*/ -2189 w 5615"/>
                <a:gd name="connsiteY1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-483"/>
                  </a:moveTo>
                  <a:lnTo>
                    <a:pt x="-2189" y="12305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67" name="Freeform: Shape 3766">
              <a:extLst>
                <a:ext uri="{FF2B5EF4-FFF2-40B4-BE49-F238E27FC236}">
                  <a16:creationId xmlns:a16="http://schemas.microsoft.com/office/drawing/2014/main" id="{5D0F2E4C-81DF-42DC-A36D-84C97F85E1F7}"/>
                </a:ext>
              </a:extLst>
            </p:cNvPr>
            <p:cNvSpPr/>
            <p:nvPr/>
          </p:nvSpPr>
          <p:spPr>
            <a:xfrm>
              <a:off x="4936985" y="1002308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68" name="Freeform: Shape 3767">
              <a:extLst>
                <a:ext uri="{FF2B5EF4-FFF2-40B4-BE49-F238E27FC236}">
                  <a16:creationId xmlns:a16="http://schemas.microsoft.com/office/drawing/2014/main" id="{DECCD2C4-0CAD-43C9-99BB-F21E02426329}"/>
                </a:ext>
              </a:extLst>
            </p:cNvPr>
            <p:cNvSpPr/>
            <p:nvPr/>
          </p:nvSpPr>
          <p:spPr>
            <a:xfrm>
              <a:off x="4936985" y="878774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69" name="Freeform: Shape 3768">
              <a:extLst>
                <a:ext uri="{FF2B5EF4-FFF2-40B4-BE49-F238E27FC236}">
                  <a16:creationId xmlns:a16="http://schemas.microsoft.com/office/drawing/2014/main" id="{049E9557-5079-4A9D-8056-B98A57BD969D}"/>
                </a:ext>
              </a:extLst>
            </p:cNvPr>
            <p:cNvSpPr/>
            <p:nvPr/>
          </p:nvSpPr>
          <p:spPr>
            <a:xfrm>
              <a:off x="5403045" y="878774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70" name="Freeform: Shape 3769">
              <a:extLst>
                <a:ext uri="{FF2B5EF4-FFF2-40B4-BE49-F238E27FC236}">
                  <a16:creationId xmlns:a16="http://schemas.microsoft.com/office/drawing/2014/main" id="{F835D7EF-3E66-4E83-9667-5A492A8D3A30}"/>
                </a:ext>
              </a:extLst>
            </p:cNvPr>
            <p:cNvSpPr/>
            <p:nvPr/>
          </p:nvSpPr>
          <p:spPr>
            <a:xfrm>
              <a:off x="5644497" y="878774"/>
              <a:ext cx="1252183" cy="5615"/>
            </a:xfrm>
            <a:custGeom>
              <a:avLst/>
              <a:gdLst>
                <a:gd name="connsiteX0" fmla="*/ -2189 w 1252183"/>
                <a:gd name="connsiteY0" fmla="*/ -483 h 5615"/>
                <a:gd name="connsiteX1" fmla="*/ 1249995 w 125218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52183" h="5615">
                  <a:moveTo>
                    <a:pt x="-2189" y="-483"/>
                  </a:moveTo>
                  <a:lnTo>
                    <a:pt x="124999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71" name="Freeform: Shape 3770">
              <a:extLst>
                <a:ext uri="{FF2B5EF4-FFF2-40B4-BE49-F238E27FC236}">
                  <a16:creationId xmlns:a16="http://schemas.microsoft.com/office/drawing/2014/main" id="{BC57A334-71B6-41C8-A325-06E4E407F3C7}"/>
                </a:ext>
              </a:extLst>
            </p:cNvPr>
            <p:cNvSpPr/>
            <p:nvPr/>
          </p:nvSpPr>
          <p:spPr>
            <a:xfrm>
              <a:off x="5403045" y="1002308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72" name="Freeform: Shape 3771">
              <a:extLst>
                <a:ext uri="{FF2B5EF4-FFF2-40B4-BE49-F238E27FC236}">
                  <a16:creationId xmlns:a16="http://schemas.microsoft.com/office/drawing/2014/main" id="{F3F6F0D5-F966-4B64-9CAC-751068B390ED}"/>
                </a:ext>
              </a:extLst>
            </p:cNvPr>
            <p:cNvSpPr/>
            <p:nvPr/>
          </p:nvSpPr>
          <p:spPr>
            <a:xfrm>
              <a:off x="5520964" y="878774"/>
              <a:ext cx="5615" cy="123533"/>
            </a:xfrm>
            <a:custGeom>
              <a:avLst/>
              <a:gdLst>
                <a:gd name="connsiteX0" fmla="*/ -2189 w 5615"/>
                <a:gd name="connsiteY0" fmla="*/ -483 h 123533"/>
                <a:gd name="connsiteX1" fmla="*/ -2189 w 5615"/>
                <a:gd name="connsiteY1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-483"/>
                  </a:moveTo>
                  <a:lnTo>
                    <a:pt x="-2189" y="12305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73" name="Freeform: Shape 3772">
              <a:extLst>
                <a:ext uri="{FF2B5EF4-FFF2-40B4-BE49-F238E27FC236}">
                  <a16:creationId xmlns:a16="http://schemas.microsoft.com/office/drawing/2014/main" id="{1288C7E4-E17A-40D1-B3A2-1F458205170C}"/>
                </a:ext>
              </a:extLst>
            </p:cNvPr>
            <p:cNvSpPr/>
            <p:nvPr/>
          </p:nvSpPr>
          <p:spPr>
            <a:xfrm>
              <a:off x="5403045" y="878774"/>
              <a:ext cx="5615" cy="123533"/>
            </a:xfrm>
            <a:custGeom>
              <a:avLst/>
              <a:gdLst>
                <a:gd name="connsiteX0" fmla="*/ -2189 w 5615"/>
                <a:gd name="connsiteY0" fmla="*/ -483 h 123533"/>
                <a:gd name="connsiteX1" fmla="*/ -2189 w 5615"/>
                <a:gd name="connsiteY1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-483"/>
                  </a:moveTo>
                  <a:lnTo>
                    <a:pt x="-2189" y="12305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74" name="Freeform: Shape 3773">
              <a:extLst>
                <a:ext uri="{FF2B5EF4-FFF2-40B4-BE49-F238E27FC236}">
                  <a16:creationId xmlns:a16="http://schemas.microsoft.com/office/drawing/2014/main" id="{E7702206-3051-4CA4-A585-BA27E622DBC9}"/>
                </a:ext>
              </a:extLst>
            </p:cNvPr>
            <p:cNvSpPr/>
            <p:nvPr/>
          </p:nvSpPr>
          <p:spPr>
            <a:xfrm>
              <a:off x="4695533" y="1125842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75" name="Freeform: Shape 3774">
              <a:extLst>
                <a:ext uri="{FF2B5EF4-FFF2-40B4-BE49-F238E27FC236}">
                  <a16:creationId xmlns:a16="http://schemas.microsoft.com/office/drawing/2014/main" id="{68347551-5244-46A3-B892-6EEC4DCD3307}"/>
                </a:ext>
              </a:extLst>
            </p:cNvPr>
            <p:cNvSpPr/>
            <p:nvPr/>
          </p:nvSpPr>
          <p:spPr>
            <a:xfrm>
              <a:off x="4936985" y="1125842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76" name="Freeform: Shape 3775">
              <a:extLst>
                <a:ext uri="{FF2B5EF4-FFF2-40B4-BE49-F238E27FC236}">
                  <a16:creationId xmlns:a16="http://schemas.microsoft.com/office/drawing/2014/main" id="{3190468A-DB52-4F6F-A23F-B1E332EEF77F}"/>
                </a:ext>
              </a:extLst>
            </p:cNvPr>
            <p:cNvSpPr/>
            <p:nvPr/>
          </p:nvSpPr>
          <p:spPr>
            <a:xfrm>
              <a:off x="5403045" y="1490828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77" name="Freeform: Shape 3776">
              <a:extLst>
                <a:ext uri="{FF2B5EF4-FFF2-40B4-BE49-F238E27FC236}">
                  <a16:creationId xmlns:a16="http://schemas.microsoft.com/office/drawing/2014/main" id="{1CA733FB-1EE1-4E47-85DD-4C4F4F15A98E}"/>
                </a:ext>
              </a:extLst>
            </p:cNvPr>
            <p:cNvSpPr/>
            <p:nvPr/>
          </p:nvSpPr>
          <p:spPr>
            <a:xfrm>
              <a:off x="6104942" y="1002308"/>
              <a:ext cx="791739" cy="5615"/>
            </a:xfrm>
            <a:custGeom>
              <a:avLst/>
              <a:gdLst>
                <a:gd name="connsiteX0" fmla="*/ -2189 w 791739"/>
                <a:gd name="connsiteY0" fmla="*/ -483 h 5615"/>
                <a:gd name="connsiteX1" fmla="*/ 789551 w 79173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1739" h="5615">
                  <a:moveTo>
                    <a:pt x="-2189" y="-483"/>
                  </a:moveTo>
                  <a:lnTo>
                    <a:pt x="78955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78" name="Freeform: Shape 3777">
              <a:extLst>
                <a:ext uri="{FF2B5EF4-FFF2-40B4-BE49-F238E27FC236}">
                  <a16:creationId xmlns:a16="http://schemas.microsoft.com/office/drawing/2014/main" id="{657B2881-1191-42C5-B3DE-6713F723BC1F}"/>
                </a:ext>
              </a:extLst>
            </p:cNvPr>
            <p:cNvSpPr/>
            <p:nvPr/>
          </p:nvSpPr>
          <p:spPr>
            <a:xfrm>
              <a:off x="6222860" y="1125842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79" name="Freeform: Shape 3778">
              <a:extLst>
                <a:ext uri="{FF2B5EF4-FFF2-40B4-BE49-F238E27FC236}">
                  <a16:creationId xmlns:a16="http://schemas.microsoft.com/office/drawing/2014/main" id="{CFB4289C-AF34-4DAC-A897-D4470377714E}"/>
                </a:ext>
              </a:extLst>
            </p:cNvPr>
            <p:cNvSpPr/>
            <p:nvPr/>
          </p:nvSpPr>
          <p:spPr>
            <a:xfrm>
              <a:off x="5403045" y="1125842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80" name="Freeform: Shape 3779">
              <a:extLst>
                <a:ext uri="{FF2B5EF4-FFF2-40B4-BE49-F238E27FC236}">
                  <a16:creationId xmlns:a16="http://schemas.microsoft.com/office/drawing/2014/main" id="{F08A82E6-E555-4999-9429-FB136CF5296A}"/>
                </a:ext>
              </a:extLst>
            </p:cNvPr>
            <p:cNvSpPr/>
            <p:nvPr/>
          </p:nvSpPr>
          <p:spPr>
            <a:xfrm>
              <a:off x="4695533" y="1490828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81" name="Freeform: Shape 3780">
              <a:extLst>
                <a:ext uri="{FF2B5EF4-FFF2-40B4-BE49-F238E27FC236}">
                  <a16:creationId xmlns:a16="http://schemas.microsoft.com/office/drawing/2014/main" id="{4C02889B-66B8-4CEC-9A52-E59180F7A92F}"/>
                </a:ext>
              </a:extLst>
            </p:cNvPr>
            <p:cNvSpPr/>
            <p:nvPr/>
          </p:nvSpPr>
          <p:spPr>
            <a:xfrm>
              <a:off x="4936985" y="1490828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82" name="Freeform: Shape 3781">
              <a:extLst>
                <a:ext uri="{FF2B5EF4-FFF2-40B4-BE49-F238E27FC236}">
                  <a16:creationId xmlns:a16="http://schemas.microsoft.com/office/drawing/2014/main" id="{1DA9E635-0565-4369-AFE9-CE1E8994CEF9}"/>
                </a:ext>
              </a:extLst>
            </p:cNvPr>
            <p:cNvSpPr/>
            <p:nvPr/>
          </p:nvSpPr>
          <p:spPr>
            <a:xfrm>
              <a:off x="4695533" y="1367295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83" name="Freeform: Shape 3782">
              <a:extLst>
                <a:ext uri="{FF2B5EF4-FFF2-40B4-BE49-F238E27FC236}">
                  <a16:creationId xmlns:a16="http://schemas.microsoft.com/office/drawing/2014/main" id="{976E6F76-FD01-4088-8002-B095059126FF}"/>
                </a:ext>
              </a:extLst>
            </p:cNvPr>
            <p:cNvSpPr/>
            <p:nvPr/>
          </p:nvSpPr>
          <p:spPr>
            <a:xfrm>
              <a:off x="4819067" y="1367295"/>
              <a:ext cx="5615" cy="123533"/>
            </a:xfrm>
            <a:custGeom>
              <a:avLst/>
              <a:gdLst>
                <a:gd name="connsiteX0" fmla="*/ -2189 w 5615"/>
                <a:gd name="connsiteY0" fmla="*/ 123051 h 123533"/>
                <a:gd name="connsiteX1" fmla="*/ -2189 w 5615"/>
                <a:gd name="connsiteY1" fmla="*/ -483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12305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84" name="Freeform: Shape 3783">
              <a:extLst>
                <a:ext uri="{FF2B5EF4-FFF2-40B4-BE49-F238E27FC236}">
                  <a16:creationId xmlns:a16="http://schemas.microsoft.com/office/drawing/2014/main" id="{420033D3-915E-43C6-A9A2-B0F71AA7B4F3}"/>
                </a:ext>
              </a:extLst>
            </p:cNvPr>
            <p:cNvSpPr/>
            <p:nvPr/>
          </p:nvSpPr>
          <p:spPr>
            <a:xfrm>
              <a:off x="4819067" y="1125842"/>
              <a:ext cx="5615" cy="117918"/>
            </a:xfrm>
            <a:custGeom>
              <a:avLst/>
              <a:gdLst>
                <a:gd name="connsiteX0" fmla="*/ -2189 w 5615"/>
                <a:gd name="connsiteY0" fmla="*/ 117436 h 117918"/>
                <a:gd name="connsiteX1" fmla="*/ -2189 w 5615"/>
                <a:gd name="connsiteY1" fmla="*/ -483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11743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85" name="Freeform: Shape 3784">
              <a:extLst>
                <a:ext uri="{FF2B5EF4-FFF2-40B4-BE49-F238E27FC236}">
                  <a16:creationId xmlns:a16="http://schemas.microsoft.com/office/drawing/2014/main" id="{848D6996-CD5D-49BC-A251-4D98E9623A18}"/>
                </a:ext>
              </a:extLst>
            </p:cNvPr>
            <p:cNvSpPr/>
            <p:nvPr/>
          </p:nvSpPr>
          <p:spPr>
            <a:xfrm>
              <a:off x="4695533" y="1367295"/>
              <a:ext cx="5615" cy="123533"/>
            </a:xfrm>
            <a:custGeom>
              <a:avLst/>
              <a:gdLst>
                <a:gd name="connsiteX0" fmla="*/ -2189 w 5615"/>
                <a:gd name="connsiteY0" fmla="*/ 123051 h 123533"/>
                <a:gd name="connsiteX1" fmla="*/ -2189 w 5615"/>
                <a:gd name="connsiteY1" fmla="*/ -483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12305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86" name="Freeform: Shape 3785">
              <a:extLst>
                <a:ext uri="{FF2B5EF4-FFF2-40B4-BE49-F238E27FC236}">
                  <a16:creationId xmlns:a16="http://schemas.microsoft.com/office/drawing/2014/main" id="{339EE10B-BA32-480D-8BFF-C6841D660F40}"/>
                </a:ext>
              </a:extLst>
            </p:cNvPr>
            <p:cNvSpPr/>
            <p:nvPr/>
          </p:nvSpPr>
          <p:spPr>
            <a:xfrm>
              <a:off x="4695533" y="1125842"/>
              <a:ext cx="5615" cy="117918"/>
            </a:xfrm>
            <a:custGeom>
              <a:avLst/>
              <a:gdLst>
                <a:gd name="connsiteX0" fmla="*/ -2189 w 5615"/>
                <a:gd name="connsiteY0" fmla="*/ 117436 h 117918"/>
                <a:gd name="connsiteX1" fmla="*/ -2189 w 5615"/>
                <a:gd name="connsiteY1" fmla="*/ -483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11743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87" name="Freeform: Shape 3786">
              <a:extLst>
                <a:ext uri="{FF2B5EF4-FFF2-40B4-BE49-F238E27FC236}">
                  <a16:creationId xmlns:a16="http://schemas.microsoft.com/office/drawing/2014/main" id="{03C361F6-6BE1-4565-A684-5CE3CD271C8D}"/>
                </a:ext>
              </a:extLst>
            </p:cNvPr>
            <p:cNvSpPr/>
            <p:nvPr/>
          </p:nvSpPr>
          <p:spPr>
            <a:xfrm>
              <a:off x="4695533" y="1243761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88" name="Freeform: Shape 3787">
              <a:extLst>
                <a:ext uri="{FF2B5EF4-FFF2-40B4-BE49-F238E27FC236}">
                  <a16:creationId xmlns:a16="http://schemas.microsoft.com/office/drawing/2014/main" id="{F233C678-97F5-4EF8-80D9-9981633292EE}"/>
                </a:ext>
              </a:extLst>
            </p:cNvPr>
            <p:cNvSpPr/>
            <p:nvPr/>
          </p:nvSpPr>
          <p:spPr>
            <a:xfrm>
              <a:off x="4936985" y="1367295"/>
              <a:ext cx="5615" cy="123533"/>
            </a:xfrm>
            <a:custGeom>
              <a:avLst/>
              <a:gdLst>
                <a:gd name="connsiteX0" fmla="*/ -2189 w 5615"/>
                <a:gd name="connsiteY0" fmla="*/ 123051 h 123533"/>
                <a:gd name="connsiteX1" fmla="*/ -2189 w 5615"/>
                <a:gd name="connsiteY1" fmla="*/ -483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12305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89" name="Freeform: Shape 3788">
              <a:extLst>
                <a:ext uri="{FF2B5EF4-FFF2-40B4-BE49-F238E27FC236}">
                  <a16:creationId xmlns:a16="http://schemas.microsoft.com/office/drawing/2014/main" id="{1DB3FE72-25B8-4076-A461-16A856F23929}"/>
                </a:ext>
              </a:extLst>
            </p:cNvPr>
            <p:cNvSpPr/>
            <p:nvPr/>
          </p:nvSpPr>
          <p:spPr>
            <a:xfrm>
              <a:off x="4936985" y="1125842"/>
              <a:ext cx="5615" cy="117918"/>
            </a:xfrm>
            <a:custGeom>
              <a:avLst/>
              <a:gdLst>
                <a:gd name="connsiteX0" fmla="*/ -2189 w 5615"/>
                <a:gd name="connsiteY0" fmla="*/ 117436 h 117918"/>
                <a:gd name="connsiteX1" fmla="*/ -2189 w 5615"/>
                <a:gd name="connsiteY1" fmla="*/ -483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11743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90" name="Freeform: Shape 3789">
              <a:extLst>
                <a:ext uri="{FF2B5EF4-FFF2-40B4-BE49-F238E27FC236}">
                  <a16:creationId xmlns:a16="http://schemas.microsoft.com/office/drawing/2014/main" id="{4D54F8B2-98D9-43EA-9D1A-8980C2DF2035}"/>
                </a:ext>
              </a:extLst>
            </p:cNvPr>
            <p:cNvSpPr/>
            <p:nvPr/>
          </p:nvSpPr>
          <p:spPr>
            <a:xfrm>
              <a:off x="5279511" y="1125842"/>
              <a:ext cx="5615" cy="117918"/>
            </a:xfrm>
            <a:custGeom>
              <a:avLst/>
              <a:gdLst>
                <a:gd name="connsiteX0" fmla="*/ -2189 w 5615"/>
                <a:gd name="connsiteY0" fmla="*/ -483 h 117918"/>
                <a:gd name="connsiteX1" fmla="*/ -2189 w 5615"/>
                <a:gd name="connsiteY1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-483"/>
                  </a:moveTo>
                  <a:lnTo>
                    <a:pt x="-2189" y="11743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91" name="Freeform: Shape 3790">
              <a:extLst>
                <a:ext uri="{FF2B5EF4-FFF2-40B4-BE49-F238E27FC236}">
                  <a16:creationId xmlns:a16="http://schemas.microsoft.com/office/drawing/2014/main" id="{46CCD12C-72A0-4AFA-A2F9-3CE29E64821D}"/>
                </a:ext>
              </a:extLst>
            </p:cNvPr>
            <p:cNvSpPr/>
            <p:nvPr/>
          </p:nvSpPr>
          <p:spPr>
            <a:xfrm>
              <a:off x="5279511" y="1367295"/>
              <a:ext cx="5615" cy="123533"/>
            </a:xfrm>
            <a:custGeom>
              <a:avLst/>
              <a:gdLst>
                <a:gd name="connsiteX0" fmla="*/ -2189 w 5615"/>
                <a:gd name="connsiteY0" fmla="*/ -483 h 123533"/>
                <a:gd name="connsiteX1" fmla="*/ -2189 w 5615"/>
                <a:gd name="connsiteY1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-483"/>
                  </a:moveTo>
                  <a:lnTo>
                    <a:pt x="-2189" y="12305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92" name="Freeform: Shape 3791">
              <a:extLst>
                <a:ext uri="{FF2B5EF4-FFF2-40B4-BE49-F238E27FC236}">
                  <a16:creationId xmlns:a16="http://schemas.microsoft.com/office/drawing/2014/main" id="{268AC76D-3848-4C44-AF90-5833FFBAEAF4}"/>
                </a:ext>
              </a:extLst>
            </p:cNvPr>
            <p:cNvSpPr/>
            <p:nvPr/>
          </p:nvSpPr>
          <p:spPr>
            <a:xfrm>
              <a:off x="4936985" y="1243761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93" name="Freeform: Shape 3792">
              <a:extLst>
                <a:ext uri="{FF2B5EF4-FFF2-40B4-BE49-F238E27FC236}">
                  <a16:creationId xmlns:a16="http://schemas.microsoft.com/office/drawing/2014/main" id="{CAE56696-2F3E-470E-9A5C-32E1593C1848}"/>
                </a:ext>
              </a:extLst>
            </p:cNvPr>
            <p:cNvSpPr/>
            <p:nvPr/>
          </p:nvSpPr>
          <p:spPr>
            <a:xfrm>
              <a:off x="5403045" y="1243761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94" name="Freeform: Shape 3793">
              <a:extLst>
                <a:ext uri="{FF2B5EF4-FFF2-40B4-BE49-F238E27FC236}">
                  <a16:creationId xmlns:a16="http://schemas.microsoft.com/office/drawing/2014/main" id="{6A0C3F7C-117F-4D4B-B623-6DD1C50BA3C6}"/>
                </a:ext>
              </a:extLst>
            </p:cNvPr>
            <p:cNvSpPr/>
            <p:nvPr/>
          </p:nvSpPr>
          <p:spPr>
            <a:xfrm>
              <a:off x="5403045" y="1125842"/>
              <a:ext cx="5615" cy="117918"/>
            </a:xfrm>
            <a:custGeom>
              <a:avLst/>
              <a:gdLst>
                <a:gd name="connsiteX0" fmla="*/ -2189 w 5615"/>
                <a:gd name="connsiteY0" fmla="*/ -483 h 117918"/>
                <a:gd name="connsiteX1" fmla="*/ -2189 w 5615"/>
                <a:gd name="connsiteY1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-483"/>
                  </a:moveTo>
                  <a:lnTo>
                    <a:pt x="-2189" y="11743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95" name="Freeform: Shape 3794">
              <a:extLst>
                <a:ext uri="{FF2B5EF4-FFF2-40B4-BE49-F238E27FC236}">
                  <a16:creationId xmlns:a16="http://schemas.microsoft.com/office/drawing/2014/main" id="{8DAE5E4F-1475-4DC4-A1F4-58ADF243ECD1}"/>
                </a:ext>
              </a:extLst>
            </p:cNvPr>
            <p:cNvSpPr/>
            <p:nvPr/>
          </p:nvSpPr>
          <p:spPr>
            <a:xfrm>
              <a:off x="5403045" y="1367295"/>
              <a:ext cx="5615" cy="123533"/>
            </a:xfrm>
            <a:custGeom>
              <a:avLst/>
              <a:gdLst>
                <a:gd name="connsiteX0" fmla="*/ -2189 w 5615"/>
                <a:gd name="connsiteY0" fmla="*/ -483 h 123533"/>
                <a:gd name="connsiteX1" fmla="*/ -2189 w 5615"/>
                <a:gd name="connsiteY1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-483"/>
                  </a:moveTo>
                  <a:lnTo>
                    <a:pt x="-2189" y="12305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96" name="Freeform: Shape 3795">
              <a:extLst>
                <a:ext uri="{FF2B5EF4-FFF2-40B4-BE49-F238E27FC236}">
                  <a16:creationId xmlns:a16="http://schemas.microsoft.com/office/drawing/2014/main" id="{1FB49F4E-B194-4FCD-9E07-FD546BEBAB83}"/>
                </a:ext>
              </a:extLst>
            </p:cNvPr>
            <p:cNvSpPr/>
            <p:nvPr/>
          </p:nvSpPr>
          <p:spPr>
            <a:xfrm>
              <a:off x="4936985" y="1367295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97" name="Freeform: Shape 3796">
              <a:extLst>
                <a:ext uri="{FF2B5EF4-FFF2-40B4-BE49-F238E27FC236}">
                  <a16:creationId xmlns:a16="http://schemas.microsoft.com/office/drawing/2014/main" id="{677120AA-5461-4AF1-B117-90062A22B82C}"/>
                </a:ext>
              </a:extLst>
            </p:cNvPr>
            <p:cNvSpPr/>
            <p:nvPr/>
          </p:nvSpPr>
          <p:spPr>
            <a:xfrm>
              <a:off x="5403045" y="1367295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98" name="Freeform: Shape 3797">
              <a:extLst>
                <a:ext uri="{FF2B5EF4-FFF2-40B4-BE49-F238E27FC236}">
                  <a16:creationId xmlns:a16="http://schemas.microsoft.com/office/drawing/2014/main" id="{AB0BF3D0-E2D9-4777-A164-7641CD5DDD1C}"/>
                </a:ext>
              </a:extLst>
            </p:cNvPr>
            <p:cNvSpPr/>
            <p:nvPr/>
          </p:nvSpPr>
          <p:spPr>
            <a:xfrm>
              <a:off x="5520964" y="1125842"/>
              <a:ext cx="5615" cy="117918"/>
            </a:xfrm>
            <a:custGeom>
              <a:avLst/>
              <a:gdLst>
                <a:gd name="connsiteX0" fmla="*/ -2189 w 5615"/>
                <a:gd name="connsiteY0" fmla="*/ -483 h 117918"/>
                <a:gd name="connsiteX1" fmla="*/ -2189 w 5615"/>
                <a:gd name="connsiteY1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-483"/>
                  </a:moveTo>
                  <a:lnTo>
                    <a:pt x="-2189" y="11743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99" name="Freeform: Shape 3798">
              <a:extLst>
                <a:ext uri="{FF2B5EF4-FFF2-40B4-BE49-F238E27FC236}">
                  <a16:creationId xmlns:a16="http://schemas.microsoft.com/office/drawing/2014/main" id="{B10DED89-5125-40B7-B02A-96581FF9D0AE}"/>
                </a:ext>
              </a:extLst>
            </p:cNvPr>
            <p:cNvSpPr/>
            <p:nvPr/>
          </p:nvSpPr>
          <p:spPr>
            <a:xfrm>
              <a:off x="5520964" y="1367295"/>
              <a:ext cx="5615" cy="123533"/>
            </a:xfrm>
            <a:custGeom>
              <a:avLst/>
              <a:gdLst>
                <a:gd name="connsiteX0" fmla="*/ -2189 w 5615"/>
                <a:gd name="connsiteY0" fmla="*/ -483 h 123533"/>
                <a:gd name="connsiteX1" fmla="*/ -2189 w 5615"/>
                <a:gd name="connsiteY1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-483"/>
                  </a:moveTo>
                  <a:lnTo>
                    <a:pt x="-2189" y="12305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00" name="Freeform: Shape 3799">
              <a:extLst>
                <a:ext uri="{FF2B5EF4-FFF2-40B4-BE49-F238E27FC236}">
                  <a16:creationId xmlns:a16="http://schemas.microsoft.com/office/drawing/2014/main" id="{670FEF96-DBFA-4D6B-B636-0855664FADA8}"/>
                </a:ext>
              </a:extLst>
            </p:cNvPr>
            <p:cNvSpPr/>
            <p:nvPr/>
          </p:nvSpPr>
          <p:spPr>
            <a:xfrm>
              <a:off x="5768031" y="1490828"/>
              <a:ext cx="5615" cy="3402795"/>
            </a:xfrm>
            <a:custGeom>
              <a:avLst/>
              <a:gdLst>
                <a:gd name="connsiteX0" fmla="*/ -2189 w 5615"/>
                <a:gd name="connsiteY0" fmla="*/ -483 h 3402795"/>
                <a:gd name="connsiteX1" fmla="*/ -2189 w 5615"/>
                <a:gd name="connsiteY1" fmla="*/ 3402313 h 340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402795">
                  <a:moveTo>
                    <a:pt x="-2189" y="-483"/>
                  </a:moveTo>
                  <a:lnTo>
                    <a:pt x="-2189" y="340231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01" name="Freeform: Shape 3800">
              <a:extLst>
                <a:ext uri="{FF2B5EF4-FFF2-40B4-BE49-F238E27FC236}">
                  <a16:creationId xmlns:a16="http://schemas.microsoft.com/office/drawing/2014/main" id="{49AEEAF6-465C-4E84-A953-A393F20D4F59}"/>
                </a:ext>
              </a:extLst>
            </p:cNvPr>
            <p:cNvSpPr/>
            <p:nvPr/>
          </p:nvSpPr>
          <p:spPr>
            <a:xfrm>
              <a:off x="6104942" y="1002308"/>
              <a:ext cx="5615" cy="488520"/>
            </a:xfrm>
            <a:custGeom>
              <a:avLst/>
              <a:gdLst>
                <a:gd name="connsiteX0" fmla="*/ -2189 w 5615"/>
                <a:gd name="connsiteY0" fmla="*/ -483 h 488520"/>
                <a:gd name="connsiteX1" fmla="*/ -2189 w 5615"/>
                <a:gd name="connsiteY1" fmla="*/ 488037 h 48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88520">
                  <a:moveTo>
                    <a:pt x="-2189" y="-483"/>
                  </a:moveTo>
                  <a:lnTo>
                    <a:pt x="-2189" y="488037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02" name="Freeform: Shape 3801">
              <a:extLst>
                <a:ext uri="{FF2B5EF4-FFF2-40B4-BE49-F238E27FC236}">
                  <a16:creationId xmlns:a16="http://schemas.microsoft.com/office/drawing/2014/main" id="{14756A44-087A-494B-80F5-A5C8C3B2BAAE}"/>
                </a:ext>
              </a:extLst>
            </p:cNvPr>
            <p:cNvSpPr/>
            <p:nvPr/>
          </p:nvSpPr>
          <p:spPr>
            <a:xfrm>
              <a:off x="5768031" y="1490828"/>
              <a:ext cx="336910" cy="5615"/>
            </a:xfrm>
            <a:custGeom>
              <a:avLst/>
              <a:gdLst>
                <a:gd name="connsiteX0" fmla="*/ -2189 w 336910"/>
                <a:gd name="connsiteY0" fmla="*/ -483 h 5615"/>
                <a:gd name="connsiteX1" fmla="*/ 334722 w 336910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6910" h="5615">
                  <a:moveTo>
                    <a:pt x="-2189" y="-483"/>
                  </a:moveTo>
                  <a:lnTo>
                    <a:pt x="334722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03" name="Freeform: Shape 3802">
              <a:extLst>
                <a:ext uri="{FF2B5EF4-FFF2-40B4-BE49-F238E27FC236}">
                  <a16:creationId xmlns:a16="http://schemas.microsoft.com/office/drawing/2014/main" id="{A3797687-54E6-4E06-B53E-409FE5422418}"/>
                </a:ext>
              </a:extLst>
            </p:cNvPr>
            <p:cNvSpPr/>
            <p:nvPr/>
          </p:nvSpPr>
          <p:spPr>
            <a:xfrm>
              <a:off x="6222860" y="149082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04" name="Freeform: Shape 3803">
              <a:extLst>
                <a:ext uri="{FF2B5EF4-FFF2-40B4-BE49-F238E27FC236}">
                  <a16:creationId xmlns:a16="http://schemas.microsoft.com/office/drawing/2014/main" id="{E09170D9-DC52-41DA-8258-54A147D0C525}"/>
                </a:ext>
              </a:extLst>
            </p:cNvPr>
            <p:cNvSpPr/>
            <p:nvPr/>
          </p:nvSpPr>
          <p:spPr>
            <a:xfrm>
              <a:off x="2494384" y="249875"/>
              <a:ext cx="640129" cy="5615"/>
            </a:xfrm>
            <a:custGeom>
              <a:avLst/>
              <a:gdLst>
                <a:gd name="connsiteX0" fmla="*/ -2189 w 640129"/>
                <a:gd name="connsiteY0" fmla="*/ -483 h 5615"/>
                <a:gd name="connsiteX1" fmla="*/ 637941 w 64012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0129" h="5615">
                  <a:moveTo>
                    <a:pt x="-2189" y="-483"/>
                  </a:moveTo>
                  <a:lnTo>
                    <a:pt x="63794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05" name="Freeform: Shape 3804">
              <a:extLst>
                <a:ext uri="{FF2B5EF4-FFF2-40B4-BE49-F238E27FC236}">
                  <a16:creationId xmlns:a16="http://schemas.microsoft.com/office/drawing/2014/main" id="{3DA46D0F-713D-42B4-B0D8-D79F947A7E3C}"/>
                </a:ext>
              </a:extLst>
            </p:cNvPr>
            <p:cNvSpPr/>
            <p:nvPr/>
          </p:nvSpPr>
          <p:spPr>
            <a:xfrm>
              <a:off x="2252932" y="609246"/>
              <a:ext cx="5615" cy="2841278"/>
            </a:xfrm>
            <a:custGeom>
              <a:avLst/>
              <a:gdLst>
                <a:gd name="connsiteX0" fmla="*/ -2189 w 5615"/>
                <a:gd name="connsiteY0" fmla="*/ 2840796 h 2841278"/>
                <a:gd name="connsiteX1" fmla="*/ -2189 w 5615"/>
                <a:gd name="connsiteY1" fmla="*/ -483 h 284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841278">
                  <a:moveTo>
                    <a:pt x="-2189" y="284079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06" name="Freeform: Shape 3805">
              <a:extLst>
                <a:ext uri="{FF2B5EF4-FFF2-40B4-BE49-F238E27FC236}">
                  <a16:creationId xmlns:a16="http://schemas.microsoft.com/office/drawing/2014/main" id="{A68D633E-B88D-444A-823D-5C747F5FA484}"/>
                </a:ext>
              </a:extLst>
            </p:cNvPr>
            <p:cNvSpPr/>
            <p:nvPr/>
          </p:nvSpPr>
          <p:spPr>
            <a:xfrm>
              <a:off x="6896681" y="249875"/>
              <a:ext cx="5615" cy="628899"/>
            </a:xfrm>
            <a:custGeom>
              <a:avLst/>
              <a:gdLst>
                <a:gd name="connsiteX0" fmla="*/ -2189 w 5615"/>
                <a:gd name="connsiteY0" fmla="*/ -483 h 628899"/>
                <a:gd name="connsiteX1" fmla="*/ -2189 w 5615"/>
                <a:gd name="connsiteY1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628899">
                  <a:moveTo>
                    <a:pt x="-2189" y="-483"/>
                  </a:moveTo>
                  <a:lnTo>
                    <a:pt x="-2189" y="628417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07" name="Freeform: Shape 3806">
              <a:extLst>
                <a:ext uri="{FF2B5EF4-FFF2-40B4-BE49-F238E27FC236}">
                  <a16:creationId xmlns:a16="http://schemas.microsoft.com/office/drawing/2014/main" id="{20DC06F4-8BFF-40FC-AE00-9C65AD8F2E04}"/>
                </a:ext>
              </a:extLst>
            </p:cNvPr>
            <p:cNvSpPr/>
            <p:nvPr/>
          </p:nvSpPr>
          <p:spPr>
            <a:xfrm>
              <a:off x="6896681" y="1002308"/>
              <a:ext cx="5615" cy="3891316"/>
            </a:xfrm>
            <a:custGeom>
              <a:avLst/>
              <a:gdLst>
                <a:gd name="connsiteX0" fmla="*/ -2189 w 5615"/>
                <a:gd name="connsiteY0" fmla="*/ -483 h 3891316"/>
                <a:gd name="connsiteX1" fmla="*/ -2189 w 5615"/>
                <a:gd name="connsiteY1" fmla="*/ 3890833 h 389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891316">
                  <a:moveTo>
                    <a:pt x="-2189" y="-483"/>
                  </a:moveTo>
                  <a:lnTo>
                    <a:pt x="-2189" y="389083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08" name="Freeform: Shape 3807">
              <a:extLst>
                <a:ext uri="{FF2B5EF4-FFF2-40B4-BE49-F238E27FC236}">
                  <a16:creationId xmlns:a16="http://schemas.microsoft.com/office/drawing/2014/main" id="{68CAC037-5578-4A75-802D-A2C4F163930D}"/>
                </a:ext>
              </a:extLst>
            </p:cNvPr>
            <p:cNvSpPr/>
            <p:nvPr/>
          </p:nvSpPr>
          <p:spPr>
            <a:xfrm>
              <a:off x="5403045" y="1979349"/>
              <a:ext cx="5615" cy="449213"/>
            </a:xfrm>
            <a:custGeom>
              <a:avLst/>
              <a:gdLst>
                <a:gd name="connsiteX0" fmla="*/ -2189 w 5615"/>
                <a:gd name="connsiteY0" fmla="*/ -483 h 449213"/>
                <a:gd name="connsiteX1" fmla="*/ -2189 w 5615"/>
                <a:gd name="connsiteY1" fmla="*/ 448731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49213">
                  <a:moveTo>
                    <a:pt x="-2189" y="-483"/>
                  </a:moveTo>
                  <a:lnTo>
                    <a:pt x="-2189" y="44873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09" name="Freeform: Shape 3808">
              <a:extLst>
                <a:ext uri="{FF2B5EF4-FFF2-40B4-BE49-F238E27FC236}">
                  <a16:creationId xmlns:a16="http://schemas.microsoft.com/office/drawing/2014/main" id="{EEF6D314-63AF-4D3F-8E2C-B0E6F635B034}"/>
                </a:ext>
              </a:extLst>
            </p:cNvPr>
            <p:cNvSpPr/>
            <p:nvPr/>
          </p:nvSpPr>
          <p:spPr>
            <a:xfrm>
              <a:off x="2005864" y="2807"/>
              <a:ext cx="5615" cy="4890817"/>
            </a:xfrm>
            <a:custGeom>
              <a:avLst/>
              <a:gdLst>
                <a:gd name="connsiteX0" fmla="*/ -2189 w 5615"/>
                <a:gd name="connsiteY0" fmla="*/ 4890334 h 4890817"/>
                <a:gd name="connsiteX1" fmla="*/ -2189 w 5615"/>
                <a:gd name="connsiteY1" fmla="*/ -483 h 4890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890817">
                  <a:moveTo>
                    <a:pt x="-2189" y="4890334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10" name="Freeform: Shape 3809">
              <a:extLst>
                <a:ext uri="{FF2B5EF4-FFF2-40B4-BE49-F238E27FC236}">
                  <a16:creationId xmlns:a16="http://schemas.microsoft.com/office/drawing/2014/main" id="{F100FEFF-441C-455E-8843-31FA18B67079}"/>
                </a:ext>
              </a:extLst>
            </p:cNvPr>
            <p:cNvSpPr/>
            <p:nvPr/>
          </p:nvSpPr>
          <p:spPr>
            <a:xfrm>
              <a:off x="7020215" y="126341"/>
              <a:ext cx="5615" cy="4890817"/>
            </a:xfrm>
            <a:custGeom>
              <a:avLst/>
              <a:gdLst>
                <a:gd name="connsiteX0" fmla="*/ -2189 w 5615"/>
                <a:gd name="connsiteY0" fmla="*/ -483 h 4890817"/>
                <a:gd name="connsiteX1" fmla="*/ -2189 w 5615"/>
                <a:gd name="connsiteY1" fmla="*/ 4890334 h 4890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890817">
                  <a:moveTo>
                    <a:pt x="-2189" y="-483"/>
                  </a:moveTo>
                  <a:lnTo>
                    <a:pt x="-2189" y="489033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id="{487F1508-B731-4124-9B6E-829551A90651}"/>
                </a:ext>
              </a:extLst>
            </p:cNvPr>
            <p:cNvSpPr/>
            <p:nvPr/>
          </p:nvSpPr>
          <p:spPr>
            <a:xfrm>
              <a:off x="2129398" y="5017158"/>
              <a:ext cx="4890817" cy="5615"/>
            </a:xfrm>
            <a:custGeom>
              <a:avLst/>
              <a:gdLst>
                <a:gd name="connsiteX0" fmla="*/ 4888629 w 4890817"/>
                <a:gd name="connsiteY0" fmla="*/ -483 h 5615"/>
                <a:gd name="connsiteX1" fmla="*/ -2189 w 4890817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90817" h="5615">
                  <a:moveTo>
                    <a:pt x="4888629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id="{1DD0D9EB-52A9-4D47-94F6-9A2235E801A9}"/>
                </a:ext>
              </a:extLst>
            </p:cNvPr>
            <p:cNvSpPr/>
            <p:nvPr/>
          </p:nvSpPr>
          <p:spPr>
            <a:xfrm>
              <a:off x="2129398" y="126341"/>
              <a:ext cx="5615" cy="4890817"/>
            </a:xfrm>
            <a:custGeom>
              <a:avLst/>
              <a:gdLst>
                <a:gd name="connsiteX0" fmla="*/ -2189 w 5615"/>
                <a:gd name="connsiteY0" fmla="*/ 4890334 h 4890817"/>
                <a:gd name="connsiteX1" fmla="*/ -2189 w 5615"/>
                <a:gd name="connsiteY1" fmla="*/ -483 h 4890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890817">
                  <a:moveTo>
                    <a:pt x="-2189" y="4890334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id="{7A772F09-D412-429D-A1F5-C555323ADE92}"/>
                </a:ext>
              </a:extLst>
            </p:cNvPr>
            <p:cNvSpPr/>
            <p:nvPr/>
          </p:nvSpPr>
          <p:spPr>
            <a:xfrm>
              <a:off x="2129398" y="126341"/>
              <a:ext cx="4890817" cy="5615"/>
            </a:xfrm>
            <a:custGeom>
              <a:avLst/>
              <a:gdLst>
                <a:gd name="connsiteX0" fmla="*/ -2189 w 4890817"/>
                <a:gd name="connsiteY0" fmla="*/ -483 h 5615"/>
                <a:gd name="connsiteX1" fmla="*/ 4888629 w 4890817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90817" h="5615">
                  <a:moveTo>
                    <a:pt x="-2189" y="-483"/>
                  </a:moveTo>
                  <a:lnTo>
                    <a:pt x="488862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id="{A028BD1A-FB1F-4453-9C7F-F511169002F3}"/>
                </a:ext>
              </a:extLst>
            </p:cNvPr>
            <p:cNvSpPr/>
            <p:nvPr userDrawn="1"/>
          </p:nvSpPr>
          <p:spPr>
            <a:xfrm>
              <a:off x="3628650" y="2220801"/>
              <a:ext cx="701897" cy="367719"/>
            </a:xfrm>
            <a:custGeom>
              <a:avLst/>
              <a:gdLst>
                <a:gd name="connsiteX0" fmla="*/ 699708 w 701896"/>
                <a:gd name="connsiteY0" fmla="*/ 347659 h 348141"/>
                <a:gd name="connsiteX1" fmla="*/ 348030 w 701896"/>
                <a:gd name="connsiteY1" fmla="*/ -482 h 348141"/>
                <a:gd name="connsiteX2" fmla="*/ -2189 w 701896"/>
                <a:gd name="connsiteY2" fmla="*/ 347659 h 34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1896" h="348141">
                  <a:moveTo>
                    <a:pt x="699708" y="347659"/>
                  </a:moveTo>
                  <a:cubicBezTo>
                    <a:pt x="699314" y="154974"/>
                    <a:pt x="541809" y="-892"/>
                    <a:pt x="348030" y="-482"/>
                  </a:cubicBezTo>
                  <a:cubicBezTo>
                    <a:pt x="154755" y="-67"/>
                    <a:pt x="-1796" y="155552"/>
                    <a:pt x="-2189" y="347659"/>
                  </a:cubicBezTo>
                </a:path>
              </a:pathLst>
            </a:custGeom>
            <a:solidFill>
              <a:srgbClr val="F3A261"/>
            </a:solidFill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9257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5" pos="610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white plain">
    <p:bg>
      <p:bgPr>
        <a:solidFill>
          <a:srgbClr val="E86F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0" name="Grafik 3">
            <a:extLst>
              <a:ext uri="{FF2B5EF4-FFF2-40B4-BE49-F238E27FC236}">
                <a16:creationId xmlns:a16="http://schemas.microsoft.com/office/drawing/2014/main" id="{9CAA599E-6299-4A19-844E-DBE9C75D0B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024" y="190670"/>
            <a:ext cx="1959038" cy="522000"/>
          </a:xfrm>
          <a:prstGeom prst="rect">
            <a:avLst/>
          </a:prstGeom>
        </p:spPr>
      </p:pic>
      <p:sp>
        <p:nvSpPr>
          <p:cNvPr id="2855" name="Textplatzhalter 25">
            <a:extLst>
              <a:ext uri="{FF2B5EF4-FFF2-40B4-BE49-F238E27FC236}">
                <a16:creationId xmlns:a16="http://schemas.microsoft.com/office/drawing/2014/main" id="{7D552B58-E9CD-4F68-B7C7-D1ADBD1BC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3247271"/>
            <a:ext cx="5094198" cy="369332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Author names according to contribution</a:t>
            </a:r>
          </a:p>
          <a:p>
            <a:pPr lvl="0"/>
            <a:endParaRPr lang="en-US" noProof="0"/>
          </a:p>
        </p:txBody>
      </p:sp>
      <p:sp>
        <p:nvSpPr>
          <p:cNvPr id="2856" name="Untertitel 2">
            <a:extLst>
              <a:ext uri="{FF2B5EF4-FFF2-40B4-BE49-F238E27FC236}">
                <a16:creationId xmlns:a16="http://schemas.microsoft.com/office/drawing/2014/main" id="{DC039E9A-96DE-4AE3-AAE0-C2127F2B92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9751" y="2846362"/>
            <a:ext cx="1386197" cy="184666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Date of presentation</a:t>
            </a:r>
          </a:p>
        </p:txBody>
      </p:sp>
      <p:sp>
        <p:nvSpPr>
          <p:cNvPr id="2857" name="Textplatzhalter 25">
            <a:extLst>
              <a:ext uri="{FF2B5EF4-FFF2-40B4-BE49-F238E27FC236}">
                <a16:creationId xmlns:a16="http://schemas.microsoft.com/office/drawing/2014/main" id="{543B520C-A585-4EC7-8E09-1C07354E29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3672364"/>
            <a:ext cx="13009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 marL="0" indent="0">
              <a:spcBef>
                <a:spcPts val="0"/>
              </a:spcBef>
              <a:buNone/>
              <a:defRPr sz="1050" b="0" baseline="300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1 </a:t>
            </a:r>
            <a:endParaRPr lang="en-US" noProof="0"/>
          </a:p>
        </p:txBody>
      </p:sp>
      <p:sp>
        <p:nvSpPr>
          <p:cNvPr id="2858" name="Textplatzhalter 5">
            <a:extLst>
              <a:ext uri="{FF2B5EF4-FFF2-40B4-BE49-F238E27FC236}">
                <a16:creationId xmlns:a16="http://schemas.microsoft.com/office/drawing/2014/main" id="{B46F1A54-AAE7-4DC5-8B73-6F5A8457E5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058863"/>
            <a:ext cx="5451915" cy="129266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3pPr marL="54000" indent="0">
              <a:buNone/>
              <a:defRPr/>
            </a:lvl3pPr>
            <a:lvl4pPr marL="135000" indent="0">
              <a:buNone/>
              <a:defRPr/>
            </a:lvl4pPr>
          </a:lstStyle>
          <a:p>
            <a:pPr lvl="0"/>
            <a:r>
              <a:rPr lang="en-US" noProof="0"/>
              <a:t>Click here to add title</a:t>
            </a:r>
            <a:br>
              <a:rPr lang="en-US" noProof="0"/>
            </a:br>
            <a:br>
              <a:rPr lang="en-US" noProof="0"/>
            </a:br>
            <a:br>
              <a:rPr lang="en-US" noProof="0"/>
            </a:br>
            <a:endParaRPr lang="en-US" noProof="0"/>
          </a:p>
        </p:txBody>
      </p:sp>
      <p:sp>
        <p:nvSpPr>
          <p:cNvPr id="2859" name="Textplatzhalter 7">
            <a:extLst>
              <a:ext uri="{FF2B5EF4-FFF2-40B4-BE49-F238E27FC236}">
                <a16:creationId xmlns:a16="http://schemas.microsoft.com/office/drawing/2014/main" id="{B771352C-04E1-45BC-863D-80B36B040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78" y="2391194"/>
            <a:ext cx="2856551" cy="415498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>
              <a:buNone/>
              <a:defRPr sz="1350" b="0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Urban Futures Symposium 2025</a:t>
            </a:r>
            <a:br>
              <a:rPr lang="en-US" noProof="0"/>
            </a:br>
            <a:r>
              <a:rPr lang="en-US" noProof="0" err="1"/>
              <a:t>Dübendorf</a:t>
            </a:r>
            <a:r>
              <a:rPr lang="en-US" noProof="0"/>
              <a:t>, September 01 – 02, 2025</a:t>
            </a:r>
          </a:p>
        </p:txBody>
      </p:sp>
      <p:sp>
        <p:nvSpPr>
          <p:cNvPr id="2860" name="Textplatzhalter 25">
            <a:extLst>
              <a:ext uri="{FF2B5EF4-FFF2-40B4-BE49-F238E27FC236}">
                <a16:creationId xmlns:a16="http://schemas.microsoft.com/office/drawing/2014/main" id="{E41D55AC-B8EF-4AFD-BA48-704B155285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9847" y="3664670"/>
            <a:ext cx="4964102" cy="161583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0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Department, Institution, Country</a:t>
            </a:r>
            <a:endParaRPr lang="en-US" noProof="0"/>
          </a:p>
        </p:txBody>
      </p:sp>
      <p:sp>
        <p:nvSpPr>
          <p:cNvPr id="2861" name="Textplatzhalter 25">
            <a:extLst>
              <a:ext uri="{FF2B5EF4-FFF2-40B4-BE49-F238E27FC236}">
                <a16:creationId xmlns:a16="http://schemas.microsoft.com/office/drawing/2014/main" id="{8B9DF464-97D3-4F61-AB4C-0CA5017D07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883913"/>
            <a:ext cx="13009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 marL="0" indent="0">
              <a:spcBef>
                <a:spcPts val="0"/>
              </a:spcBef>
              <a:buNone/>
              <a:defRPr sz="1050" b="0" baseline="300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2 </a:t>
            </a:r>
            <a:endParaRPr lang="en-US" noProof="0"/>
          </a:p>
        </p:txBody>
      </p:sp>
      <p:sp>
        <p:nvSpPr>
          <p:cNvPr id="2862" name="Textplatzhalter 25">
            <a:extLst>
              <a:ext uri="{FF2B5EF4-FFF2-40B4-BE49-F238E27FC236}">
                <a16:creationId xmlns:a16="http://schemas.microsoft.com/office/drawing/2014/main" id="{5B78D4F3-9D24-4058-A2A8-6262B9C693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9847" y="3876219"/>
            <a:ext cx="4964101" cy="161583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05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CH" noProof="0"/>
              <a:t>Department, Institution, Country </a:t>
            </a:r>
            <a:endParaRPr lang="en-US" noProof="0"/>
          </a:p>
        </p:txBody>
      </p:sp>
      <p:sp>
        <p:nvSpPr>
          <p:cNvPr id="2863" name="Textplatzhalter 25">
            <a:extLst>
              <a:ext uri="{FF2B5EF4-FFF2-40B4-BE49-F238E27FC236}">
                <a16:creationId xmlns:a16="http://schemas.microsoft.com/office/drawing/2014/main" id="{A160FFD9-FF46-4C6F-8154-E2FB1B8108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9750" y="4087687"/>
            <a:ext cx="130097" cy="107722"/>
          </a:xfrm>
          <a:prstGeom prst="rect">
            <a:avLst/>
          </a:prstGeom>
          <a:noFill/>
          <a:ln>
            <a:noFill/>
          </a:ln>
        </p:spPr>
        <p:txBody>
          <a:bodyPr wrap="square" lIns="0" anchor="ctr">
            <a:spAutoFit/>
          </a:bodyPr>
          <a:lstStyle>
            <a:lvl1pPr marL="0" indent="0">
              <a:spcBef>
                <a:spcPts val="0"/>
              </a:spcBef>
              <a:buNone/>
              <a:defRPr sz="1050" b="0" baseline="300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noProof="0"/>
              <a:t>3 </a:t>
            </a:r>
            <a:endParaRPr lang="en-US" noProof="0"/>
          </a:p>
        </p:txBody>
      </p:sp>
      <p:sp>
        <p:nvSpPr>
          <p:cNvPr id="2864" name="Textplatzhalter 25">
            <a:extLst>
              <a:ext uri="{FF2B5EF4-FFF2-40B4-BE49-F238E27FC236}">
                <a16:creationId xmlns:a16="http://schemas.microsoft.com/office/drawing/2014/main" id="{48916A0B-9CDE-4BA2-BB26-39E1E480C4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847" y="4079993"/>
            <a:ext cx="4964100" cy="161583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None/>
              <a:defRPr sz="105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CH" noProof="0"/>
              <a:t>Department, Institution, Country </a:t>
            </a:r>
            <a:endParaRPr lang="en-US" noProof="0"/>
          </a:p>
        </p:txBody>
      </p:sp>
      <p:grpSp>
        <p:nvGrpSpPr>
          <p:cNvPr id="969" name="Graphic 966">
            <a:extLst>
              <a:ext uri="{FF2B5EF4-FFF2-40B4-BE49-F238E27FC236}">
                <a16:creationId xmlns:a16="http://schemas.microsoft.com/office/drawing/2014/main" id="{FFF2C27A-B944-46BC-BA6B-AFC5957569E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33768" y="1058863"/>
            <a:ext cx="2270482" cy="2270479"/>
            <a:chOff x="2005864" y="2807"/>
            <a:chExt cx="5137885" cy="5143500"/>
          </a:xfrm>
          <a:solidFill>
            <a:schemeClr val="bg2"/>
          </a:solidFill>
        </p:grpSpPr>
        <p:sp>
          <p:nvSpPr>
            <p:cNvPr id="971" name="Freeform: Shape 970">
              <a:extLst>
                <a:ext uri="{FF2B5EF4-FFF2-40B4-BE49-F238E27FC236}">
                  <a16:creationId xmlns:a16="http://schemas.microsoft.com/office/drawing/2014/main" id="{DE6DBCAB-168A-43E1-BD6C-A90AEB50189A}"/>
                </a:ext>
              </a:extLst>
            </p:cNvPr>
            <p:cNvSpPr/>
            <p:nvPr/>
          </p:nvSpPr>
          <p:spPr>
            <a:xfrm>
              <a:off x="2252932" y="3574058"/>
              <a:ext cx="117918" cy="1319566"/>
            </a:xfrm>
            <a:custGeom>
              <a:avLst/>
              <a:gdLst>
                <a:gd name="connsiteX0" fmla="*/ -2189 w 117918"/>
                <a:gd name="connsiteY0" fmla="*/ 1319083 h 1319566"/>
                <a:gd name="connsiteX1" fmla="*/ -2189 w 117918"/>
                <a:gd name="connsiteY1" fmla="*/ -483 h 1319566"/>
                <a:gd name="connsiteX2" fmla="*/ 115730 w 117918"/>
                <a:gd name="connsiteY2" fmla="*/ 1319083 h 1319566"/>
                <a:gd name="connsiteX3" fmla="*/ -2189 w 117918"/>
                <a:gd name="connsiteY3" fmla="*/ 1319083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319566">
                  <a:moveTo>
                    <a:pt x="-2189" y="1319083"/>
                  </a:moveTo>
                  <a:lnTo>
                    <a:pt x="-2189" y="-483"/>
                  </a:lnTo>
                  <a:lnTo>
                    <a:pt x="115730" y="1319083"/>
                  </a:lnTo>
                  <a:lnTo>
                    <a:pt x="-2189" y="13190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72" name="Freeform: Shape 971">
              <a:extLst>
                <a:ext uri="{FF2B5EF4-FFF2-40B4-BE49-F238E27FC236}">
                  <a16:creationId xmlns:a16="http://schemas.microsoft.com/office/drawing/2014/main" id="{A2960183-BCDA-465A-8145-248E54A47B03}"/>
                </a:ext>
              </a:extLst>
            </p:cNvPr>
            <p:cNvSpPr/>
            <p:nvPr/>
          </p:nvSpPr>
          <p:spPr>
            <a:xfrm>
              <a:off x="2252932" y="3574058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73" name="Freeform: Shape 972">
              <a:extLst>
                <a:ext uri="{FF2B5EF4-FFF2-40B4-BE49-F238E27FC236}">
                  <a16:creationId xmlns:a16="http://schemas.microsoft.com/office/drawing/2014/main" id="{4793D8FA-C927-4811-9548-77174E1BD9AA}"/>
                </a:ext>
              </a:extLst>
            </p:cNvPr>
            <p:cNvSpPr/>
            <p:nvPr/>
          </p:nvSpPr>
          <p:spPr>
            <a:xfrm>
              <a:off x="2252932" y="609246"/>
              <a:ext cx="117918" cy="2841278"/>
            </a:xfrm>
            <a:custGeom>
              <a:avLst/>
              <a:gdLst>
                <a:gd name="connsiteX0" fmla="*/ -2189 w 117918"/>
                <a:gd name="connsiteY0" fmla="*/ 2840796 h 2841278"/>
                <a:gd name="connsiteX1" fmla="*/ -2189 w 117918"/>
                <a:gd name="connsiteY1" fmla="*/ -483 h 2841278"/>
                <a:gd name="connsiteX2" fmla="*/ 115730 w 117918"/>
                <a:gd name="connsiteY2" fmla="*/ 2840796 h 2841278"/>
                <a:gd name="connsiteX3" fmla="*/ -2189 w 117918"/>
                <a:gd name="connsiteY3" fmla="*/ 2840796 h 284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841278">
                  <a:moveTo>
                    <a:pt x="-2189" y="2840796"/>
                  </a:moveTo>
                  <a:lnTo>
                    <a:pt x="-2189" y="-483"/>
                  </a:lnTo>
                  <a:lnTo>
                    <a:pt x="115730" y="2840796"/>
                  </a:lnTo>
                  <a:lnTo>
                    <a:pt x="-2189" y="284079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74" name="Freeform: Shape 973">
              <a:extLst>
                <a:ext uri="{FF2B5EF4-FFF2-40B4-BE49-F238E27FC236}">
                  <a16:creationId xmlns:a16="http://schemas.microsoft.com/office/drawing/2014/main" id="{7E5A4669-A6B1-464F-B2A3-77A4A655D26A}"/>
                </a:ext>
              </a:extLst>
            </p:cNvPr>
            <p:cNvSpPr/>
            <p:nvPr/>
          </p:nvSpPr>
          <p:spPr>
            <a:xfrm>
              <a:off x="2252932" y="609246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75" name="Freeform: Shape 974">
              <a:extLst>
                <a:ext uri="{FF2B5EF4-FFF2-40B4-BE49-F238E27FC236}">
                  <a16:creationId xmlns:a16="http://schemas.microsoft.com/office/drawing/2014/main" id="{03C423EE-F336-470F-9835-7FEAC1E8E733}"/>
                </a:ext>
              </a:extLst>
            </p:cNvPr>
            <p:cNvSpPr/>
            <p:nvPr/>
          </p:nvSpPr>
          <p:spPr>
            <a:xfrm>
              <a:off x="2370850" y="609246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76" name="Freeform: Shape 975">
              <a:extLst>
                <a:ext uri="{FF2B5EF4-FFF2-40B4-BE49-F238E27FC236}">
                  <a16:creationId xmlns:a16="http://schemas.microsoft.com/office/drawing/2014/main" id="{34FD6203-ABB5-4F88-A3E6-A9C523AA0D11}"/>
                </a:ext>
              </a:extLst>
            </p:cNvPr>
            <p:cNvSpPr/>
            <p:nvPr/>
          </p:nvSpPr>
          <p:spPr>
            <a:xfrm>
              <a:off x="2370850" y="609246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77" name="Freeform: Shape 976">
              <a:extLst>
                <a:ext uri="{FF2B5EF4-FFF2-40B4-BE49-F238E27FC236}">
                  <a16:creationId xmlns:a16="http://schemas.microsoft.com/office/drawing/2014/main" id="{3025DF74-E610-40D3-AA59-597C609D74C0}"/>
                </a:ext>
              </a:extLst>
            </p:cNvPr>
            <p:cNvSpPr/>
            <p:nvPr/>
          </p:nvSpPr>
          <p:spPr>
            <a:xfrm>
              <a:off x="2370850" y="4292801"/>
              <a:ext cx="381831" cy="359371"/>
            </a:xfrm>
            <a:custGeom>
              <a:avLst/>
              <a:gdLst>
                <a:gd name="connsiteX0" fmla="*/ -2189 w 381831"/>
                <a:gd name="connsiteY0" fmla="*/ 358888 h 359371"/>
                <a:gd name="connsiteX1" fmla="*/ -2189 w 381831"/>
                <a:gd name="connsiteY1" fmla="*/ -483 h 359371"/>
                <a:gd name="connsiteX2" fmla="*/ 379643 w 381831"/>
                <a:gd name="connsiteY2" fmla="*/ 358888 h 359371"/>
                <a:gd name="connsiteX3" fmla="*/ -2189 w 381831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9371">
                  <a:moveTo>
                    <a:pt x="-2189" y="358888"/>
                  </a:moveTo>
                  <a:lnTo>
                    <a:pt x="-2189" y="-483"/>
                  </a:lnTo>
                  <a:lnTo>
                    <a:pt x="379643" y="358888"/>
                  </a:lnTo>
                  <a:lnTo>
                    <a:pt x="-2189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78" name="Freeform: Shape 977">
              <a:extLst>
                <a:ext uri="{FF2B5EF4-FFF2-40B4-BE49-F238E27FC236}">
                  <a16:creationId xmlns:a16="http://schemas.microsoft.com/office/drawing/2014/main" id="{A05237EF-33AD-49A4-82C5-095A78BA82B9}"/>
                </a:ext>
              </a:extLst>
            </p:cNvPr>
            <p:cNvSpPr/>
            <p:nvPr/>
          </p:nvSpPr>
          <p:spPr>
            <a:xfrm>
              <a:off x="2370850" y="4292801"/>
              <a:ext cx="381831" cy="359371"/>
            </a:xfrm>
            <a:custGeom>
              <a:avLst/>
              <a:gdLst>
                <a:gd name="connsiteX0" fmla="*/ 379643 w 381831"/>
                <a:gd name="connsiteY0" fmla="*/ 358888 h 359371"/>
                <a:gd name="connsiteX1" fmla="*/ -2189 w 381831"/>
                <a:gd name="connsiteY1" fmla="*/ -483 h 359371"/>
                <a:gd name="connsiteX2" fmla="*/ 379643 w 381831"/>
                <a:gd name="connsiteY2" fmla="*/ -483 h 359371"/>
                <a:gd name="connsiteX3" fmla="*/ 379643 w 381831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9371">
                  <a:moveTo>
                    <a:pt x="379643" y="358888"/>
                  </a:moveTo>
                  <a:lnTo>
                    <a:pt x="-2189" y="-483"/>
                  </a:lnTo>
                  <a:lnTo>
                    <a:pt x="379643" y="-483"/>
                  </a:lnTo>
                  <a:lnTo>
                    <a:pt x="379643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79" name="Freeform: Shape 978">
              <a:extLst>
                <a:ext uri="{FF2B5EF4-FFF2-40B4-BE49-F238E27FC236}">
                  <a16:creationId xmlns:a16="http://schemas.microsoft.com/office/drawing/2014/main" id="{894E3F7B-370B-48AE-9E4C-C566664EF89E}"/>
                </a:ext>
              </a:extLst>
            </p:cNvPr>
            <p:cNvSpPr/>
            <p:nvPr/>
          </p:nvSpPr>
          <p:spPr>
            <a:xfrm>
              <a:off x="2370850" y="3821126"/>
              <a:ext cx="381831" cy="353756"/>
            </a:xfrm>
            <a:custGeom>
              <a:avLst/>
              <a:gdLst>
                <a:gd name="connsiteX0" fmla="*/ -2189 w 381831"/>
                <a:gd name="connsiteY0" fmla="*/ 353273 h 353756"/>
                <a:gd name="connsiteX1" fmla="*/ -2189 w 381831"/>
                <a:gd name="connsiteY1" fmla="*/ -483 h 353756"/>
                <a:gd name="connsiteX2" fmla="*/ 379643 w 381831"/>
                <a:gd name="connsiteY2" fmla="*/ 353273 h 353756"/>
                <a:gd name="connsiteX3" fmla="*/ -2189 w 381831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3756">
                  <a:moveTo>
                    <a:pt x="-2189" y="353273"/>
                  </a:moveTo>
                  <a:lnTo>
                    <a:pt x="-2189" y="-483"/>
                  </a:lnTo>
                  <a:lnTo>
                    <a:pt x="379643" y="353273"/>
                  </a:lnTo>
                  <a:lnTo>
                    <a:pt x="-2189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80" name="Freeform: Shape 979">
              <a:extLst>
                <a:ext uri="{FF2B5EF4-FFF2-40B4-BE49-F238E27FC236}">
                  <a16:creationId xmlns:a16="http://schemas.microsoft.com/office/drawing/2014/main" id="{6E65F23B-162F-48F7-8AC5-03AEB2A03842}"/>
                </a:ext>
              </a:extLst>
            </p:cNvPr>
            <p:cNvSpPr/>
            <p:nvPr/>
          </p:nvSpPr>
          <p:spPr>
            <a:xfrm>
              <a:off x="2370850" y="3821126"/>
              <a:ext cx="381831" cy="353756"/>
            </a:xfrm>
            <a:custGeom>
              <a:avLst/>
              <a:gdLst>
                <a:gd name="connsiteX0" fmla="*/ 379643 w 381831"/>
                <a:gd name="connsiteY0" fmla="*/ 353273 h 353756"/>
                <a:gd name="connsiteX1" fmla="*/ -2189 w 381831"/>
                <a:gd name="connsiteY1" fmla="*/ -483 h 353756"/>
                <a:gd name="connsiteX2" fmla="*/ 379643 w 381831"/>
                <a:gd name="connsiteY2" fmla="*/ -483 h 353756"/>
                <a:gd name="connsiteX3" fmla="*/ 379643 w 381831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3756">
                  <a:moveTo>
                    <a:pt x="379643" y="353273"/>
                  </a:moveTo>
                  <a:lnTo>
                    <a:pt x="-2189" y="-483"/>
                  </a:lnTo>
                  <a:lnTo>
                    <a:pt x="379643" y="-483"/>
                  </a:lnTo>
                  <a:lnTo>
                    <a:pt x="379643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81" name="Freeform: Shape 980">
              <a:extLst>
                <a:ext uri="{FF2B5EF4-FFF2-40B4-BE49-F238E27FC236}">
                  <a16:creationId xmlns:a16="http://schemas.microsoft.com/office/drawing/2014/main" id="{4AD4FF17-55A2-4458-9D50-FA5FEF543397}"/>
                </a:ext>
              </a:extLst>
            </p:cNvPr>
            <p:cNvSpPr/>
            <p:nvPr/>
          </p:nvSpPr>
          <p:spPr>
            <a:xfrm>
              <a:off x="2370850" y="3332606"/>
              <a:ext cx="505365" cy="117918"/>
            </a:xfrm>
            <a:custGeom>
              <a:avLst/>
              <a:gdLst>
                <a:gd name="connsiteX0" fmla="*/ -2189 w 505365"/>
                <a:gd name="connsiteY0" fmla="*/ 117436 h 117918"/>
                <a:gd name="connsiteX1" fmla="*/ -2189 w 505365"/>
                <a:gd name="connsiteY1" fmla="*/ -483 h 117918"/>
                <a:gd name="connsiteX2" fmla="*/ 503177 w 505365"/>
                <a:gd name="connsiteY2" fmla="*/ 117436 h 117918"/>
                <a:gd name="connsiteX3" fmla="*/ -2189 w 50536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503177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82" name="Freeform: Shape 981">
              <a:extLst>
                <a:ext uri="{FF2B5EF4-FFF2-40B4-BE49-F238E27FC236}">
                  <a16:creationId xmlns:a16="http://schemas.microsoft.com/office/drawing/2014/main" id="{5F5ACA16-A46F-4BC9-A2BB-83F879651705}"/>
                </a:ext>
              </a:extLst>
            </p:cNvPr>
            <p:cNvSpPr/>
            <p:nvPr/>
          </p:nvSpPr>
          <p:spPr>
            <a:xfrm>
              <a:off x="2370850" y="3332606"/>
              <a:ext cx="505365" cy="117918"/>
            </a:xfrm>
            <a:custGeom>
              <a:avLst/>
              <a:gdLst>
                <a:gd name="connsiteX0" fmla="*/ 503177 w 505365"/>
                <a:gd name="connsiteY0" fmla="*/ 117436 h 117918"/>
                <a:gd name="connsiteX1" fmla="*/ -2189 w 505365"/>
                <a:gd name="connsiteY1" fmla="*/ -483 h 117918"/>
                <a:gd name="connsiteX2" fmla="*/ 503177 w 505365"/>
                <a:gd name="connsiteY2" fmla="*/ -483 h 117918"/>
                <a:gd name="connsiteX3" fmla="*/ 503177 w 50536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17918">
                  <a:moveTo>
                    <a:pt x="503177" y="117436"/>
                  </a:moveTo>
                  <a:lnTo>
                    <a:pt x="-2189" y="-483"/>
                  </a:lnTo>
                  <a:lnTo>
                    <a:pt x="503177" y="-483"/>
                  </a:lnTo>
                  <a:lnTo>
                    <a:pt x="503177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83" name="Freeform: Shape 982">
              <a:extLst>
                <a:ext uri="{FF2B5EF4-FFF2-40B4-BE49-F238E27FC236}">
                  <a16:creationId xmlns:a16="http://schemas.microsoft.com/office/drawing/2014/main" id="{F81C179D-9581-4BD6-8D7B-847779DFFC89}"/>
                </a:ext>
              </a:extLst>
            </p:cNvPr>
            <p:cNvSpPr/>
            <p:nvPr/>
          </p:nvSpPr>
          <p:spPr>
            <a:xfrm>
              <a:off x="2370850" y="2939543"/>
              <a:ext cx="505365" cy="123533"/>
            </a:xfrm>
            <a:custGeom>
              <a:avLst/>
              <a:gdLst>
                <a:gd name="connsiteX0" fmla="*/ -2189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123051 h 123533"/>
                <a:gd name="connsiteX3" fmla="*/ -2189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50317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84" name="Freeform: Shape 983">
              <a:extLst>
                <a:ext uri="{FF2B5EF4-FFF2-40B4-BE49-F238E27FC236}">
                  <a16:creationId xmlns:a16="http://schemas.microsoft.com/office/drawing/2014/main" id="{8886BC29-3E93-4770-BBB8-8C9E33E8E045}"/>
                </a:ext>
              </a:extLst>
            </p:cNvPr>
            <p:cNvSpPr/>
            <p:nvPr/>
          </p:nvSpPr>
          <p:spPr>
            <a:xfrm>
              <a:off x="2370850" y="2939543"/>
              <a:ext cx="505365" cy="123533"/>
            </a:xfrm>
            <a:custGeom>
              <a:avLst/>
              <a:gdLst>
                <a:gd name="connsiteX0" fmla="*/ 503177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-483 h 123533"/>
                <a:gd name="connsiteX3" fmla="*/ 503177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503177" y="123051"/>
                  </a:moveTo>
                  <a:lnTo>
                    <a:pt x="-2189" y="-483"/>
                  </a:lnTo>
                  <a:lnTo>
                    <a:pt x="503177" y="-483"/>
                  </a:lnTo>
                  <a:lnTo>
                    <a:pt x="50317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85" name="Freeform: Shape 984">
              <a:extLst>
                <a:ext uri="{FF2B5EF4-FFF2-40B4-BE49-F238E27FC236}">
                  <a16:creationId xmlns:a16="http://schemas.microsoft.com/office/drawing/2014/main" id="{4CBB4EEC-EC26-4B13-80F6-9CD55F9134D1}"/>
                </a:ext>
              </a:extLst>
            </p:cNvPr>
            <p:cNvSpPr/>
            <p:nvPr/>
          </p:nvSpPr>
          <p:spPr>
            <a:xfrm>
              <a:off x="2370850" y="2552096"/>
              <a:ext cx="505365" cy="123533"/>
            </a:xfrm>
            <a:custGeom>
              <a:avLst/>
              <a:gdLst>
                <a:gd name="connsiteX0" fmla="*/ -2189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123051 h 123533"/>
                <a:gd name="connsiteX3" fmla="*/ -2189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50317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86" name="Freeform: Shape 985">
              <a:extLst>
                <a:ext uri="{FF2B5EF4-FFF2-40B4-BE49-F238E27FC236}">
                  <a16:creationId xmlns:a16="http://schemas.microsoft.com/office/drawing/2014/main" id="{63461BC5-7912-4182-B841-281715283E52}"/>
                </a:ext>
              </a:extLst>
            </p:cNvPr>
            <p:cNvSpPr/>
            <p:nvPr/>
          </p:nvSpPr>
          <p:spPr>
            <a:xfrm>
              <a:off x="2370850" y="2552096"/>
              <a:ext cx="505365" cy="123533"/>
            </a:xfrm>
            <a:custGeom>
              <a:avLst/>
              <a:gdLst>
                <a:gd name="connsiteX0" fmla="*/ 503177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-483 h 123533"/>
                <a:gd name="connsiteX3" fmla="*/ 503177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503177" y="123051"/>
                  </a:moveTo>
                  <a:lnTo>
                    <a:pt x="-2189" y="-483"/>
                  </a:lnTo>
                  <a:lnTo>
                    <a:pt x="503177" y="-483"/>
                  </a:lnTo>
                  <a:lnTo>
                    <a:pt x="50317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87" name="Freeform: Shape 986">
              <a:extLst>
                <a:ext uri="{FF2B5EF4-FFF2-40B4-BE49-F238E27FC236}">
                  <a16:creationId xmlns:a16="http://schemas.microsoft.com/office/drawing/2014/main" id="{4FB8C34E-D7AF-4912-A5EC-12E2A15494B3}"/>
                </a:ext>
              </a:extLst>
            </p:cNvPr>
            <p:cNvSpPr/>
            <p:nvPr/>
          </p:nvSpPr>
          <p:spPr>
            <a:xfrm>
              <a:off x="2370850" y="2164649"/>
              <a:ext cx="505365" cy="123539"/>
            </a:xfrm>
            <a:custGeom>
              <a:avLst/>
              <a:gdLst>
                <a:gd name="connsiteX0" fmla="*/ -2189 w 505365"/>
                <a:gd name="connsiteY0" fmla="*/ 123056 h 123539"/>
                <a:gd name="connsiteX1" fmla="*/ -2189 w 505365"/>
                <a:gd name="connsiteY1" fmla="*/ -483 h 123539"/>
                <a:gd name="connsiteX2" fmla="*/ 503177 w 505365"/>
                <a:gd name="connsiteY2" fmla="*/ 123056 h 123539"/>
                <a:gd name="connsiteX3" fmla="*/ -2189 w 505365"/>
                <a:gd name="connsiteY3" fmla="*/ 12305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9">
                  <a:moveTo>
                    <a:pt x="-2189" y="123056"/>
                  </a:moveTo>
                  <a:lnTo>
                    <a:pt x="-2189" y="-483"/>
                  </a:lnTo>
                  <a:lnTo>
                    <a:pt x="503177" y="123056"/>
                  </a:lnTo>
                  <a:lnTo>
                    <a:pt x="-2189" y="1230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88" name="Freeform: Shape 987">
              <a:extLst>
                <a:ext uri="{FF2B5EF4-FFF2-40B4-BE49-F238E27FC236}">
                  <a16:creationId xmlns:a16="http://schemas.microsoft.com/office/drawing/2014/main" id="{E2357E10-9677-4C63-A09B-B270513CFAB5}"/>
                </a:ext>
              </a:extLst>
            </p:cNvPr>
            <p:cNvSpPr/>
            <p:nvPr/>
          </p:nvSpPr>
          <p:spPr>
            <a:xfrm>
              <a:off x="2370850" y="2164649"/>
              <a:ext cx="505365" cy="123539"/>
            </a:xfrm>
            <a:custGeom>
              <a:avLst/>
              <a:gdLst>
                <a:gd name="connsiteX0" fmla="*/ 503177 w 505365"/>
                <a:gd name="connsiteY0" fmla="*/ 123056 h 123539"/>
                <a:gd name="connsiteX1" fmla="*/ -2189 w 505365"/>
                <a:gd name="connsiteY1" fmla="*/ -483 h 123539"/>
                <a:gd name="connsiteX2" fmla="*/ 503177 w 505365"/>
                <a:gd name="connsiteY2" fmla="*/ -483 h 123539"/>
                <a:gd name="connsiteX3" fmla="*/ 503177 w 505365"/>
                <a:gd name="connsiteY3" fmla="*/ 12305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9">
                  <a:moveTo>
                    <a:pt x="503177" y="123056"/>
                  </a:moveTo>
                  <a:lnTo>
                    <a:pt x="-2189" y="-483"/>
                  </a:lnTo>
                  <a:lnTo>
                    <a:pt x="503177" y="-483"/>
                  </a:lnTo>
                  <a:lnTo>
                    <a:pt x="503177" y="1230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89" name="Freeform: Shape 988">
              <a:extLst>
                <a:ext uri="{FF2B5EF4-FFF2-40B4-BE49-F238E27FC236}">
                  <a16:creationId xmlns:a16="http://schemas.microsoft.com/office/drawing/2014/main" id="{C2E8B787-A8C0-405D-ACE5-7B615629F3AF}"/>
                </a:ext>
              </a:extLst>
            </p:cNvPr>
            <p:cNvSpPr/>
            <p:nvPr/>
          </p:nvSpPr>
          <p:spPr>
            <a:xfrm>
              <a:off x="2370850" y="1777202"/>
              <a:ext cx="505365" cy="123533"/>
            </a:xfrm>
            <a:custGeom>
              <a:avLst/>
              <a:gdLst>
                <a:gd name="connsiteX0" fmla="*/ -2189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123051 h 123533"/>
                <a:gd name="connsiteX3" fmla="*/ -2189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50317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90" name="Freeform: Shape 989">
              <a:extLst>
                <a:ext uri="{FF2B5EF4-FFF2-40B4-BE49-F238E27FC236}">
                  <a16:creationId xmlns:a16="http://schemas.microsoft.com/office/drawing/2014/main" id="{A4FBA353-9F90-426D-B025-00F6BC7BC13A}"/>
                </a:ext>
              </a:extLst>
            </p:cNvPr>
            <p:cNvSpPr/>
            <p:nvPr/>
          </p:nvSpPr>
          <p:spPr>
            <a:xfrm>
              <a:off x="2370850" y="1777202"/>
              <a:ext cx="505365" cy="123533"/>
            </a:xfrm>
            <a:custGeom>
              <a:avLst/>
              <a:gdLst>
                <a:gd name="connsiteX0" fmla="*/ 503177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-483 h 123533"/>
                <a:gd name="connsiteX3" fmla="*/ 503177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503177" y="123051"/>
                  </a:moveTo>
                  <a:lnTo>
                    <a:pt x="-2189" y="-483"/>
                  </a:lnTo>
                  <a:lnTo>
                    <a:pt x="503177" y="-483"/>
                  </a:lnTo>
                  <a:lnTo>
                    <a:pt x="50317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91" name="Freeform: Shape 990">
              <a:extLst>
                <a:ext uri="{FF2B5EF4-FFF2-40B4-BE49-F238E27FC236}">
                  <a16:creationId xmlns:a16="http://schemas.microsoft.com/office/drawing/2014/main" id="{82E3B49C-30B1-4771-A3E4-FD7B47C038B0}"/>
                </a:ext>
              </a:extLst>
            </p:cNvPr>
            <p:cNvSpPr/>
            <p:nvPr/>
          </p:nvSpPr>
          <p:spPr>
            <a:xfrm>
              <a:off x="2370850" y="1389755"/>
              <a:ext cx="505365" cy="117918"/>
            </a:xfrm>
            <a:custGeom>
              <a:avLst/>
              <a:gdLst>
                <a:gd name="connsiteX0" fmla="*/ -2189 w 505365"/>
                <a:gd name="connsiteY0" fmla="*/ 117436 h 117918"/>
                <a:gd name="connsiteX1" fmla="*/ -2189 w 505365"/>
                <a:gd name="connsiteY1" fmla="*/ -483 h 117918"/>
                <a:gd name="connsiteX2" fmla="*/ 503177 w 505365"/>
                <a:gd name="connsiteY2" fmla="*/ 117436 h 117918"/>
                <a:gd name="connsiteX3" fmla="*/ -2189 w 50536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503177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92" name="Freeform: Shape 991">
              <a:extLst>
                <a:ext uri="{FF2B5EF4-FFF2-40B4-BE49-F238E27FC236}">
                  <a16:creationId xmlns:a16="http://schemas.microsoft.com/office/drawing/2014/main" id="{A564E00D-97DC-44C3-BCB8-01E0931377C0}"/>
                </a:ext>
              </a:extLst>
            </p:cNvPr>
            <p:cNvSpPr/>
            <p:nvPr/>
          </p:nvSpPr>
          <p:spPr>
            <a:xfrm>
              <a:off x="2370850" y="1389755"/>
              <a:ext cx="505365" cy="117918"/>
            </a:xfrm>
            <a:custGeom>
              <a:avLst/>
              <a:gdLst>
                <a:gd name="connsiteX0" fmla="*/ 503177 w 505365"/>
                <a:gd name="connsiteY0" fmla="*/ 117436 h 117918"/>
                <a:gd name="connsiteX1" fmla="*/ -2189 w 505365"/>
                <a:gd name="connsiteY1" fmla="*/ -483 h 117918"/>
                <a:gd name="connsiteX2" fmla="*/ 503177 w 505365"/>
                <a:gd name="connsiteY2" fmla="*/ -483 h 117918"/>
                <a:gd name="connsiteX3" fmla="*/ 503177 w 50536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17918">
                  <a:moveTo>
                    <a:pt x="503177" y="117436"/>
                  </a:moveTo>
                  <a:lnTo>
                    <a:pt x="-2189" y="-483"/>
                  </a:lnTo>
                  <a:lnTo>
                    <a:pt x="503177" y="-483"/>
                  </a:lnTo>
                  <a:lnTo>
                    <a:pt x="503177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93" name="Freeform: Shape 992">
              <a:extLst>
                <a:ext uri="{FF2B5EF4-FFF2-40B4-BE49-F238E27FC236}">
                  <a16:creationId xmlns:a16="http://schemas.microsoft.com/office/drawing/2014/main" id="{3BA61667-610C-49A3-8E86-44828632E128}"/>
                </a:ext>
              </a:extLst>
            </p:cNvPr>
            <p:cNvSpPr/>
            <p:nvPr/>
          </p:nvSpPr>
          <p:spPr>
            <a:xfrm>
              <a:off x="2370850" y="996693"/>
              <a:ext cx="505365" cy="123533"/>
            </a:xfrm>
            <a:custGeom>
              <a:avLst/>
              <a:gdLst>
                <a:gd name="connsiteX0" fmla="*/ -2189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123051 h 123533"/>
                <a:gd name="connsiteX3" fmla="*/ -2189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50317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94" name="Freeform: Shape 993">
              <a:extLst>
                <a:ext uri="{FF2B5EF4-FFF2-40B4-BE49-F238E27FC236}">
                  <a16:creationId xmlns:a16="http://schemas.microsoft.com/office/drawing/2014/main" id="{ECD89075-ADEE-48E6-81E7-89B6B1CED758}"/>
                </a:ext>
              </a:extLst>
            </p:cNvPr>
            <p:cNvSpPr/>
            <p:nvPr/>
          </p:nvSpPr>
          <p:spPr>
            <a:xfrm>
              <a:off x="2370850" y="996693"/>
              <a:ext cx="505365" cy="123533"/>
            </a:xfrm>
            <a:custGeom>
              <a:avLst/>
              <a:gdLst>
                <a:gd name="connsiteX0" fmla="*/ 503177 w 505365"/>
                <a:gd name="connsiteY0" fmla="*/ 123051 h 123533"/>
                <a:gd name="connsiteX1" fmla="*/ -2189 w 505365"/>
                <a:gd name="connsiteY1" fmla="*/ -483 h 123533"/>
                <a:gd name="connsiteX2" fmla="*/ 503177 w 505365"/>
                <a:gd name="connsiteY2" fmla="*/ -483 h 123533"/>
                <a:gd name="connsiteX3" fmla="*/ 503177 w 50536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65" h="123533">
                  <a:moveTo>
                    <a:pt x="503177" y="123051"/>
                  </a:moveTo>
                  <a:lnTo>
                    <a:pt x="-2189" y="-483"/>
                  </a:lnTo>
                  <a:lnTo>
                    <a:pt x="503177" y="-483"/>
                  </a:lnTo>
                  <a:lnTo>
                    <a:pt x="50317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95" name="Freeform: Shape 994">
              <a:extLst>
                <a:ext uri="{FF2B5EF4-FFF2-40B4-BE49-F238E27FC236}">
                  <a16:creationId xmlns:a16="http://schemas.microsoft.com/office/drawing/2014/main" id="{1B8CAA00-3CD5-46E6-B622-30D8E19E324B}"/>
                </a:ext>
              </a:extLst>
            </p:cNvPr>
            <p:cNvSpPr/>
            <p:nvPr/>
          </p:nvSpPr>
          <p:spPr>
            <a:xfrm>
              <a:off x="2494384" y="249875"/>
              <a:ext cx="381831" cy="482905"/>
            </a:xfrm>
            <a:custGeom>
              <a:avLst/>
              <a:gdLst>
                <a:gd name="connsiteX0" fmla="*/ -2189 w 381831"/>
                <a:gd name="connsiteY0" fmla="*/ 360707 h 482905"/>
                <a:gd name="connsiteX1" fmla="*/ -2189 w 381831"/>
                <a:gd name="connsiteY1" fmla="*/ -483 h 482905"/>
                <a:gd name="connsiteX2" fmla="*/ 379643 w 381831"/>
                <a:gd name="connsiteY2" fmla="*/ 482422 h 482905"/>
                <a:gd name="connsiteX3" fmla="*/ -2189 w 381831"/>
                <a:gd name="connsiteY3" fmla="*/ 360702 h 48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482905">
                  <a:moveTo>
                    <a:pt x="-2189" y="360707"/>
                  </a:moveTo>
                  <a:lnTo>
                    <a:pt x="-2189" y="-483"/>
                  </a:lnTo>
                  <a:lnTo>
                    <a:pt x="379643" y="482422"/>
                  </a:lnTo>
                  <a:lnTo>
                    <a:pt x="-2189" y="36070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96" name="Freeform: Shape 995">
              <a:extLst>
                <a:ext uri="{FF2B5EF4-FFF2-40B4-BE49-F238E27FC236}">
                  <a16:creationId xmlns:a16="http://schemas.microsoft.com/office/drawing/2014/main" id="{25DFAD68-EF3B-49E0-A1B3-E77DAEF974A5}"/>
                </a:ext>
              </a:extLst>
            </p:cNvPr>
            <p:cNvSpPr/>
            <p:nvPr/>
          </p:nvSpPr>
          <p:spPr>
            <a:xfrm>
              <a:off x="2494384" y="249875"/>
              <a:ext cx="381831" cy="482905"/>
            </a:xfrm>
            <a:custGeom>
              <a:avLst/>
              <a:gdLst>
                <a:gd name="connsiteX0" fmla="*/ 379643 w 381831"/>
                <a:gd name="connsiteY0" fmla="*/ 482422 h 482905"/>
                <a:gd name="connsiteX1" fmla="*/ -2189 w 381831"/>
                <a:gd name="connsiteY1" fmla="*/ -483 h 482905"/>
                <a:gd name="connsiteX2" fmla="*/ 379643 w 381831"/>
                <a:gd name="connsiteY2" fmla="*/ -483 h 482905"/>
                <a:gd name="connsiteX3" fmla="*/ 379643 w 381831"/>
                <a:gd name="connsiteY3" fmla="*/ 482422 h 48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482905">
                  <a:moveTo>
                    <a:pt x="379643" y="482422"/>
                  </a:moveTo>
                  <a:lnTo>
                    <a:pt x="-2189" y="-483"/>
                  </a:lnTo>
                  <a:lnTo>
                    <a:pt x="379643" y="-483"/>
                  </a:lnTo>
                  <a:lnTo>
                    <a:pt x="379643" y="48242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97" name="Freeform: Shape 996">
              <a:extLst>
                <a:ext uri="{FF2B5EF4-FFF2-40B4-BE49-F238E27FC236}">
                  <a16:creationId xmlns:a16="http://schemas.microsoft.com/office/drawing/2014/main" id="{576F166D-4631-4AAD-B3DD-0C0A2A094BC6}"/>
                </a:ext>
              </a:extLst>
            </p:cNvPr>
            <p:cNvSpPr/>
            <p:nvPr/>
          </p:nvSpPr>
          <p:spPr>
            <a:xfrm>
              <a:off x="2876216" y="249875"/>
              <a:ext cx="123533" cy="3200649"/>
            </a:xfrm>
            <a:custGeom>
              <a:avLst/>
              <a:gdLst>
                <a:gd name="connsiteX0" fmla="*/ -2189 w 123533"/>
                <a:gd name="connsiteY0" fmla="*/ 483680 h 3200649"/>
                <a:gd name="connsiteX1" fmla="*/ -2189 w 123533"/>
                <a:gd name="connsiteY1" fmla="*/ -483 h 3200649"/>
                <a:gd name="connsiteX2" fmla="*/ 121345 w 123533"/>
                <a:gd name="connsiteY2" fmla="*/ 3200167 h 3200649"/>
                <a:gd name="connsiteX3" fmla="*/ -2189 w 123533"/>
                <a:gd name="connsiteY3" fmla="*/ 483680 h 320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200649">
                  <a:moveTo>
                    <a:pt x="-2189" y="483680"/>
                  </a:moveTo>
                  <a:lnTo>
                    <a:pt x="-2189" y="-483"/>
                  </a:lnTo>
                  <a:lnTo>
                    <a:pt x="121345" y="3200167"/>
                  </a:lnTo>
                  <a:lnTo>
                    <a:pt x="-2189" y="48368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98" name="Freeform: Shape 997">
              <a:extLst>
                <a:ext uri="{FF2B5EF4-FFF2-40B4-BE49-F238E27FC236}">
                  <a16:creationId xmlns:a16="http://schemas.microsoft.com/office/drawing/2014/main" id="{17297B55-0063-452E-809A-0C16CBDA3B69}"/>
                </a:ext>
              </a:extLst>
            </p:cNvPr>
            <p:cNvSpPr/>
            <p:nvPr/>
          </p:nvSpPr>
          <p:spPr>
            <a:xfrm>
              <a:off x="2876216" y="249875"/>
              <a:ext cx="123533" cy="482905"/>
            </a:xfrm>
            <a:custGeom>
              <a:avLst/>
              <a:gdLst>
                <a:gd name="connsiteX0" fmla="*/ 121345 w 123533"/>
                <a:gd name="connsiteY0" fmla="*/ 482422 h 482905"/>
                <a:gd name="connsiteX1" fmla="*/ -2189 w 123533"/>
                <a:gd name="connsiteY1" fmla="*/ -483 h 482905"/>
                <a:gd name="connsiteX2" fmla="*/ 121345 w 123533"/>
                <a:gd name="connsiteY2" fmla="*/ -483 h 482905"/>
                <a:gd name="connsiteX3" fmla="*/ 121345 w 123533"/>
                <a:gd name="connsiteY3" fmla="*/ 482422 h 48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482905">
                  <a:moveTo>
                    <a:pt x="121345" y="482422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48242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99" name="Freeform: Shape 998">
              <a:extLst>
                <a:ext uri="{FF2B5EF4-FFF2-40B4-BE49-F238E27FC236}">
                  <a16:creationId xmlns:a16="http://schemas.microsoft.com/office/drawing/2014/main" id="{C8C5EA9D-13CD-4A24-BD9D-4ED93AB00A57}"/>
                </a:ext>
              </a:extLst>
            </p:cNvPr>
            <p:cNvSpPr/>
            <p:nvPr/>
          </p:nvSpPr>
          <p:spPr>
            <a:xfrm>
              <a:off x="2999750" y="249875"/>
              <a:ext cx="134764" cy="482905"/>
            </a:xfrm>
            <a:custGeom>
              <a:avLst/>
              <a:gdLst>
                <a:gd name="connsiteX0" fmla="*/ -2189 w 134764"/>
                <a:gd name="connsiteY0" fmla="*/ 482422 h 482905"/>
                <a:gd name="connsiteX1" fmla="*/ -2189 w 134764"/>
                <a:gd name="connsiteY1" fmla="*/ -483 h 482905"/>
                <a:gd name="connsiteX2" fmla="*/ 132575 w 134764"/>
                <a:gd name="connsiteY2" fmla="*/ 482422 h 482905"/>
                <a:gd name="connsiteX3" fmla="*/ -2189 w 134764"/>
                <a:gd name="connsiteY3" fmla="*/ 482422 h 48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764" h="482905">
                  <a:moveTo>
                    <a:pt x="-2189" y="482422"/>
                  </a:moveTo>
                  <a:lnTo>
                    <a:pt x="-2189" y="-483"/>
                  </a:lnTo>
                  <a:lnTo>
                    <a:pt x="132575" y="482422"/>
                  </a:lnTo>
                  <a:lnTo>
                    <a:pt x="-2189" y="48242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00" name="Freeform: Shape 999">
              <a:extLst>
                <a:ext uri="{FF2B5EF4-FFF2-40B4-BE49-F238E27FC236}">
                  <a16:creationId xmlns:a16="http://schemas.microsoft.com/office/drawing/2014/main" id="{294B8FC8-1C7E-40EC-AB8E-DE5AFD41D147}"/>
                </a:ext>
              </a:extLst>
            </p:cNvPr>
            <p:cNvSpPr/>
            <p:nvPr/>
          </p:nvSpPr>
          <p:spPr>
            <a:xfrm>
              <a:off x="2999750" y="249875"/>
              <a:ext cx="134764" cy="359371"/>
            </a:xfrm>
            <a:custGeom>
              <a:avLst/>
              <a:gdLst>
                <a:gd name="connsiteX0" fmla="*/ 132575 w 134764"/>
                <a:gd name="connsiteY0" fmla="*/ 358888 h 359371"/>
                <a:gd name="connsiteX1" fmla="*/ -2189 w 134764"/>
                <a:gd name="connsiteY1" fmla="*/ -483 h 359371"/>
                <a:gd name="connsiteX2" fmla="*/ 132575 w 134764"/>
                <a:gd name="connsiteY2" fmla="*/ -483 h 359371"/>
                <a:gd name="connsiteX3" fmla="*/ 132575 w 134764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764" h="359371">
                  <a:moveTo>
                    <a:pt x="132575" y="358888"/>
                  </a:moveTo>
                  <a:lnTo>
                    <a:pt x="-2189" y="-483"/>
                  </a:lnTo>
                  <a:lnTo>
                    <a:pt x="132575" y="-483"/>
                  </a:lnTo>
                  <a:lnTo>
                    <a:pt x="132575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01" name="Freeform: Shape 1000">
              <a:extLst>
                <a:ext uri="{FF2B5EF4-FFF2-40B4-BE49-F238E27FC236}">
                  <a16:creationId xmlns:a16="http://schemas.microsoft.com/office/drawing/2014/main" id="{DF71B372-DA60-44CC-B73D-4C83DFAF8A1D}"/>
                </a:ext>
              </a:extLst>
            </p:cNvPr>
            <p:cNvSpPr/>
            <p:nvPr/>
          </p:nvSpPr>
          <p:spPr>
            <a:xfrm>
              <a:off x="2999750" y="3332606"/>
              <a:ext cx="258298" cy="117918"/>
            </a:xfrm>
            <a:custGeom>
              <a:avLst/>
              <a:gdLst>
                <a:gd name="connsiteX0" fmla="*/ -2189 w 258298"/>
                <a:gd name="connsiteY0" fmla="*/ 117436 h 117918"/>
                <a:gd name="connsiteX1" fmla="*/ -2189 w 258298"/>
                <a:gd name="connsiteY1" fmla="*/ -483 h 117918"/>
                <a:gd name="connsiteX2" fmla="*/ 256109 w 258298"/>
                <a:gd name="connsiteY2" fmla="*/ 117436 h 117918"/>
                <a:gd name="connsiteX3" fmla="*/ -2189 w 25829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256109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02" name="Freeform: Shape 1001">
              <a:extLst>
                <a:ext uri="{FF2B5EF4-FFF2-40B4-BE49-F238E27FC236}">
                  <a16:creationId xmlns:a16="http://schemas.microsoft.com/office/drawing/2014/main" id="{8657272A-649C-4C78-B635-4AD03130DB38}"/>
                </a:ext>
              </a:extLst>
            </p:cNvPr>
            <p:cNvSpPr/>
            <p:nvPr/>
          </p:nvSpPr>
          <p:spPr>
            <a:xfrm>
              <a:off x="2999750" y="3332606"/>
              <a:ext cx="258298" cy="117918"/>
            </a:xfrm>
            <a:custGeom>
              <a:avLst/>
              <a:gdLst>
                <a:gd name="connsiteX0" fmla="*/ 256109 w 258298"/>
                <a:gd name="connsiteY0" fmla="*/ 117436 h 117918"/>
                <a:gd name="connsiteX1" fmla="*/ -2189 w 258298"/>
                <a:gd name="connsiteY1" fmla="*/ -483 h 117918"/>
                <a:gd name="connsiteX2" fmla="*/ 256109 w 258298"/>
                <a:gd name="connsiteY2" fmla="*/ -483 h 117918"/>
                <a:gd name="connsiteX3" fmla="*/ 256109 w 25829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17918">
                  <a:moveTo>
                    <a:pt x="256109" y="117436"/>
                  </a:moveTo>
                  <a:lnTo>
                    <a:pt x="-2189" y="-483"/>
                  </a:lnTo>
                  <a:lnTo>
                    <a:pt x="256109" y="-483"/>
                  </a:lnTo>
                  <a:lnTo>
                    <a:pt x="25610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03" name="Freeform: Shape 1002">
              <a:extLst>
                <a:ext uri="{FF2B5EF4-FFF2-40B4-BE49-F238E27FC236}">
                  <a16:creationId xmlns:a16="http://schemas.microsoft.com/office/drawing/2014/main" id="{E425FF0C-7C4D-492E-9EA6-F5C3EF8CD463}"/>
                </a:ext>
              </a:extLst>
            </p:cNvPr>
            <p:cNvSpPr/>
            <p:nvPr/>
          </p:nvSpPr>
          <p:spPr>
            <a:xfrm>
              <a:off x="2999750" y="2939543"/>
              <a:ext cx="258298" cy="123533"/>
            </a:xfrm>
            <a:custGeom>
              <a:avLst/>
              <a:gdLst>
                <a:gd name="connsiteX0" fmla="*/ -218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123051 h 123533"/>
                <a:gd name="connsiteX3" fmla="*/ -218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56109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04" name="Freeform: Shape 1003">
              <a:extLst>
                <a:ext uri="{FF2B5EF4-FFF2-40B4-BE49-F238E27FC236}">
                  <a16:creationId xmlns:a16="http://schemas.microsoft.com/office/drawing/2014/main" id="{7FB6CEA1-C745-4903-9310-5D0971428569}"/>
                </a:ext>
              </a:extLst>
            </p:cNvPr>
            <p:cNvSpPr/>
            <p:nvPr/>
          </p:nvSpPr>
          <p:spPr>
            <a:xfrm>
              <a:off x="2999750" y="2939543"/>
              <a:ext cx="258298" cy="123533"/>
            </a:xfrm>
            <a:custGeom>
              <a:avLst/>
              <a:gdLst>
                <a:gd name="connsiteX0" fmla="*/ 25610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-483 h 123533"/>
                <a:gd name="connsiteX3" fmla="*/ 25610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256109" y="123051"/>
                  </a:moveTo>
                  <a:lnTo>
                    <a:pt x="-2189" y="-483"/>
                  </a:lnTo>
                  <a:lnTo>
                    <a:pt x="256109" y="-483"/>
                  </a:lnTo>
                  <a:lnTo>
                    <a:pt x="25610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05" name="Freeform: Shape 1004">
              <a:extLst>
                <a:ext uri="{FF2B5EF4-FFF2-40B4-BE49-F238E27FC236}">
                  <a16:creationId xmlns:a16="http://schemas.microsoft.com/office/drawing/2014/main" id="{09313679-7E76-4F01-9FCF-C1CB6CEB707B}"/>
                </a:ext>
              </a:extLst>
            </p:cNvPr>
            <p:cNvSpPr/>
            <p:nvPr/>
          </p:nvSpPr>
          <p:spPr>
            <a:xfrm>
              <a:off x="2999750" y="2552096"/>
              <a:ext cx="258298" cy="123533"/>
            </a:xfrm>
            <a:custGeom>
              <a:avLst/>
              <a:gdLst>
                <a:gd name="connsiteX0" fmla="*/ -218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123051 h 123533"/>
                <a:gd name="connsiteX3" fmla="*/ -218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56109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06" name="Freeform: Shape 1005">
              <a:extLst>
                <a:ext uri="{FF2B5EF4-FFF2-40B4-BE49-F238E27FC236}">
                  <a16:creationId xmlns:a16="http://schemas.microsoft.com/office/drawing/2014/main" id="{0D077F14-1587-4B4B-B5EE-28B4477FE41E}"/>
                </a:ext>
              </a:extLst>
            </p:cNvPr>
            <p:cNvSpPr/>
            <p:nvPr/>
          </p:nvSpPr>
          <p:spPr>
            <a:xfrm>
              <a:off x="2999750" y="2552096"/>
              <a:ext cx="258298" cy="123533"/>
            </a:xfrm>
            <a:custGeom>
              <a:avLst/>
              <a:gdLst>
                <a:gd name="connsiteX0" fmla="*/ 25610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-483 h 123533"/>
                <a:gd name="connsiteX3" fmla="*/ 25610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256109" y="123051"/>
                  </a:moveTo>
                  <a:lnTo>
                    <a:pt x="-2189" y="-483"/>
                  </a:lnTo>
                  <a:lnTo>
                    <a:pt x="256109" y="-483"/>
                  </a:lnTo>
                  <a:lnTo>
                    <a:pt x="25610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07" name="Freeform: Shape 1006">
              <a:extLst>
                <a:ext uri="{FF2B5EF4-FFF2-40B4-BE49-F238E27FC236}">
                  <a16:creationId xmlns:a16="http://schemas.microsoft.com/office/drawing/2014/main" id="{670611CF-F06B-4C56-AC92-94E43C962F56}"/>
                </a:ext>
              </a:extLst>
            </p:cNvPr>
            <p:cNvSpPr/>
            <p:nvPr/>
          </p:nvSpPr>
          <p:spPr>
            <a:xfrm>
              <a:off x="2999750" y="2164649"/>
              <a:ext cx="258298" cy="123539"/>
            </a:xfrm>
            <a:custGeom>
              <a:avLst/>
              <a:gdLst>
                <a:gd name="connsiteX0" fmla="*/ -2189 w 258298"/>
                <a:gd name="connsiteY0" fmla="*/ 123056 h 123539"/>
                <a:gd name="connsiteX1" fmla="*/ -2189 w 258298"/>
                <a:gd name="connsiteY1" fmla="*/ -483 h 123539"/>
                <a:gd name="connsiteX2" fmla="*/ 256109 w 258298"/>
                <a:gd name="connsiteY2" fmla="*/ 123056 h 123539"/>
                <a:gd name="connsiteX3" fmla="*/ -2189 w 258298"/>
                <a:gd name="connsiteY3" fmla="*/ 12305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9">
                  <a:moveTo>
                    <a:pt x="-2189" y="123056"/>
                  </a:moveTo>
                  <a:lnTo>
                    <a:pt x="-2189" y="-483"/>
                  </a:lnTo>
                  <a:lnTo>
                    <a:pt x="256109" y="123056"/>
                  </a:lnTo>
                  <a:lnTo>
                    <a:pt x="-2189" y="1230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08" name="Freeform: Shape 1007">
              <a:extLst>
                <a:ext uri="{FF2B5EF4-FFF2-40B4-BE49-F238E27FC236}">
                  <a16:creationId xmlns:a16="http://schemas.microsoft.com/office/drawing/2014/main" id="{6448949D-905D-4CF7-99D0-778C2B69220C}"/>
                </a:ext>
              </a:extLst>
            </p:cNvPr>
            <p:cNvSpPr/>
            <p:nvPr/>
          </p:nvSpPr>
          <p:spPr>
            <a:xfrm>
              <a:off x="2999750" y="2164649"/>
              <a:ext cx="258298" cy="123539"/>
            </a:xfrm>
            <a:custGeom>
              <a:avLst/>
              <a:gdLst>
                <a:gd name="connsiteX0" fmla="*/ 256109 w 258298"/>
                <a:gd name="connsiteY0" fmla="*/ 123056 h 123539"/>
                <a:gd name="connsiteX1" fmla="*/ -2189 w 258298"/>
                <a:gd name="connsiteY1" fmla="*/ -483 h 123539"/>
                <a:gd name="connsiteX2" fmla="*/ 256109 w 258298"/>
                <a:gd name="connsiteY2" fmla="*/ -483 h 123539"/>
                <a:gd name="connsiteX3" fmla="*/ 256109 w 258298"/>
                <a:gd name="connsiteY3" fmla="*/ 12305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9">
                  <a:moveTo>
                    <a:pt x="256109" y="123056"/>
                  </a:moveTo>
                  <a:lnTo>
                    <a:pt x="-2189" y="-483"/>
                  </a:lnTo>
                  <a:lnTo>
                    <a:pt x="256109" y="-483"/>
                  </a:lnTo>
                  <a:lnTo>
                    <a:pt x="256109" y="1230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09" name="Freeform: Shape 1008">
              <a:extLst>
                <a:ext uri="{FF2B5EF4-FFF2-40B4-BE49-F238E27FC236}">
                  <a16:creationId xmlns:a16="http://schemas.microsoft.com/office/drawing/2014/main" id="{CCCE6F92-62E6-4FCA-AD33-24F7E81339F7}"/>
                </a:ext>
              </a:extLst>
            </p:cNvPr>
            <p:cNvSpPr/>
            <p:nvPr/>
          </p:nvSpPr>
          <p:spPr>
            <a:xfrm>
              <a:off x="2999750" y="1777202"/>
              <a:ext cx="258298" cy="123533"/>
            </a:xfrm>
            <a:custGeom>
              <a:avLst/>
              <a:gdLst>
                <a:gd name="connsiteX0" fmla="*/ -218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123051 h 123533"/>
                <a:gd name="connsiteX3" fmla="*/ -218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56109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10" name="Freeform: Shape 1009">
              <a:extLst>
                <a:ext uri="{FF2B5EF4-FFF2-40B4-BE49-F238E27FC236}">
                  <a16:creationId xmlns:a16="http://schemas.microsoft.com/office/drawing/2014/main" id="{1D170A4D-5D59-4B88-91CE-ACF53AB9D6EE}"/>
                </a:ext>
              </a:extLst>
            </p:cNvPr>
            <p:cNvSpPr/>
            <p:nvPr/>
          </p:nvSpPr>
          <p:spPr>
            <a:xfrm>
              <a:off x="2999750" y="1777202"/>
              <a:ext cx="258298" cy="123533"/>
            </a:xfrm>
            <a:custGeom>
              <a:avLst/>
              <a:gdLst>
                <a:gd name="connsiteX0" fmla="*/ 25610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-483 h 123533"/>
                <a:gd name="connsiteX3" fmla="*/ 25610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256109" y="123051"/>
                  </a:moveTo>
                  <a:lnTo>
                    <a:pt x="-2189" y="-483"/>
                  </a:lnTo>
                  <a:lnTo>
                    <a:pt x="256109" y="-483"/>
                  </a:lnTo>
                  <a:lnTo>
                    <a:pt x="25610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11" name="Freeform: Shape 1010">
              <a:extLst>
                <a:ext uri="{FF2B5EF4-FFF2-40B4-BE49-F238E27FC236}">
                  <a16:creationId xmlns:a16="http://schemas.microsoft.com/office/drawing/2014/main" id="{30A8E7AF-78BD-4B71-96C9-C3CC59431FE2}"/>
                </a:ext>
              </a:extLst>
            </p:cNvPr>
            <p:cNvSpPr/>
            <p:nvPr/>
          </p:nvSpPr>
          <p:spPr>
            <a:xfrm>
              <a:off x="2999750" y="1389755"/>
              <a:ext cx="258298" cy="117918"/>
            </a:xfrm>
            <a:custGeom>
              <a:avLst/>
              <a:gdLst>
                <a:gd name="connsiteX0" fmla="*/ -2189 w 258298"/>
                <a:gd name="connsiteY0" fmla="*/ 117436 h 117918"/>
                <a:gd name="connsiteX1" fmla="*/ -2189 w 258298"/>
                <a:gd name="connsiteY1" fmla="*/ -483 h 117918"/>
                <a:gd name="connsiteX2" fmla="*/ 256109 w 258298"/>
                <a:gd name="connsiteY2" fmla="*/ 117436 h 117918"/>
                <a:gd name="connsiteX3" fmla="*/ -2189 w 25829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256109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12" name="Freeform: Shape 1011">
              <a:extLst>
                <a:ext uri="{FF2B5EF4-FFF2-40B4-BE49-F238E27FC236}">
                  <a16:creationId xmlns:a16="http://schemas.microsoft.com/office/drawing/2014/main" id="{2050F666-678D-4B8B-B23C-7DAC3FAF7B36}"/>
                </a:ext>
              </a:extLst>
            </p:cNvPr>
            <p:cNvSpPr/>
            <p:nvPr/>
          </p:nvSpPr>
          <p:spPr>
            <a:xfrm>
              <a:off x="2999750" y="1389755"/>
              <a:ext cx="258298" cy="117918"/>
            </a:xfrm>
            <a:custGeom>
              <a:avLst/>
              <a:gdLst>
                <a:gd name="connsiteX0" fmla="*/ 256109 w 258298"/>
                <a:gd name="connsiteY0" fmla="*/ 117436 h 117918"/>
                <a:gd name="connsiteX1" fmla="*/ -2189 w 258298"/>
                <a:gd name="connsiteY1" fmla="*/ -483 h 117918"/>
                <a:gd name="connsiteX2" fmla="*/ 256109 w 258298"/>
                <a:gd name="connsiteY2" fmla="*/ -483 h 117918"/>
                <a:gd name="connsiteX3" fmla="*/ 256109 w 25829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17918">
                  <a:moveTo>
                    <a:pt x="256109" y="117436"/>
                  </a:moveTo>
                  <a:lnTo>
                    <a:pt x="-2189" y="-483"/>
                  </a:lnTo>
                  <a:lnTo>
                    <a:pt x="256109" y="-483"/>
                  </a:lnTo>
                  <a:lnTo>
                    <a:pt x="25610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13" name="Freeform: Shape 1012">
              <a:extLst>
                <a:ext uri="{FF2B5EF4-FFF2-40B4-BE49-F238E27FC236}">
                  <a16:creationId xmlns:a16="http://schemas.microsoft.com/office/drawing/2014/main" id="{A9158542-9E1F-420F-A889-1461FC3638CC}"/>
                </a:ext>
              </a:extLst>
            </p:cNvPr>
            <p:cNvSpPr/>
            <p:nvPr/>
          </p:nvSpPr>
          <p:spPr>
            <a:xfrm>
              <a:off x="2999750" y="996693"/>
              <a:ext cx="258298" cy="123533"/>
            </a:xfrm>
            <a:custGeom>
              <a:avLst/>
              <a:gdLst>
                <a:gd name="connsiteX0" fmla="*/ -218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123051 h 123533"/>
                <a:gd name="connsiteX3" fmla="*/ -218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56109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14" name="Freeform: Shape 1013">
              <a:extLst>
                <a:ext uri="{FF2B5EF4-FFF2-40B4-BE49-F238E27FC236}">
                  <a16:creationId xmlns:a16="http://schemas.microsoft.com/office/drawing/2014/main" id="{8A4D2F7A-7EBA-4499-9CCE-C7A2B60E9592}"/>
                </a:ext>
              </a:extLst>
            </p:cNvPr>
            <p:cNvSpPr/>
            <p:nvPr/>
          </p:nvSpPr>
          <p:spPr>
            <a:xfrm>
              <a:off x="2999750" y="996693"/>
              <a:ext cx="258298" cy="123533"/>
            </a:xfrm>
            <a:custGeom>
              <a:avLst/>
              <a:gdLst>
                <a:gd name="connsiteX0" fmla="*/ 256109 w 258298"/>
                <a:gd name="connsiteY0" fmla="*/ 123051 h 123533"/>
                <a:gd name="connsiteX1" fmla="*/ -2189 w 258298"/>
                <a:gd name="connsiteY1" fmla="*/ -483 h 123533"/>
                <a:gd name="connsiteX2" fmla="*/ 256109 w 258298"/>
                <a:gd name="connsiteY2" fmla="*/ -483 h 123533"/>
                <a:gd name="connsiteX3" fmla="*/ 256109 w 25829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298" h="123533">
                  <a:moveTo>
                    <a:pt x="256109" y="123051"/>
                  </a:moveTo>
                  <a:lnTo>
                    <a:pt x="-2189" y="-483"/>
                  </a:lnTo>
                  <a:lnTo>
                    <a:pt x="256109" y="-483"/>
                  </a:lnTo>
                  <a:lnTo>
                    <a:pt x="25610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15" name="Freeform: Shape 1014">
              <a:extLst>
                <a:ext uri="{FF2B5EF4-FFF2-40B4-BE49-F238E27FC236}">
                  <a16:creationId xmlns:a16="http://schemas.microsoft.com/office/drawing/2014/main" id="{6C662083-F986-4854-AA2C-13CBACEF7D0F}"/>
                </a:ext>
              </a:extLst>
            </p:cNvPr>
            <p:cNvSpPr/>
            <p:nvPr/>
          </p:nvSpPr>
          <p:spPr>
            <a:xfrm>
              <a:off x="3134514" y="609246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16" name="Freeform: Shape 1015">
              <a:extLst>
                <a:ext uri="{FF2B5EF4-FFF2-40B4-BE49-F238E27FC236}">
                  <a16:creationId xmlns:a16="http://schemas.microsoft.com/office/drawing/2014/main" id="{A6C25211-77AE-4462-A491-4D166C75955C}"/>
                </a:ext>
              </a:extLst>
            </p:cNvPr>
            <p:cNvSpPr/>
            <p:nvPr/>
          </p:nvSpPr>
          <p:spPr>
            <a:xfrm>
              <a:off x="3134514" y="609246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17" name="Freeform: Shape 1016">
              <a:extLst>
                <a:ext uri="{FF2B5EF4-FFF2-40B4-BE49-F238E27FC236}">
                  <a16:creationId xmlns:a16="http://schemas.microsoft.com/office/drawing/2014/main" id="{D6916CAA-6664-4BBF-B263-2623C05DF993}"/>
                </a:ext>
              </a:extLst>
            </p:cNvPr>
            <p:cNvSpPr/>
            <p:nvPr/>
          </p:nvSpPr>
          <p:spPr>
            <a:xfrm>
              <a:off x="3258048" y="609246"/>
              <a:ext cx="123533" cy="2841278"/>
            </a:xfrm>
            <a:custGeom>
              <a:avLst/>
              <a:gdLst>
                <a:gd name="connsiteX0" fmla="*/ -2189 w 123533"/>
                <a:gd name="connsiteY0" fmla="*/ 121675 h 2841278"/>
                <a:gd name="connsiteX1" fmla="*/ -2189 w 123533"/>
                <a:gd name="connsiteY1" fmla="*/ -483 h 2841278"/>
                <a:gd name="connsiteX2" fmla="*/ 121345 w 123533"/>
                <a:gd name="connsiteY2" fmla="*/ 2840796 h 2841278"/>
                <a:gd name="connsiteX3" fmla="*/ -2189 w 123533"/>
                <a:gd name="connsiteY3" fmla="*/ 121675 h 284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841278">
                  <a:moveTo>
                    <a:pt x="-2189" y="121675"/>
                  </a:moveTo>
                  <a:lnTo>
                    <a:pt x="-2189" y="-483"/>
                  </a:lnTo>
                  <a:lnTo>
                    <a:pt x="121345" y="2840796"/>
                  </a:lnTo>
                  <a:lnTo>
                    <a:pt x="-2189" y="12167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18" name="Freeform: Shape 1017">
              <a:extLst>
                <a:ext uri="{FF2B5EF4-FFF2-40B4-BE49-F238E27FC236}">
                  <a16:creationId xmlns:a16="http://schemas.microsoft.com/office/drawing/2014/main" id="{66FE903B-0B12-44D5-B3C5-083427B6A1DF}"/>
                </a:ext>
              </a:extLst>
            </p:cNvPr>
            <p:cNvSpPr/>
            <p:nvPr/>
          </p:nvSpPr>
          <p:spPr>
            <a:xfrm>
              <a:off x="3258048" y="609246"/>
              <a:ext cx="123533" cy="2723359"/>
            </a:xfrm>
            <a:custGeom>
              <a:avLst/>
              <a:gdLst>
                <a:gd name="connsiteX0" fmla="*/ 121345 w 123533"/>
                <a:gd name="connsiteY0" fmla="*/ 2722877 h 2723359"/>
                <a:gd name="connsiteX1" fmla="*/ -2189 w 123533"/>
                <a:gd name="connsiteY1" fmla="*/ -483 h 2723359"/>
                <a:gd name="connsiteX2" fmla="*/ 121345 w 123533"/>
                <a:gd name="connsiteY2" fmla="*/ -483 h 2723359"/>
                <a:gd name="connsiteX3" fmla="*/ 121345 w 123533"/>
                <a:gd name="connsiteY3" fmla="*/ 2722877 h 2723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723359">
                  <a:moveTo>
                    <a:pt x="121345" y="2722877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272287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19" name="Freeform: Shape 1018">
              <a:extLst>
                <a:ext uri="{FF2B5EF4-FFF2-40B4-BE49-F238E27FC236}">
                  <a16:creationId xmlns:a16="http://schemas.microsoft.com/office/drawing/2014/main" id="{B81CD0F7-9817-47AD-B6DA-B8F7CCC78B21}"/>
                </a:ext>
              </a:extLst>
            </p:cNvPr>
            <p:cNvSpPr/>
            <p:nvPr/>
          </p:nvSpPr>
          <p:spPr>
            <a:xfrm>
              <a:off x="3381582" y="3332606"/>
              <a:ext cx="129149" cy="117918"/>
            </a:xfrm>
            <a:custGeom>
              <a:avLst/>
              <a:gdLst>
                <a:gd name="connsiteX0" fmla="*/ -2189 w 129149"/>
                <a:gd name="connsiteY0" fmla="*/ 117436 h 117918"/>
                <a:gd name="connsiteX1" fmla="*/ -2189 w 129149"/>
                <a:gd name="connsiteY1" fmla="*/ -483 h 117918"/>
                <a:gd name="connsiteX2" fmla="*/ 126960 w 129149"/>
                <a:gd name="connsiteY2" fmla="*/ 117436 h 117918"/>
                <a:gd name="connsiteX3" fmla="*/ -2189 w 129149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149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6960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20" name="Freeform: Shape 1019">
              <a:extLst>
                <a:ext uri="{FF2B5EF4-FFF2-40B4-BE49-F238E27FC236}">
                  <a16:creationId xmlns:a16="http://schemas.microsoft.com/office/drawing/2014/main" id="{8C76CA05-1089-4024-9FF6-C4DBF708A32D}"/>
                </a:ext>
              </a:extLst>
            </p:cNvPr>
            <p:cNvSpPr/>
            <p:nvPr/>
          </p:nvSpPr>
          <p:spPr>
            <a:xfrm>
              <a:off x="3381582" y="3332606"/>
              <a:ext cx="129149" cy="117918"/>
            </a:xfrm>
            <a:custGeom>
              <a:avLst/>
              <a:gdLst>
                <a:gd name="connsiteX0" fmla="*/ 126960 w 129149"/>
                <a:gd name="connsiteY0" fmla="*/ 117436 h 117918"/>
                <a:gd name="connsiteX1" fmla="*/ -2189 w 129149"/>
                <a:gd name="connsiteY1" fmla="*/ -483 h 117918"/>
                <a:gd name="connsiteX2" fmla="*/ 126960 w 129149"/>
                <a:gd name="connsiteY2" fmla="*/ -483 h 117918"/>
                <a:gd name="connsiteX3" fmla="*/ 126960 w 129149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149" h="117918">
                  <a:moveTo>
                    <a:pt x="126960" y="117436"/>
                  </a:moveTo>
                  <a:lnTo>
                    <a:pt x="-2189" y="-483"/>
                  </a:lnTo>
                  <a:lnTo>
                    <a:pt x="126960" y="-483"/>
                  </a:lnTo>
                  <a:lnTo>
                    <a:pt x="126960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21" name="Freeform: Shape 1020">
              <a:extLst>
                <a:ext uri="{FF2B5EF4-FFF2-40B4-BE49-F238E27FC236}">
                  <a16:creationId xmlns:a16="http://schemas.microsoft.com/office/drawing/2014/main" id="{A0AC2678-CD20-4CF4-8364-AB243F21C542}"/>
                </a:ext>
              </a:extLst>
            </p:cNvPr>
            <p:cNvSpPr/>
            <p:nvPr/>
          </p:nvSpPr>
          <p:spPr>
            <a:xfrm>
              <a:off x="3510731" y="2568942"/>
              <a:ext cx="5615" cy="881582"/>
            </a:xfrm>
            <a:custGeom>
              <a:avLst/>
              <a:gdLst>
                <a:gd name="connsiteX0" fmla="*/ -2189 w 5615"/>
                <a:gd name="connsiteY0" fmla="*/ 758857 h 881582"/>
                <a:gd name="connsiteX1" fmla="*/ -2189 w 5615"/>
                <a:gd name="connsiteY1" fmla="*/ -483 h 881582"/>
                <a:gd name="connsiteX2" fmla="*/ 3426 w 5615"/>
                <a:gd name="connsiteY2" fmla="*/ 881099 h 881582"/>
                <a:gd name="connsiteX3" fmla="*/ -2189 w 5615"/>
                <a:gd name="connsiteY3" fmla="*/ 758857 h 8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881582">
                  <a:moveTo>
                    <a:pt x="-2189" y="758857"/>
                  </a:moveTo>
                  <a:lnTo>
                    <a:pt x="-2189" y="-483"/>
                  </a:lnTo>
                  <a:lnTo>
                    <a:pt x="3426" y="881099"/>
                  </a:lnTo>
                  <a:lnTo>
                    <a:pt x="-2189" y="75885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22" name="Freeform: Shape 1021">
              <a:extLst>
                <a:ext uri="{FF2B5EF4-FFF2-40B4-BE49-F238E27FC236}">
                  <a16:creationId xmlns:a16="http://schemas.microsoft.com/office/drawing/2014/main" id="{3BABB467-FC72-4CCB-A727-8953E53B01F9}"/>
                </a:ext>
              </a:extLst>
            </p:cNvPr>
            <p:cNvSpPr/>
            <p:nvPr/>
          </p:nvSpPr>
          <p:spPr>
            <a:xfrm>
              <a:off x="3510731" y="2490329"/>
              <a:ext cx="5615" cy="960194"/>
            </a:xfrm>
            <a:custGeom>
              <a:avLst/>
              <a:gdLst>
                <a:gd name="connsiteX0" fmla="*/ 3426 w 5615"/>
                <a:gd name="connsiteY0" fmla="*/ 959712 h 960194"/>
                <a:gd name="connsiteX1" fmla="*/ -2189 w 5615"/>
                <a:gd name="connsiteY1" fmla="*/ 81117 h 960194"/>
                <a:gd name="connsiteX2" fmla="*/ 3426 w 5615"/>
                <a:gd name="connsiteY2" fmla="*/ -483 h 960194"/>
                <a:gd name="connsiteX3" fmla="*/ 3426 w 5615"/>
                <a:gd name="connsiteY3" fmla="*/ 959712 h 96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960194">
                  <a:moveTo>
                    <a:pt x="3426" y="959712"/>
                  </a:moveTo>
                  <a:lnTo>
                    <a:pt x="-2189" y="81117"/>
                  </a:lnTo>
                  <a:lnTo>
                    <a:pt x="3426" y="-483"/>
                  </a:lnTo>
                  <a:lnTo>
                    <a:pt x="3426" y="9597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23" name="Freeform: Shape 1022">
              <a:extLst>
                <a:ext uri="{FF2B5EF4-FFF2-40B4-BE49-F238E27FC236}">
                  <a16:creationId xmlns:a16="http://schemas.microsoft.com/office/drawing/2014/main" id="{0A84CFB2-6728-450E-81E4-B5FC2B58DF09}"/>
                </a:ext>
              </a:extLst>
            </p:cNvPr>
            <p:cNvSpPr/>
            <p:nvPr/>
          </p:nvSpPr>
          <p:spPr>
            <a:xfrm>
              <a:off x="3516346" y="2490329"/>
              <a:ext cx="22460" cy="960194"/>
            </a:xfrm>
            <a:custGeom>
              <a:avLst/>
              <a:gdLst>
                <a:gd name="connsiteX0" fmla="*/ -2189 w 22460"/>
                <a:gd name="connsiteY0" fmla="*/ 959712 h 960194"/>
                <a:gd name="connsiteX1" fmla="*/ -2189 w 22460"/>
                <a:gd name="connsiteY1" fmla="*/ -483 h 960194"/>
                <a:gd name="connsiteX2" fmla="*/ 20272 w 22460"/>
                <a:gd name="connsiteY2" fmla="*/ 959712 h 960194"/>
                <a:gd name="connsiteX3" fmla="*/ -2189 w 22460"/>
                <a:gd name="connsiteY3" fmla="*/ 959712 h 96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960194">
                  <a:moveTo>
                    <a:pt x="-2189" y="959712"/>
                  </a:moveTo>
                  <a:lnTo>
                    <a:pt x="-2189" y="-483"/>
                  </a:lnTo>
                  <a:lnTo>
                    <a:pt x="20272" y="959712"/>
                  </a:lnTo>
                  <a:lnTo>
                    <a:pt x="-2189" y="9597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24" name="Freeform: Shape 1023">
              <a:extLst>
                <a:ext uri="{FF2B5EF4-FFF2-40B4-BE49-F238E27FC236}">
                  <a16:creationId xmlns:a16="http://schemas.microsoft.com/office/drawing/2014/main" id="{12505DE2-C58B-465B-8BA6-86797E84669F}"/>
                </a:ext>
              </a:extLst>
            </p:cNvPr>
            <p:cNvSpPr/>
            <p:nvPr/>
          </p:nvSpPr>
          <p:spPr>
            <a:xfrm>
              <a:off x="3516346" y="2411717"/>
              <a:ext cx="22460" cy="1038807"/>
            </a:xfrm>
            <a:custGeom>
              <a:avLst/>
              <a:gdLst>
                <a:gd name="connsiteX0" fmla="*/ 20272 w 22460"/>
                <a:gd name="connsiteY0" fmla="*/ 1038324 h 1038807"/>
                <a:gd name="connsiteX1" fmla="*/ -2189 w 22460"/>
                <a:gd name="connsiteY1" fmla="*/ 78601 h 1038807"/>
                <a:gd name="connsiteX2" fmla="*/ 20272 w 22460"/>
                <a:gd name="connsiteY2" fmla="*/ -483 h 1038807"/>
                <a:gd name="connsiteX3" fmla="*/ 20272 w 22460"/>
                <a:gd name="connsiteY3" fmla="*/ 1038324 h 1038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1038807">
                  <a:moveTo>
                    <a:pt x="20272" y="1038324"/>
                  </a:moveTo>
                  <a:lnTo>
                    <a:pt x="-2189" y="78601"/>
                  </a:lnTo>
                  <a:lnTo>
                    <a:pt x="20272" y="-483"/>
                  </a:lnTo>
                  <a:lnTo>
                    <a:pt x="20272" y="103832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25" name="Freeform: Shape 1024">
              <a:extLst>
                <a:ext uri="{FF2B5EF4-FFF2-40B4-BE49-F238E27FC236}">
                  <a16:creationId xmlns:a16="http://schemas.microsoft.com/office/drawing/2014/main" id="{3EE21B70-C2DB-4957-B666-54F8533056F1}"/>
                </a:ext>
              </a:extLst>
            </p:cNvPr>
            <p:cNvSpPr/>
            <p:nvPr/>
          </p:nvSpPr>
          <p:spPr>
            <a:xfrm>
              <a:off x="3538807" y="2411717"/>
              <a:ext cx="33691" cy="1038807"/>
            </a:xfrm>
            <a:custGeom>
              <a:avLst/>
              <a:gdLst>
                <a:gd name="connsiteX0" fmla="*/ -2189 w 33691"/>
                <a:gd name="connsiteY0" fmla="*/ 1038324 h 1038807"/>
                <a:gd name="connsiteX1" fmla="*/ -2189 w 33691"/>
                <a:gd name="connsiteY1" fmla="*/ -483 h 1038807"/>
                <a:gd name="connsiteX2" fmla="*/ 31502 w 33691"/>
                <a:gd name="connsiteY2" fmla="*/ 1038324 h 1038807"/>
                <a:gd name="connsiteX3" fmla="*/ -2189 w 33691"/>
                <a:gd name="connsiteY3" fmla="*/ 1038324 h 1038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038807">
                  <a:moveTo>
                    <a:pt x="-2189" y="1038324"/>
                  </a:moveTo>
                  <a:lnTo>
                    <a:pt x="-2189" y="-483"/>
                  </a:lnTo>
                  <a:lnTo>
                    <a:pt x="31502" y="1038324"/>
                  </a:lnTo>
                  <a:lnTo>
                    <a:pt x="-2189" y="103832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26" name="Freeform: Shape 1025">
              <a:extLst>
                <a:ext uri="{FF2B5EF4-FFF2-40B4-BE49-F238E27FC236}">
                  <a16:creationId xmlns:a16="http://schemas.microsoft.com/office/drawing/2014/main" id="{66B53569-321D-43D7-B41F-B7A649202B59}"/>
                </a:ext>
              </a:extLst>
            </p:cNvPr>
            <p:cNvSpPr/>
            <p:nvPr/>
          </p:nvSpPr>
          <p:spPr>
            <a:xfrm>
              <a:off x="3538807" y="2333105"/>
              <a:ext cx="33691" cy="1117419"/>
            </a:xfrm>
            <a:custGeom>
              <a:avLst/>
              <a:gdLst>
                <a:gd name="connsiteX0" fmla="*/ 31502 w 33691"/>
                <a:gd name="connsiteY0" fmla="*/ 1116937 h 1117419"/>
                <a:gd name="connsiteX1" fmla="*/ -2189 w 33691"/>
                <a:gd name="connsiteY1" fmla="*/ 74019 h 1117419"/>
                <a:gd name="connsiteX2" fmla="*/ 31502 w 33691"/>
                <a:gd name="connsiteY2" fmla="*/ -483 h 1117419"/>
                <a:gd name="connsiteX3" fmla="*/ 31502 w 33691"/>
                <a:gd name="connsiteY3" fmla="*/ 1116937 h 111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117419">
                  <a:moveTo>
                    <a:pt x="31502" y="1116937"/>
                  </a:moveTo>
                  <a:lnTo>
                    <a:pt x="-2189" y="74019"/>
                  </a:lnTo>
                  <a:lnTo>
                    <a:pt x="31502" y="-483"/>
                  </a:lnTo>
                  <a:lnTo>
                    <a:pt x="31502" y="11169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1C24E347-0878-40F6-899A-40747D318484}"/>
                </a:ext>
              </a:extLst>
            </p:cNvPr>
            <p:cNvSpPr/>
            <p:nvPr/>
          </p:nvSpPr>
          <p:spPr>
            <a:xfrm>
              <a:off x="3572498" y="2333105"/>
              <a:ext cx="44921" cy="1117419"/>
            </a:xfrm>
            <a:custGeom>
              <a:avLst/>
              <a:gdLst>
                <a:gd name="connsiteX0" fmla="*/ -2189 w 44921"/>
                <a:gd name="connsiteY0" fmla="*/ 1116937 h 1117419"/>
                <a:gd name="connsiteX1" fmla="*/ -2189 w 44921"/>
                <a:gd name="connsiteY1" fmla="*/ -483 h 1117419"/>
                <a:gd name="connsiteX2" fmla="*/ 42732 w 44921"/>
                <a:gd name="connsiteY2" fmla="*/ 1116937 h 1117419"/>
                <a:gd name="connsiteX3" fmla="*/ -2189 w 44921"/>
                <a:gd name="connsiteY3" fmla="*/ 1116937 h 111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1117419">
                  <a:moveTo>
                    <a:pt x="-2189" y="1116937"/>
                  </a:moveTo>
                  <a:lnTo>
                    <a:pt x="-2189" y="-483"/>
                  </a:lnTo>
                  <a:lnTo>
                    <a:pt x="42732" y="1116937"/>
                  </a:lnTo>
                  <a:lnTo>
                    <a:pt x="-2189" y="11169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28" name="Freeform: Shape 1027">
              <a:extLst>
                <a:ext uri="{FF2B5EF4-FFF2-40B4-BE49-F238E27FC236}">
                  <a16:creationId xmlns:a16="http://schemas.microsoft.com/office/drawing/2014/main" id="{179C47A4-3763-46B4-8361-B2C8BF642A63}"/>
                </a:ext>
              </a:extLst>
            </p:cNvPr>
            <p:cNvSpPr/>
            <p:nvPr/>
          </p:nvSpPr>
          <p:spPr>
            <a:xfrm>
              <a:off x="3572498" y="2265722"/>
              <a:ext cx="44921" cy="1184801"/>
            </a:xfrm>
            <a:custGeom>
              <a:avLst/>
              <a:gdLst>
                <a:gd name="connsiteX0" fmla="*/ 42732 w 44921"/>
                <a:gd name="connsiteY0" fmla="*/ 1184319 h 1184801"/>
                <a:gd name="connsiteX1" fmla="*/ -2189 w 44921"/>
                <a:gd name="connsiteY1" fmla="*/ 66849 h 1184801"/>
                <a:gd name="connsiteX2" fmla="*/ 42732 w 44921"/>
                <a:gd name="connsiteY2" fmla="*/ -483 h 1184801"/>
                <a:gd name="connsiteX3" fmla="*/ 42732 w 44921"/>
                <a:gd name="connsiteY3" fmla="*/ 1184319 h 1184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1184801">
                  <a:moveTo>
                    <a:pt x="42732" y="1184319"/>
                  </a:moveTo>
                  <a:lnTo>
                    <a:pt x="-2189" y="66849"/>
                  </a:lnTo>
                  <a:lnTo>
                    <a:pt x="42732" y="-483"/>
                  </a:lnTo>
                  <a:lnTo>
                    <a:pt x="42732" y="11843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id="{0552B94B-8DDA-495B-9C1E-0413E7DB93E1}"/>
                </a:ext>
              </a:extLst>
            </p:cNvPr>
            <p:cNvSpPr/>
            <p:nvPr/>
          </p:nvSpPr>
          <p:spPr>
            <a:xfrm>
              <a:off x="3617419" y="2265722"/>
              <a:ext cx="11230" cy="1184801"/>
            </a:xfrm>
            <a:custGeom>
              <a:avLst/>
              <a:gdLst>
                <a:gd name="connsiteX0" fmla="*/ -2189 w 11230"/>
                <a:gd name="connsiteY0" fmla="*/ 1184319 h 1184801"/>
                <a:gd name="connsiteX1" fmla="*/ -2189 w 11230"/>
                <a:gd name="connsiteY1" fmla="*/ -483 h 1184801"/>
                <a:gd name="connsiteX2" fmla="*/ 9041 w 11230"/>
                <a:gd name="connsiteY2" fmla="*/ 1184319 h 1184801"/>
                <a:gd name="connsiteX3" fmla="*/ -2189 w 11230"/>
                <a:gd name="connsiteY3" fmla="*/ 1184319 h 1184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184801">
                  <a:moveTo>
                    <a:pt x="-2189" y="1184319"/>
                  </a:moveTo>
                  <a:lnTo>
                    <a:pt x="-2189" y="-483"/>
                  </a:lnTo>
                  <a:lnTo>
                    <a:pt x="9041" y="1184319"/>
                  </a:lnTo>
                  <a:lnTo>
                    <a:pt x="-2189" y="11843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id="{24EB3FBD-D40F-4C8F-808E-9010B7D585A9}"/>
                </a:ext>
              </a:extLst>
            </p:cNvPr>
            <p:cNvSpPr/>
            <p:nvPr/>
          </p:nvSpPr>
          <p:spPr>
            <a:xfrm>
              <a:off x="3617419" y="2254492"/>
              <a:ext cx="11230" cy="314449"/>
            </a:xfrm>
            <a:custGeom>
              <a:avLst/>
              <a:gdLst>
                <a:gd name="connsiteX0" fmla="*/ 9041 w 11230"/>
                <a:gd name="connsiteY0" fmla="*/ 313967 h 314449"/>
                <a:gd name="connsiteX1" fmla="*/ -2189 w 11230"/>
                <a:gd name="connsiteY1" fmla="*/ 11416 h 314449"/>
                <a:gd name="connsiteX2" fmla="*/ 9041 w 11230"/>
                <a:gd name="connsiteY2" fmla="*/ -483 h 314449"/>
                <a:gd name="connsiteX3" fmla="*/ 9041 w 11230"/>
                <a:gd name="connsiteY3" fmla="*/ 313967 h 31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314449">
                  <a:moveTo>
                    <a:pt x="9041" y="313967"/>
                  </a:moveTo>
                  <a:lnTo>
                    <a:pt x="-2189" y="11416"/>
                  </a:lnTo>
                  <a:lnTo>
                    <a:pt x="9041" y="-483"/>
                  </a:lnTo>
                  <a:lnTo>
                    <a:pt x="9041" y="31396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82B82241-76CE-4B86-8BAA-012111A5B29A}"/>
                </a:ext>
              </a:extLst>
            </p:cNvPr>
            <p:cNvSpPr/>
            <p:nvPr/>
          </p:nvSpPr>
          <p:spPr>
            <a:xfrm>
              <a:off x="3628650" y="2254492"/>
              <a:ext cx="5615" cy="314449"/>
            </a:xfrm>
            <a:custGeom>
              <a:avLst/>
              <a:gdLst>
                <a:gd name="connsiteX0" fmla="*/ -2189 w 5615"/>
                <a:gd name="connsiteY0" fmla="*/ 313967 h 314449"/>
                <a:gd name="connsiteX1" fmla="*/ -2189 w 5615"/>
                <a:gd name="connsiteY1" fmla="*/ -483 h 314449"/>
                <a:gd name="connsiteX2" fmla="*/ 3426 w 5615"/>
                <a:gd name="connsiteY2" fmla="*/ 253418 h 314449"/>
                <a:gd name="connsiteX3" fmla="*/ -2189 w 5615"/>
                <a:gd name="connsiteY3" fmla="*/ 313967 h 31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314449">
                  <a:moveTo>
                    <a:pt x="-2189" y="313967"/>
                  </a:moveTo>
                  <a:lnTo>
                    <a:pt x="-2189" y="-483"/>
                  </a:lnTo>
                  <a:lnTo>
                    <a:pt x="3426" y="253418"/>
                  </a:lnTo>
                  <a:lnTo>
                    <a:pt x="-2189" y="31396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EAAD6E01-68D5-47BD-9BEE-E19FA2D89D4A}"/>
                </a:ext>
              </a:extLst>
            </p:cNvPr>
            <p:cNvSpPr/>
            <p:nvPr/>
          </p:nvSpPr>
          <p:spPr>
            <a:xfrm>
              <a:off x="3628650" y="2248877"/>
              <a:ext cx="5615" cy="263913"/>
            </a:xfrm>
            <a:custGeom>
              <a:avLst/>
              <a:gdLst>
                <a:gd name="connsiteX0" fmla="*/ 3426 w 5615"/>
                <a:gd name="connsiteY0" fmla="*/ 263430 h 263913"/>
                <a:gd name="connsiteX1" fmla="*/ -2189 w 5615"/>
                <a:gd name="connsiteY1" fmla="*/ 4902 h 263913"/>
                <a:gd name="connsiteX2" fmla="*/ 3426 w 5615"/>
                <a:gd name="connsiteY2" fmla="*/ -483 h 263913"/>
                <a:gd name="connsiteX3" fmla="*/ 3426 w 5615"/>
                <a:gd name="connsiteY3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263913">
                  <a:moveTo>
                    <a:pt x="3426" y="263430"/>
                  </a:moveTo>
                  <a:lnTo>
                    <a:pt x="-2189" y="4902"/>
                  </a:lnTo>
                  <a:lnTo>
                    <a:pt x="3426" y="-483"/>
                  </a:lnTo>
                  <a:lnTo>
                    <a:pt x="3426" y="26343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id="{7551E0D4-BC0C-430C-8A04-4946FFCB94BC}"/>
                </a:ext>
              </a:extLst>
            </p:cNvPr>
            <p:cNvSpPr/>
            <p:nvPr/>
          </p:nvSpPr>
          <p:spPr>
            <a:xfrm>
              <a:off x="3634265" y="2248877"/>
              <a:ext cx="16845" cy="263913"/>
            </a:xfrm>
            <a:custGeom>
              <a:avLst/>
              <a:gdLst>
                <a:gd name="connsiteX0" fmla="*/ -2189 w 16845"/>
                <a:gd name="connsiteY0" fmla="*/ 263430 h 263913"/>
                <a:gd name="connsiteX1" fmla="*/ -2189 w 16845"/>
                <a:gd name="connsiteY1" fmla="*/ -483 h 263913"/>
                <a:gd name="connsiteX2" fmla="*/ 14657 w 16845"/>
                <a:gd name="connsiteY2" fmla="*/ 203657 h 263913"/>
                <a:gd name="connsiteX3" fmla="*/ -2189 w 16845"/>
                <a:gd name="connsiteY3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263913">
                  <a:moveTo>
                    <a:pt x="-2189" y="263430"/>
                  </a:moveTo>
                  <a:lnTo>
                    <a:pt x="-2189" y="-483"/>
                  </a:lnTo>
                  <a:lnTo>
                    <a:pt x="14657" y="203657"/>
                  </a:lnTo>
                  <a:lnTo>
                    <a:pt x="-2189" y="26343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ED5B0A5F-8735-4BAA-8A8E-F9B3E0D7203A}"/>
                </a:ext>
              </a:extLst>
            </p:cNvPr>
            <p:cNvSpPr/>
            <p:nvPr/>
          </p:nvSpPr>
          <p:spPr>
            <a:xfrm>
              <a:off x="3634265" y="2237647"/>
              <a:ext cx="16845" cy="213376"/>
            </a:xfrm>
            <a:custGeom>
              <a:avLst/>
              <a:gdLst>
                <a:gd name="connsiteX0" fmla="*/ 14657 w 16845"/>
                <a:gd name="connsiteY0" fmla="*/ 212894 h 213376"/>
                <a:gd name="connsiteX1" fmla="*/ -2189 w 16845"/>
                <a:gd name="connsiteY1" fmla="*/ 15049 h 213376"/>
                <a:gd name="connsiteX2" fmla="*/ 14657 w 16845"/>
                <a:gd name="connsiteY2" fmla="*/ -483 h 213376"/>
                <a:gd name="connsiteX3" fmla="*/ 14657 w 16845"/>
                <a:gd name="connsiteY3" fmla="*/ 212894 h 213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213376">
                  <a:moveTo>
                    <a:pt x="14657" y="212894"/>
                  </a:moveTo>
                  <a:lnTo>
                    <a:pt x="-2189" y="15049"/>
                  </a:lnTo>
                  <a:lnTo>
                    <a:pt x="14657" y="-483"/>
                  </a:lnTo>
                  <a:lnTo>
                    <a:pt x="14657" y="21289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EE7E2F02-C7F4-4903-AF8A-F5D6D3800183}"/>
                </a:ext>
              </a:extLst>
            </p:cNvPr>
            <p:cNvSpPr/>
            <p:nvPr/>
          </p:nvSpPr>
          <p:spPr>
            <a:xfrm>
              <a:off x="3651110" y="2237647"/>
              <a:ext cx="28075" cy="213376"/>
            </a:xfrm>
            <a:custGeom>
              <a:avLst/>
              <a:gdLst>
                <a:gd name="connsiteX0" fmla="*/ -2189 w 28075"/>
                <a:gd name="connsiteY0" fmla="*/ 212888 h 213376"/>
                <a:gd name="connsiteX1" fmla="*/ -2189 w 28075"/>
                <a:gd name="connsiteY1" fmla="*/ -483 h 213376"/>
                <a:gd name="connsiteX2" fmla="*/ 25887 w 28075"/>
                <a:gd name="connsiteY2" fmla="*/ 159785 h 213376"/>
                <a:gd name="connsiteX3" fmla="*/ -2189 w 28075"/>
                <a:gd name="connsiteY3" fmla="*/ 212894 h 213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75" h="213376">
                  <a:moveTo>
                    <a:pt x="-2189" y="212888"/>
                  </a:moveTo>
                  <a:lnTo>
                    <a:pt x="-2189" y="-483"/>
                  </a:lnTo>
                  <a:lnTo>
                    <a:pt x="25887" y="159785"/>
                  </a:lnTo>
                  <a:lnTo>
                    <a:pt x="-2189" y="21289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D4E7D117-54C2-47A9-888B-6CDEEB227589}"/>
                </a:ext>
              </a:extLst>
            </p:cNvPr>
            <p:cNvSpPr/>
            <p:nvPr/>
          </p:nvSpPr>
          <p:spPr>
            <a:xfrm>
              <a:off x="3651110" y="2209571"/>
              <a:ext cx="28075" cy="190915"/>
            </a:xfrm>
            <a:custGeom>
              <a:avLst/>
              <a:gdLst>
                <a:gd name="connsiteX0" fmla="*/ 25887 w 28075"/>
                <a:gd name="connsiteY0" fmla="*/ 190433 h 190915"/>
                <a:gd name="connsiteX1" fmla="*/ -2189 w 28075"/>
                <a:gd name="connsiteY1" fmla="*/ 25060 h 190915"/>
                <a:gd name="connsiteX2" fmla="*/ 25887 w 28075"/>
                <a:gd name="connsiteY2" fmla="*/ -483 h 190915"/>
                <a:gd name="connsiteX3" fmla="*/ 25887 w 28075"/>
                <a:gd name="connsiteY3" fmla="*/ 190427 h 190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75" h="190915">
                  <a:moveTo>
                    <a:pt x="25887" y="190433"/>
                  </a:moveTo>
                  <a:lnTo>
                    <a:pt x="-2189" y="25060"/>
                  </a:lnTo>
                  <a:lnTo>
                    <a:pt x="25887" y="-483"/>
                  </a:lnTo>
                  <a:lnTo>
                    <a:pt x="25887" y="1904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5D008E74-A024-439A-A6AF-C891142CE6F1}"/>
                </a:ext>
              </a:extLst>
            </p:cNvPr>
            <p:cNvSpPr/>
            <p:nvPr/>
          </p:nvSpPr>
          <p:spPr>
            <a:xfrm>
              <a:off x="3679186" y="2209571"/>
              <a:ext cx="5615" cy="190915"/>
            </a:xfrm>
            <a:custGeom>
              <a:avLst/>
              <a:gdLst>
                <a:gd name="connsiteX0" fmla="*/ -2189 w 5615"/>
                <a:gd name="connsiteY0" fmla="*/ 190427 h 190915"/>
                <a:gd name="connsiteX1" fmla="*/ -2189 w 5615"/>
                <a:gd name="connsiteY1" fmla="*/ -483 h 190915"/>
                <a:gd name="connsiteX2" fmla="*/ 3426 w 5615"/>
                <a:gd name="connsiteY2" fmla="*/ 189142 h 190915"/>
                <a:gd name="connsiteX3" fmla="*/ -2189 w 5615"/>
                <a:gd name="connsiteY3" fmla="*/ 190433 h 190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190915">
                  <a:moveTo>
                    <a:pt x="-2189" y="190427"/>
                  </a:moveTo>
                  <a:lnTo>
                    <a:pt x="-2189" y="-483"/>
                  </a:lnTo>
                  <a:lnTo>
                    <a:pt x="3426" y="189142"/>
                  </a:lnTo>
                  <a:lnTo>
                    <a:pt x="-2189" y="19043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87F250D8-D757-4E53-9C7C-F41AEAEE50B3}"/>
                </a:ext>
              </a:extLst>
            </p:cNvPr>
            <p:cNvSpPr/>
            <p:nvPr/>
          </p:nvSpPr>
          <p:spPr>
            <a:xfrm>
              <a:off x="3679186" y="2209571"/>
              <a:ext cx="5615" cy="185300"/>
            </a:xfrm>
            <a:custGeom>
              <a:avLst/>
              <a:gdLst>
                <a:gd name="connsiteX0" fmla="*/ 3426 w 5615"/>
                <a:gd name="connsiteY0" fmla="*/ 184818 h 185300"/>
                <a:gd name="connsiteX1" fmla="*/ -2189 w 5615"/>
                <a:gd name="connsiteY1" fmla="*/ -62 h 185300"/>
                <a:gd name="connsiteX2" fmla="*/ 3426 w 5615"/>
                <a:gd name="connsiteY2" fmla="*/ -483 h 185300"/>
                <a:gd name="connsiteX3" fmla="*/ 3426 w 5615"/>
                <a:gd name="connsiteY3" fmla="*/ 184812 h 18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185300">
                  <a:moveTo>
                    <a:pt x="3426" y="184818"/>
                  </a:moveTo>
                  <a:lnTo>
                    <a:pt x="-2189" y="-62"/>
                  </a:lnTo>
                  <a:lnTo>
                    <a:pt x="3426" y="-483"/>
                  </a:lnTo>
                  <a:lnTo>
                    <a:pt x="3426" y="1848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3C856BDE-0C1C-4A30-A1F1-DD3896B02732}"/>
                </a:ext>
              </a:extLst>
            </p:cNvPr>
            <p:cNvSpPr/>
            <p:nvPr/>
          </p:nvSpPr>
          <p:spPr>
            <a:xfrm>
              <a:off x="3679186" y="2209571"/>
              <a:ext cx="33691" cy="185300"/>
            </a:xfrm>
            <a:custGeom>
              <a:avLst/>
              <a:gdLst>
                <a:gd name="connsiteX0" fmla="*/ -2189 w 33691"/>
                <a:gd name="connsiteY0" fmla="*/ 184818 h 185300"/>
                <a:gd name="connsiteX1" fmla="*/ -2189 w 33691"/>
                <a:gd name="connsiteY1" fmla="*/ -483 h 185300"/>
                <a:gd name="connsiteX2" fmla="*/ 31502 w 33691"/>
                <a:gd name="connsiteY2" fmla="*/ 135388 h 185300"/>
                <a:gd name="connsiteX3" fmla="*/ -2189 w 33691"/>
                <a:gd name="connsiteY3" fmla="*/ 184818 h 18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85300">
                  <a:moveTo>
                    <a:pt x="-2189" y="184818"/>
                  </a:moveTo>
                  <a:lnTo>
                    <a:pt x="-2189" y="-483"/>
                  </a:lnTo>
                  <a:lnTo>
                    <a:pt x="31502" y="135388"/>
                  </a:lnTo>
                  <a:lnTo>
                    <a:pt x="-2189" y="1848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8166F84C-9E55-4B1C-AA9F-9B900A10EF14}"/>
                </a:ext>
              </a:extLst>
            </p:cNvPr>
            <p:cNvSpPr/>
            <p:nvPr/>
          </p:nvSpPr>
          <p:spPr>
            <a:xfrm>
              <a:off x="3679186" y="2187110"/>
              <a:ext cx="33691" cy="157224"/>
            </a:xfrm>
            <a:custGeom>
              <a:avLst/>
              <a:gdLst>
                <a:gd name="connsiteX0" fmla="*/ 31502 w 33691"/>
                <a:gd name="connsiteY0" fmla="*/ 156736 h 157224"/>
                <a:gd name="connsiteX1" fmla="*/ -2189 w 33691"/>
                <a:gd name="connsiteY1" fmla="*/ 23308 h 157224"/>
                <a:gd name="connsiteX2" fmla="*/ 31502 w 33691"/>
                <a:gd name="connsiteY2" fmla="*/ -483 h 157224"/>
                <a:gd name="connsiteX3" fmla="*/ 31502 w 33691"/>
                <a:gd name="connsiteY3" fmla="*/ 156742 h 15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57224">
                  <a:moveTo>
                    <a:pt x="31502" y="156736"/>
                  </a:moveTo>
                  <a:lnTo>
                    <a:pt x="-2189" y="23308"/>
                  </a:lnTo>
                  <a:lnTo>
                    <a:pt x="31502" y="-483"/>
                  </a:lnTo>
                  <a:lnTo>
                    <a:pt x="31502" y="15674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D976ED9D-9483-4604-8744-1C1A3A7FA7FF}"/>
                </a:ext>
              </a:extLst>
            </p:cNvPr>
            <p:cNvSpPr/>
            <p:nvPr/>
          </p:nvSpPr>
          <p:spPr>
            <a:xfrm>
              <a:off x="3712877" y="2187110"/>
              <a:ext cx="33691" cy="157224"/>
            </a:xfrm>
            <a:custGeom>
              <a:avLst/>
              <a:gdLst>
                <a:gd name="connsiteX0" fmla="*/ -2189 w 33691"/>
                <a:gd name="connsiteY0" fmla="*/ 156742 h 157224"/>
                <a:gd name="connsiteX1" fmla="*/ -2189 w 33691"/>
                <a:gd name="connsiteY1" fmla="*/ -483 h 157224"/>
                <a:gd name="connsiteX2" fmla="*/ 31502 w 33691"/>
                <a:gd name="connsiteY2" fmla="*/ 125780 h 157224"/>
                <a:gd name="connsiteX3" fmla="*/ -2189 w 33691"/>
                <a:gd name="connsiteY3" fmla="*/ 156742 h 15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57224">
                  <a:moveTo>
                    <a:pt x="-2189" y="156742"/>
                  </a:moveTo>
                  <a:lnTo>
                    <a:pt x="-2189" y="-483"/>
                  </a:lnTo>
                  <a:lnTo>
                    <a:pt x="31502" y="125780"/>
                  </a:lnTo>
                  <a:lnTo>
                    <a:pt x="-2189" y="15674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A877892F-A7C7-4F18-8902-ED84881CEFD5}"/>
                </a:ext>
              </a:extLst>
            </p:cNvPr>
            <p:cNvSpPr/>
            <p:nvPr/>
          </p:nvSpPr>
          <p:spPr>
            <a:xfrm>
              <a:off x="3712877" y="2164649"/>
              <a:ext cx="33691" cy="151609"/>
            </a:xfrm>
            <a:custGeom>
              <a:avLst/>
              <a:gdLst>
                <a:gd name="connsiteX0" fmla="*/ 31502 w 33691"/>
                <a:gd name="connsiteY0" fmla="*/ 151127 h 151609"/>
                <a:gd name="connsiteX1" fmla="*/ -2189 w 33691"/>
                <a:gd name="connsiteY1" fmla="*/ 21736 h 151609"/>
                <a:gd name="connsiteX2" fmla="*/ 31502 w 33691"/>
                <a:gd name="connsiteY2" fmla="*/ -483 h 151609"/>
                <a:gd name="connsiteX3" fmla="*/ 31502 w 33691"/>
                <a:gd name="connsiteY3" fmla="*/ 151127 h 151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51609">
                  <a:moveTo>
                    <a:pt x="31502" y="151127"/>
                  </a:moveTo>
                  <a:lnTo>
                    <a:pt x="-2189" y="21736"/>
                  </a:lnTo>
                  <a:lnTo>
                    <a:pt x="31502" y="-483"/>
                  </a:lnTo>
                  <a:lnTo>
                    <a:pt x="31502" y="1511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B4868532-8CE2-496E-ACDE-F502D4D4C372}"/>
                </a:ext>
              </a:extLst>
            </p:cNvPr>
            <p:cNvSpPr/>
            <p:nvPr/>
          </p:nvSpPr>
          <p:spPr>
            <a:xfrm>
              <a:off x="3746568" y="2164649"/>
              <a:ext cx="11230" cy="151609"/>
            </a:xfrm>
            <a:custGeom>
              <a:avLst/>
              <a:gdLst>
                <a:gd name="connsiteX0" fmla="*/ -2189 w 11230"/>
                <a:gd name="connsiteY0" fmla="*/ 151127 h 151609"/>
                <a:gd name="connsiteX1" fmla="*/ -2189 w 11230"/>
                <a:gd name="connsiteY1" fmla="*/ -483 h 151609"/>
                <a:gd name="connsiteX2" fmla="*/ 9041 w 11230"/>
                <a:gd name="connsiteY2" fmla="*/ 139913 h 151609"/>
                <a:gd name="connsiteX3" fmla="*/ -2189 w 11230"/>
                <a:gd name="connsiteY3" fmla="*/ 151121 h 151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51609">
                  <a:moveTo>
                    <a:pt x="-2189" y="151127"/>
                  </a:moveTo>
                  <a:lnTo>
                    <a:pt x="-2189" y="-483"/>
                  </a:lnTo>
                  <a:lnTo>
                    <a:pt x="9041" y="139913"/>
                  </a:lnTo>
                  <a:lnTo>
                    <a:pt x="-2189" y="15112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4C39856B-0971-439C-A5A8-CFDB6BAD73FB}"/>
                </a:ext>
              </a:extLst>
            </p:cNvPr>
            <p:cNvSpPr/>
            <p:nvPr/>
          </p:nvSpPr>
          <p:spPr>
            <a:xfrm>
              <a:off x="3746568" y="2159034"/>
              <a:ext cx="11230" cy="145994"/>
            </a:xfrm>
            <a:custGeom>
              <a:avLst/>
              <a:gdLst>
                <a:gd name="connsiteX0" fmla="*/ 9041 w 11230"/>
                <a:gd name="connsiteY0" fmla="*/ 145512 h 145994"/>
                <a:gd name="connsiteX1" fmla="*/ -2189 w 11230"/>
                <a:gd name="connsiteY1" fmla="*/ 4756 h 145994"/>
                <a:gd name="connsiteX2" fmla="*/ 9041 w 11230"/>
                <a:gd name="connsiteY2" fmla="*/ -483 h 145994"/>
                <a:gd name="connsiteX3" fmla="*/ 9041 w 11230"/>
                <a:gd name="connsiteY3" fmla="*/ 145512 h 14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45994">
                  <a:moveTo>
                    <a:pt x="9041" y="145512"/>
                  </a:moveTo>
                  <a:lnTo>
                    <a:pt x="-2189" y="4756"/>
                  </a:lnTo>
                  <a:lnTo>
                    <a:pt x="9041" y="-483"/>
                  </a:lnTo>
                  <a:lnTo>
                    <a:pt x="9041" y="1455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429468DA-6846-48D6-B31A-F378EAC81443}"/>
                </a:ext>
              </a:extLst>
            </p:cNvPr>
            <p:cNvSpPr/>
            <p:nvPr/>
          </p:nvSpPr>
          <p:spPr>
            <a:xfrm>
              <a:off x="3757799" y="2159034"/>
              <a:ext cx="44921" cy="145994"/>
            </a:xfrm>
            <a:custGeom>
              <a:avLst/>
              <a:gdLst>
                <a:gd name="connsiteX0" fmla="*/ -2189 w 44921"/>
                <a:gd name="connsiteY0" fmla="*/ 145512 h 145994"/>
                <a:gd name="connsiteX1" fmla="*/ -2189 w 44921"/>
                <a:gd name="connsiteY1" fmla="*/ -483 h 145994"/>
                <a:gd name="connsiteX2" fmla="*/ 42732 w 44921"/>
                <a:gd name="connsiteY2" fmla="*/ 110596 h 145994"/>
                <a:gd name="connsiteX3" fmla="*/ -2189 w 44921"/>
                <a:gd name="connsiteY3" fmla="*/ 145512 h 14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145994">
                  <a:moveTo>
                    <a:pt x="-2189" y="145512"/>
                  </a:moveTo>
                  <a:lnTo>
                    <a:pt x="-2189" y="-483"/>
                  </a:lnTo>
                  <a:lnTo>
                    <a:pt x="42732" y="110596"/>
                  </a:lnTo>
                  <a:lnTo>
                    <a:pt x="-2189" y="1455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FBAF6811-5087-4A9E-A4B2-47900A9EE3F3}"/>
                </a:ext>
              </a:extLst>
            </p:cNvPr>
            <p:cNvSpPr/>
            <p:nvPr/>
          </p:nvSpPr>
          <p:spPr>
            <a:xfrm>
              <a:off x="3757799" y="2136573"/>
              <a:ext cx="44921" cy="134764"/>
            </a:xfrm>
            <a:custGeom>
              <a:avLst/>
              <a:gdLst>
                <a:gd name="connsiteX0" fmla="*/ 42732 w 44921"/>
                <a:gd name="connsiteY0" fmla="*/ 134281 h 134764"/>
                <a:gd name="connsiteX1" fmla="*/ -2189 w 44921"/>
                <a:gd name="connsiteY1" fmla="*/ 22854 h 134764"/>
                <a:gd name="connsiteX2" fmla="*/ 42732 w 44921"/>
                <a:gd name="connsiteY2" fmla="*/ -483 h 134764"/>
                <a:gd name="connsiteX3" fmla="*/ 42732 w 44921"/>
                <a:gd name="connsiteY3" fmla="*/ 134276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134764">
                  <a:moveTo>
                    <a:pt x="42732" y="134281"/>
                  </a:moveTo>
                  <a:lnTo>
                    <a:pt x="-2189" y="22854"/>
                  </a:lnTo>
                  <a:lnTo>
                    <a:pt x="42732" y="-483"/>
                  </a:lnTo>
                  <a:lnTo>
                    <a:pt x="42732" y="13427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5FDCD62B-0BC6-403B-9A61-9B3FD2B9CB4D}"/>
                </a:ext>
              </a:extLst>
            </p:cNvPr>
            <p:cNvSpPr/>
            <p:nvPr/>
          </p:nvSpPr>
          <p:spPr>
            <a:xfrm>
              <a:off x="3802720" y="2136573"/>
              <a:ext cx="16845" cy="134764"/>
            </a:xfrm>
            <a:custGeom>
              <a:avLst/>
              <a:gdLst>
                <a:gd name="connsiteX0" fmla="*/ -2189 w 16845"/>
                <a:gd name="connsiteY0" fmla="*/ 134276 h 134764"/>
                <a:gd name="connsiteX1" fmla="*/ -2189 w 16845"/>
                <a:gd name="connsiteY1" fmla="*/ -483 h 134764"/>
                <a:gd name="connsiteX2" fmla="*/ 14657 w 16845"/>
                <a:gd name="connsiteY2" fmla="*/ 128026 h 134764"/>
                <a:gd name="connsiteX3" fmla="*/ -2189 w 16845"/>
                <a:gd name="connsiteY3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134764">
                  <a:moveTo>
                    <a:pt x="-2189" y="134276"/>
                  </a:moveTo>
                  <a:lnTo>
                    <a:pt x="-2189" y="-483"/>
                  </a:lnTo>
                  <a:lnTo>
                    <a:pt x="14657" y="128026"/>
                  </a:lnTo>
                  <a:lnTo>
                    <a:pt x="-2189" y="1342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7E8F04DD-2E12-4B38-ABEB-3E0A77BE0823}"/>
                </a:ext>
              </a:extLst>
            </p:cNvPr>
            <p:cNvSpPr/>
            <p:nvPr/>
          </p:nvSpPr>
          <p:spPr>
            <a:xfrm>
              <a:off x="3802720" y="2130958"/>
              <a:ext cx="16845" cy="129149"/>
            </a:xfrm>
            <a:custGeom>
              <a:avLst/>
              <a:gdLst>
                <a:gd name="connsiteX0" fmla="*/ 14657 w 16845"/>
                <a:gd name="connsiteY0" fmla="*/ 128666 h 129149"/>
                <a:gd name="connsiteX1" fmla="*/ -2189 w 16845"/>
                <a:gd name="connsiteY1" fmla="*/ 5514 h 129149"/>
                <a:gd name="connsiteX2" fmla="*/ 14657 w 16845"/>
                <a:gd name="connsiteY2" fmla="*/ -483 h 129149"/>
                <a:gd name="connsiteX3" fmla="*/ 14657 w 16845"/>
                <a:gd name="connsiteY3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129149">
                  <a:moveTo>
                    <a:pt x="14657" y="128666"/>
                  </a:moveTo>
                  <a:lnTo>
                    <a:pt x="-2189" y="5514"/>
                  </a:lnTo>
                  <a:lnTo>
                    <a:pt x="14657" y="-483"/>
                  </a:lnTo>
                  <a:lnTo>
                    <a:pt x="14657" y="12866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7B62A48B-EB72-48BE-A7E3-7B2D747A3A66}"/>
                </a:ext>
              </a:extLst>
            </p:cNvPr>
            <p:cNvSpPr/>
            <p:nvPr/>
          </p:nvSpPr>
          <p:spPr>
            <a:xfrm>
              <a:off x="3819566" y="2130958"/>
              <a:ext cx="39306" cy="129149"/>
            </a:xfrm>
            <a:custGeom>
              <a:avLst/>
              <a:gdLst>
                <a:gd name="connsiteX0" fmla="*/ -2189 w 39306"/>
                <a:gd name="connsiteY0" fmla="*/ 128666 h 129149"/>
                <a:gd name="connsiteX1" fmla="*/ -2189 w 39306"/>
                <a:gd name="connsiteY1" fmla="*/ -483 h 129149"/>
                <a:gd name="connsiteX2" fmla="*/ 37117 w 39306"/>
                <a:gd name="connsiteY2" fmla="*/ 109928 h 129149"/>
                <a:gd name="connsiteX3" fmla="*/ -2189 w 39306"/>
                <a:gd name="connsiteY3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29149">
                  <a:moveTo>
                    <a:pt x="-2189" y="128666"/>
                  </a:moveTo>
                  <a:lnTo>
                    <a:pt x="-2189" y="-483"/>
                  </a:lnTo>
                  <a:lnTo>
                    <a:pt x="37117" y="109928"/>
                  </a:lnTo>
                  <a:lnTo>
                    <a:pt x="-2189" y="12866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224CB04F-963E-4D7A-BEC5-F2710AAB076B}"/>
                </a:ext>
              </a:extLst>
            </p:cNvPr>
            <p:cNvSpPr/>
            <p:nvPr/>
          </p:nvSpPr>
          <p:spPr>
            <a:xfrm>
              <a:off x="3819566" y="2119728"/>
              <a:ext cx="39306" cy="123533"/>
            </a:xfrm>
            <a:custGeom>
              <a:avLst/>
              <a:gdLst>
                <a:gd name="connsiteX0" fmla="*/ 37117 w 39306"/>
                <a:gd name="connsiteY0" fmla="*/ 123051 h 123533"/>
                <a:gd name="connsiteX1" fmla="*/ -2189 w 39306"/>
                <a:gd name="connsiteY1" fmla="*/ 10489 h 123533"/>
                <a:gd name="connsiteX2" fmla="*/ 37117 w 39306"/>
                <a:gd name="connsiteY2" fmla="*/ -483 h 123533"/>
                <a:gd name="connsiteX3" fmla="*/ 37117 w 3930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23533">
                  <a:moveTo>
                    <a:pt x="37117" y="123051"/>
                  </a:moveTo>
                  <a:lnTo>
                    <a:pt x="-2189" y="10489"/>
                  </a:lnTo>
                  <a:lnTo>
                    <a:pt x="37117" y="-483"/>
                  </a:lnTo>
                  <a:lnTo>
                    <a:pt x="3711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B1C0E807-3250-47D6-99CD-EC64AC5D5851}"/>
                </a:ext>
              </a:extLst>
            </p:cNvPr>
            <p:cNvSpPr/>
            <p:nvPr/>
          </p:nvSpPr>
          <p:spPr>
            <a:xfrm>
              <a:off x="3858872" y="2119728"/>
              <a:ext cx="39306" cy="123533"/>
            </a:xfrm>
            <a:custGeom>
              <a:avLst/>
              <a:gdLst>
                <a:gd name="connsiteX0" fmla="*/ -2189 w 39306"/>
                <a:gd name="connsiteY0" fmla="*/ 123051 h 123533"/>
                <a:gd name="connsiteX1" fmla="*/ -2189 w 39306"/>
                <a:gd name="connsiteY1" fmla="*/ -483 h 123533"/>
                <a:gd name="connsiteX2" fmla="*/ 37117 w 39306"/>
                <a:gd name="connsiteY2" fmla="*/ 113174 h 123533"/>
                <a:gd name="connsiteX3" fmla="*/ -2189 w 3930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37117" y="113174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id="{5EE268FD-D365-4CEC-9EC8-E83808EC6E95}"/>
                </a:ext>
              </a:extLst>
            </p:cNvPr>
            <p:cNvSpPr/>
            <p:nvPr/>
          </p:nvSpPr>
          <p:spPr>
            <a:xfrm>
              <a:off x="3858872" y="2108498"/>
              <a:ext cx="39306" cy="123533"/>
            </a:xfrm>
            <a:custGeom>
              <a:avLst/>
              <a:gdLst>
                <a:gd name="connsiteX0" fmla="*/ 37117 w 39306"/>
                <a:gd name="connsiteY0" fmla="*/ 123051 h 123533"/>
                <a:gd name="connsiteX1" fmla="*/ -2189 w 39306"/>
                <a:gd name="connsiteY1" fmla="*/ 9394 h 123533"/>
                <a:gd name="connsiteX2" fmla="*/ 37117 w 39306"/>
                <a:gd name="connsiteY2" fmla="*/ -483 h 123533"/>
                <a:gd name="connsiteX3" fmla="*/ 37117 w 3930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23533">
                  <a:moveTo>
                    <a:pt x="37117" y="123051"/>
                  </a:moveTo>
                  <a:lnTo>
                    <a:pt x="-2189" y="9394"/>
                  </a:lnTo>
                  <a:lnTo>
                    <a:pt x="37117" y="-483"/>
                  </a:lnTo>
                  <a:lnTo>
                    <a:pt x="3711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53" name="Freeform: Shape 1052">
              <a:extLst>
                <a:ext uri="{FF2B5EF4-FFF2-40B4-BE49-F238E27FC236}">
                  <a16:creationId xmlns:a16="http://schemas.microsoft.com/office/drawing/2014/main" id="{E958C3D5-FDB8-463C-A6A4-663BA1439665}"/>
                </a:ext>
              </a:extLst>
            </p:cNvPr>
            <p:cNvSpPr/>
            <p:nvPr/>
          </p:nvSpPr>
          <p:spPr>
            <a:xfrm>
              <a:off x="3898178" y="2108498"/>
              <a:ext cx="22460" cy="123533"/>
            </a:xfrm>
            <a:custGeom>
              <a:avLst/>
              <a:gdLst>
                <a:gd name="connsiteX0" fmla="*/ -2189 w 22460"/>
                <a:gd name="connsiteY0" fmla="*/ 123051 h 123533"/>
                <a:gd name="connsiteX1" fmla="*/ -2189 w 22460"/>
                <a:gd name="connsiteY1" fmla="*/ -483 h 123533"/>
                <a:gd name="connsiteX2" fmla="*/ 20272 w 22460"/>
                <a:gd name="connsiteY2" fmla="*/ 117486 h 123533"/>
                <a:gd name="connsiteX3" fmla="*/ -2189 w 22460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0272" y="117486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54" name="Freeform: Shape 1053">
              <a:extLst>
                <a:ext uri="{FF2B5EF4-FFF2-40B4-BE49-F238E27FC236}">
                  <a16:creationId xmlns:a16="http://schemas.microsoft.com/office/drawing/2014/main" id="{E8812798-C696-4E0E-AA70-2E3B844DED8D}"/>
                </a:ext>
              </a:extLst>
            </p:cNvPr>
            <p:cNvSpPr/>
            <p:nvPr/>
          </p:nvSpPr>
          <p:spPr>
            <a:xfrm>
              <a:off x="3898178" y="2102882"/>
              <a:ext cx="22460" cy="123533"/>
            </a:xfrm>
            <a:custGeom>
              <a:avLst/>
              <a:gdLst>
                <a:gd name="connsiteX0" fmla="*/ 20272 w 22460"/>
                <a:gd name="connsiteY0" fmla="*/ 123051 h 123533"/>
                <a:gd name="connsiteX1" fmla="*/ -2189 w 22460"/>
                <a:gd name="connsiteY1" fmla="*/ 1398 h 123533"/>
                <a:gd name="connsiteX2" fmla="*/ 20272 w 22460"/>
                <a:gd name="connsiteY2" fmla="*/ -483 h 123533"/>
                <a:gd name="connsiteX3" fmla="*/ 20272 w 22460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123533">
                  <a:moveTo>
                    <a:pt x="20272" y="123051"/>
                  </a:moveTo>
                  <a:lnTo>
                    <a:pt x="-2189" y="1398"/>
                  </a:lnTo>
                  <a:lnTo>
                    <a:pt x="20272" y="-483"/>
                  </a:lnTo>
                  <a:lnTo>
                    <a:pt x="20272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55" name="Freeform: Shape 1054">
              <a:extLst>
                <a:ext uri="{FF2B5EF4-FFF2-40B4-BE49-F238E27FC236}">
                  <a16:creationId xmlns:a16="http://schemas.microsoft.com/office/drawing/2014/main" id="{8151B3CF-BF8E-4312-92A2-030D268D4A75}"/>
                </a:ext>
              </a:extLst>
            </p:cNvPr>
            <p:cNvSpPr/>
            <p:nvPr/>
          </p:nvSpPr>
          <p:spPr>
            <a:xfrm>
              <a:off x="3920639" y="2102882"/>
              <a:ext cx="61766" cy="123533"/>
            </a:xfrm>
            <a:custGeom>
              <a:avLst/>
              <a:gdLst>
                <a:gd name="connsiteX0" fmla="*/ -2189 w 61766"/>
                <a:gd name="connsiteY0" fmla="*/ 123051 h 123533"/>
                <a:gd name="connsiteX1" fmla="*/ -2189 w 61766"/>
                <a:gd name="connsiteY1" fmla="*/ -483 h 123533"/>
                <a:gd name="connsiteX2" fmla="*/ 59578 w 61766"/>
                <a:gd name="connsiteY2" fmla="*/ 117677 h 123533"/>
                <a:gd name="connsiteX3" fmla="*/ -2189 w 61766"/>
                <a:gd name="connsiteY3" fmla="*/ 123045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6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59578" y="117677"/>
                  </a:lnTo>
                  <a:lnTo>
                    <a:pt x="-2189" y="12304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56" name="Freeform: Shape 1055">
              <a:extLst>
                <a:ext uri="{FF2B5EF4-FFF2-40B4-BE49-F238E27FC236}">
                  <a16:creationId xmlns:a16="http://schemas.microsoft.com/office/drawing/2014/main" id="{4A03968B-082A-4796-86F2-70F10F2B700D}"/>
                </a:ext>
              </a:extLst>
            </p:cNvPr>
            <p:cNvSpPr/>
            <p:nvPr/>
          </p:nvSpPr>
          <p:spPr>
            <a:xfrm>
              <a:off x="3920639" y="2097267"/>
              <a:ext cx="61766" cy="123533"/>
            </a:xfrm>
            <a:custGeom>
              <a:avLst/>
              <a:gdLst>
                <a:gd name="connsiteX0" fmla="*/ 59578 w 61766"/>
                <a:gd name="connsiteY0" fmla="*/ 123045 h 123533"/>
                <a:gd name="connsiteX1" fmla="*/ -2189 w 61766"/>
                <a:gd name="connsiteY1" fmla="*/ 4874 h 123533"/>
                <a:gd name="connsiteX2" fmla="*/ 59578 w 61766"/>
                <a:gd name="connsiteY2" fmla="*/ -483 h 123533"/>
                <a:gd name="connsiteX3" fmla="*/ 59578 w 6176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66" h="123533">
                  <a:moveTo>
                    <a:pt x="59578" y="123045"/>
                  </a:moveTo>
                  <a:lnTo>
                    <a:pt x="-2189" y="4874"/>
                  </a:lnTo>
                  <a:lnTo>
                    <a:pt x="59578" y="-483"/>
                  </a:lnTo>
                  <a:lnTo>
                    <a:pt x="5957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57" name="Freeform: Shape 1056">
              <a:extLst>
                <a:ext uri="{FF2B5EF4-FFF2-40B4-BE49-F238E27FC236}">
                  <a16:creationId xmlns:a16="http://schemas.microsoft.com/office/drawing/2014/main" id="{FA8F2D46-218E-4E0A-A013-1371EA9261E8}"/>
                </a:ext>
              </a:extLst>
            </p:cNvPr>
            <p:cNvSpPr/>
            <p:nvPr/>
          </p:nvSpPr>
          <p:spPr>
            <a:xfrm>
              <a:off x="3982406" y="2097267"/>
              <a:ext cx="56151" cy="129154"/>
            </a:xfrm>
            <a:custGeom>
              <a:avLst/>
              <a:gdLst>
                <a:gd name="connsiteX0" fmla="*/ -2189 w 56151"/>
                <a:gd name="connsiteY0" fmla="*/ 123292 h 129154"/>
                <a:gd name="connsiteX1" fmla="*/ -2189 w 56151"/>
                <a:gd name="connsiteY1" fmla="*/ -483 h 129154"/>
                <a:gd name="connsiteX2" fmla="*/ 53963 w 56151"/>
                <a:gd name="connsiteY2" fmla="*/ 128672 h 129154"/>
                <a:gd name="connsiteX3" fmla="*/ -2189 w 56151"/>
                <a:gd name="connsiteY3" fmla="*/ 123292 h 12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1" h="129154">
                  <a:moveTo>
                    <a:pt x="-2189" y="123292"/>
                  </a:moveTo>
                  <a:lnTo>
                    <a:pt x="-2189" y="-483"/>
                  </a:lnTo>
                  <a:lnTo>
                    <a:pt x="53963" y="128672"/>
                  </a:lnTo>
                  <a:lnTo>
                    <a:pt x="-2189" y="12329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58" name="Freeform: Shape 1057">
              <a:extLst>
                <a:ext uri="{FF2B5EF4-FFF2-40B4-BE49-F238E27FC236}">
                  <a16:creationId xmlns:a16="http://schemas.microsoft.com/office/drawing/2014/main" id="{A368718D-09CB-486A-B67A-E23912BF0B08}"/>
                </a:ext>
              </a:extLst>
            </p:cNvPr>
            <p:cNvSpPr/>
            <p:nvPr/>
          </p:nvSpPr>
          <p:spPr>
            <a:xfrm>
              <a:off x="3982406" y="2097267"/>
              <a:ext cx="56151" cy="129154"/>
            </a:xfrm>
            <a:custGeom>
              <a:avLst/>
              <a:gdLst>
                <a:gd name="connsiteX0" fmla="*/ 53963 w 56151"/>
                <a:gd name="connsiteY0" fmla="*/ 128672 h 129154"/>
                <a:gd name="connsiteX1" fmla="*/ -2189 w 56151"/>
                <a:gd name="connsiteY1" fmla="*/ -483 h 129154"/>
                <a:gd name="connsiteX2" fmla="*/ 53963 w 56151"/>
                <a:gd name="connsiteY2" fmla="*/ 4885 h 129154"/>
                <a:gd name="connsiteX3" fmla="*/ 53963 w 56151"/>
                <a:gd name="connsiteY3" fmla="*/ 128672 h 12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1" h="129154">
                  <a:moveTo>
                    <a:pt x="53963" y="128672"/>
                  </a:moveTo>
                  <a:lnTo>
                    <a:pt x="-2189" y="-483"/>
                  </a:lnTo>
                  <a:lnTo>
                    <a:pt x="53963" y="4885"/>
                  </a:lnTo>
                  <a:lnTo>
                    <a:pt x="53963" y="1286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59" name="Freeform: Shape 1058">
              <a:extLst>
                <a:ext uri="{FF2B5EF4-FFF2-40B4-BE49-F238E27FC236}">
                  <a16:creationId xmlns:a16="http://schemas.microsoft.com/office/drawing/2014/main" id="{9FD445F5-8942-4C36-882E-582CFD9D557C}"/>
                </a:ext>
              </a:extLst>
            </p:cNvPr>
            <p:cNvSpPr/>
            <p:nvPr/>
          </p:nvSpPr>
          <p:spPr>
            <a:xfrm>
              <a:off x="4038557" y="2102882"/>
              <a:ext cx="22460" cy="129149"/>
            </a:xfrm>
            <a:custGeom>
              <a:avLst/>
              <a:gdLst>
                <a:gd name="connsiteX0" fmla="*/ -2189 w 22460"/>
                <a:gd name="connsiteY0" fmla="*/ 122933 h 129149"/>
                <a:gd name="connsiteX1" fmla="*/ -2189 w 22460"/>
                <a:gd name="connsiteY1" fmla="*/ -483 h 129149"/>
                <a:gd name="connsiteX2" fmla="*/ 20272 w 22460"/>
                <a:gd name="connsiteY2" fmla="*/ 128666 h 129149"/>
                <a:gd name="connsiteX3" fmla="*/ -2189 w 22460"/>
                <a:gd name="connsiteY3" fmla="*/ 122933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129149">
                  <a:moveTo>
                    <a:pt x="-2189" y="122933"/>
                  </a:moveTo>
                  <a:lnTo>
                    <a:pt x="-2189" y="-483"/>
                  </a:lnTo>
                  <a:lnTo>
                    <a:pt x="20272" y="128666"/>
                  </a:lnTo>
                  <a:lnTo>
                    <a:pt x="-2189" y="12293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60" name="Freeform: Shape 1059">
              <a:extLst>
                <a:ext uri="{FF2B5EF4-FFF2-40B4-BE49-F238E27FC236}">
                  <a16:creationId xmlns:a16="http://schemas.microsoft.com/office/drawing/2014/main" id="{1927A267-8E4D-4A27-A3E2-B51D6ECFA318}"/>
                </a:ext>
              </a:extLst>
            </p:cNvPr>
            <p:cNvSpPr/>
            <p:nvPr/>
          </p:nvSpPr>
          <p:spPr>
            <a:xfrm>
              <a:off x="4038557" y="2102882"/>
              <a:ext cx="22460" cy="129149"/>
            </a:xfrm>
            <a:custGeom>
              <a:avLst/>
              <a:gdLst>
                <a:gd name="connsiteX0" fmla="*/ 20272 w 22460"/>
                <a:gd name="connsiteY0" fmla="*/ 128666 h 129149"/>
                <a:gd name="connsiteX1" fmla="*/ -2189 w 22460"/>
                <a:gd name="connsiteY1" fmla="*/ -483 h 129149"/>
                <a:gd name="connsiteX2" fmla="*/ 20272 w 22460"/>
                <a:gd name="connsiteY2" fmla="*/ 1392 h 129149"/>
                <a:gd name="connsiteX3" fmla="*/ 20272 w 22460"/>
                <a:gd name="connsiteY3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129149">
                  <a:moveTo>
                    <a:pt x="20272" y="128666"/>
                  </a:moveTo>
                  <a:lnTo>
                    <a:pt x="-2189" y="-483"/>
                  </a:lnTo>
                  <a:lnTo>
                    <a:pt x="20272" y="1392"/>
                  </a:lnTo>
                  <a:lnTo>
                    <a:pt x="20272" y="12866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id="{710B9341-85F6-4B1D-A1D7-2D7E454D9F13}"/>
                </a:ext>
              </a:extLst>
            </p:cNvPr>
            <p:cNvSpPr/>
            <p:nvPr/>
          </p:nvSpPr>
          <p:spPr>
            <a:xfrm>
              <a:off x="4061018" y="2108498"/>
              <a:ext cx="39306" cy="134764"/>
            </a:xfrm>
            <a:custGeom>
              <a:avLst/>
              <a:gdLst>
                <a:gd name="connsiteX0" fmla="*/ -2189 w 39306"/>
                <a:gd name="connsiteY0" fmla="*/ 124303 h 134764"/>
                <a:gd name="connsiteX1" fmla="*/ -2189 w 39306"/>
                <a:gd name="connsiteY1" fmla="*/ -483 h 134764"/>
                <a:gd name="connsiteX2" fmla="*/ 37117 w 39306"/>
                <a:gd name="connsiteY2" fmla="*/ 134281 h 134764"/>
                <a:gd name="connsiteX3" fmla="*/ -2189 w 39306"/>
                <a:gd name="connsiteY3" fmla="*/ 124303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34764">
                  <a:moveTo>
                    <a:pt x="-2189" y="124303"/>
                  </a:moveTo>
                  <a:lnTo>
                    <a:pt x="-2189" y="-483"/>
                  </a:lnTo>
                  <a:lnTo>
                    <a:pt x="37117" y="134281"/>
                  </a:lnTo>
                  <a:lnTo>
                    <a:pt x="-2189" y="12430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id="{1F574B9A-4732-418A-BE30-FC5BC960500F}"/>
                </a:ext>
              </a:extLst>
            </p:cNvPr>
            <p:cNvSpPr/>
            <p:nvPr/>
          </p:nvSpPr>
          <p:spPr>
            <a:xfrm>
              <a:off x="4061018" y="2108498"/>
              <a:ext cx="39306" cy="134764"/>
            </a:xfrm>
            <a:custGeom>
              <a:avLst/>
              <a:gdLst>
                <a:gd name="connsiteX0" fmla="*/ 37117 w 39306"/>
                <a:gd name="connsiteY0" fmla="*/ 134281 h 134764"/>
                <a:gd name="connsiteX1" fmla="*/ -2189 w 39306"/>
                <a:gd name="connsiteY1" fmla="*/ -483 h 134764"/>
                <a:gd name="connsiteX2" fmla="*/ 37117 w 39306"/>
                <a:gd name="connsiteY2" fmla="*/ 9490 h 134764"/>
                <a:gd name="connsiteX3" fmla="*/ 37117 w 39306"/>
                <a:gd name="connsiteY3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34764">
                  <a:moveTo>
                    <a:pt x="37117" y="134281"/>
                  </a:moveTo>
                  <a:lnTo>
                    <a:pt x="-2189" y="-483"/>
                  </a:lnTo>
                  <a:lnTo>
                    <a:pt x="37117" y="9490"/>
                  </a:lnTo>
                  <a:lnTo>
                    <a:pt x="37117" y="1342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id="{CE7E2724-C4FB-4366-BB4E-F4D1D6CE42E7}"/>
                </a:ext>
              </a:extLst>
            </p:cNvPr>
            <p:cNvSpPr/>
            <p:nvPr/>
          </p:nvSpPr>
          <p:spPr>
            <a:xfrm>
              <a:off x="4100324" y="2119728"/>
              <a:ext cx="39306" cy="140379"/>
            </a:xfrm>
            <a:custGeom>
              <a:avLst/>
              <a:gdLst>
                <a:gd name="connsiteX0" fmla="*/ -2189 w 39306"/>
                <a:gd name="connsiteY0" fmla="*/ 121091 h 140379"/>
                <a:gd name="connsiteX1" fmla="*/ -2189 w 39306"/>
                <a:gd name="connsiteY1" fmla="*/ -483 h 140379"/>
                <a:gd name="connsiteX2" fmla="*/ 37117 w 39306"/>
                <a:gd name="connsiteY2" fmla="*/ 139896 h 140379"/>
                <a:gd name="connsiteX3" fmla="*/ -2189 w 39306"/>
                <a:gd name="connsiteY3" fmla="*/ 121091 h 14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40379">
                  <a:moveTo>
                    <a:pt x="-2189" y="121091"/>
                  </a:moveTo>
                  <a:lnTo>
                    <a:pt x="-2189" y="-483"/>
                  </a:lnTo>
                  <a:lnTo>
                    <a:pt x="37117" y="139896"/>
                  </a:lnTo>
                  <a:lnTo>
                    <a:pt x="-2189" y="1210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id="{9204EF5A-3B56-4789-993C-C099D0769FD5}"/>
                </a:ext>
              </a:extLst>
            </p:cNvPr>
            <p:cNvSpPr/>
            <p:nvPr/>
          </p:nvSpPr>
          <p:spPr>
            <a:xfrm>
              <a:off x="4100324" y="2119728"/>
              <a:ext cx="39306" cy="140379"/>
            </a:xfrm>
            <a:custGeom>
              <a:avLst/>
              <a:gdLst>
                <a:gd name="connsiteX0" fmla="*/ 37117 w 39306"/>
                <a:gd name="connsiteY0" fmla="*/ 139896 h 140379"/>
                <a:gd name="connsiteX1" fmla="*/ -2189 w 39306"/>
                <a:gd name="connsiteY1" fmla="*/ -483 h 140379"/>
                <a:gd name="connsiteX2" fmla="*/ 37117 w 39306"/>
                <a:gd name="connsiteY2" fmla="*/ 10315 h 140379"/>
                <a:gd name="connsiteX3" fmla="*/ 37117 w 39306"/>
                <a:gd name="connsiteY3" fmla="*/ 139896 h 14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06" h="140379">
                  <a:moveTo>
                    <a:pt x="37117" y="139896"/>
                  </a:moveTo>
                  <a:lnTo>
                    <a:pt x="-2189" y="-483"/>
                  </a:lnTo>
                  <a:lnTo>
                    <a:pt x="37117" y="10315"/>
                  </a:lnTo>
                  <a:lnTo>
                    <a:pt x="37117" y="13989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65" name="Freeform: Shape 1064">
              <a:extLst>
                <a:ext uri="{FF2B5EF4-FFF2-40B4-BE49-F238E27FC236}">
                  <a16:creationId xmlns:a16="http://schemas.microsoft.com/office/drawing/2014/main" id="{6B690E2F-3873-4D22-8A49-1D916D1D66E9}"/>
                </a:ext>
              </a:extLst>
            </p:cNvPr>
            <p:cNvSpPr/>
            <p:nvPr/>
          </p:nvSpPr>
          <p:spPr>
            <a:xfrm>
              <a:off x="4139631" y="2130958"/>
              <a:ext cx="16845" cy="140379"/>
            </a:xfrm>
            <a:custGeom>
              <a:avLst/>
              <a:gdLst>
                <a:gd name="connsiteX0" fmla="*/ -2189 w 16845"/>
                <a:gd name="connsiteY0" fmla="*/ 133675 h 140379"/>
                <a:gd name="connsiteX1" fmla="*/ -2189 w 16845"/>
                <a:gd name="connsiteY1" fmla="*/ -483 h 140379"/>
                <a:gd name="connsiteX2" fmla="*/ 14657 w 16845"/>
                <a:gd name="connsiteY2" fmla="*/ 139896 h 140379"/>
                <a:gd name="connsiteX3" fmla="*/ -2189 w 16845"/>
                <a:gd name="connsiteY3" fmla="*/ 133669 h 14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140379">
                  <a:moveTo>
                    <a:pt x="-2189" y="133675"/>
                  </a:moveTo>
                  <a:lnTo>
                    <a:pt x="-2189" y="-483"/>
                  </a:lnTo>
                  <a:lnTo>
                    <a:pt x="14657" y="139896"/>
                  </a:lnTo>
                  <a:lnTo>
                    <a:pt x="-2189" y="13366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66" name="Freeform: Shape 1065">
              <a:extLst>
                <a:ext uri="{FF2B5EF4-FFF2-40B4-BE49-F238E27FC236}">
                  <a16:creationId xmlns:a16="http://schemas.microsoft.com/office/drawing/2014/main" id="{8A5E50B7-09E5-4330-AE72-7A20D369D43E}"/>
                </a:ext>
              </a:extLst>
            </p:cNvPr>
            <p:cNvSpPr/>
            <p:nvPr/>
          </p:nvSpPr>
          <p:spPr>
            <a:xfrm>
              <a:off x="4139631" y="2130958"/>
              <a:ext cx="16845" cy="140379"/>
            </a:xfrm>
            <a:custGeom>
              <a:avLst/>
              <a:gdLst>
                <a:gd name="connsiteX0" fmla="*/ 14657 w 16845"/>
                <a:gd name="connsiteY0" fmla="*/ 139896 h 140379"/>
                <a:gd name="connsiteX1" fmla="*/ -2189 w 16845"/>
                <a:gd name="connsiteY1" fmla="*/ -483 h 140379"/>
                <a:gd name="connsiteX2" fmla="*/ 14657 w 16845"/>
                <a:gd name="connsiteY2" fmla="*/ 5744 h 140379"/>
                <a:gd name="connsiteX3" fmla="*/ 14657 w 16845"/>
                <a:gd name="connsiteY3" fmla="*/ 139896 h 14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140379">
                  <a:moveTo>
                    <a:pt x="14657" y="139896"/>
                  </a:moveTo>
                  <a:lnTo>
                    <a:pt x="-2189" y="-483"/>
                  </a:lnTo>
                  <a:lnTo>
                    <a:pt x="14657" y="5744"/>
                  </a:lnTo>
                  <a:lnTo>
                    <a:pt x="14657" y="13989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67" name="Freeform: Shape 1066">
              <a:extLst>
                <a:ext uri="{FF2B5EF4-FFF2-40B4-BE49-F238E27FC236}">
                  <a16:creationId xmlns:a16="http://schemas.microsoft.com/office/drawing/2014/main" id="{C157E21A-843F-4D50-AC8F-8406D8C59D4E}"/>
                </a:ext>
              </a:extLst>
            </p:cNvPr>
            <p:cNvSpPr/>
            <p:nvPr/>
          </p:nvSpPr>
          <p:spPr>
            <a:xfrm>
              <a:off x="4156476" y="2136573"/>
              <a:ext cx="44921" cy="168455"/>
            </a:xfrm>
            <a:custGeom>
              <a:avLst/>
              <a:gdLst>
                <a:gd name="connsiteX0" fmla="*/ -2189 w 44921"/>
                <a:gd name="connsiteY0" fmla="*/ 133214 h 168455"/>
                <a:gd name="connsiteX1" fmla="*/ -2189 w 44921"/>
                <a:gd name="connsiteY1" fmla="*/ -483 h 168455"/>
                <a:gd name="connsiteX2" fmla="*/ 42732 w 44921"/>
                <a:gd name="connsiteY2" fmla="*/ 167972 h 168455"/>
                <a:gd name="connsiteX3" fmla="*/ -2189 w 44921"/>
                <a:gd name="connsiteY3" fmla="*/ 133220 h 168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168455">
                  <a:moveTo>
                    <a:pt x="-2189" y="133214"/>
                  </a:moveTo>
                  <a:lnTo>
                    <a:pt x="-2189" y="-483"/>
                  </a:lnTo>
                  <a:lnTo>
                    <a:pt x="42732" y="167972"/>
                  </a:lnTo>
                  <a:lnTo>
                    <a:pt x="-2189" y="1332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68" name="Freeform: Shape 1067">
              <a:extLst>
                <a:ext uri="{FF2B5EF4-FFF2-40B4-BE49-F238E27FC236}">
                  <a16:creationId xmlns:a16="http://schemas.microsoft.com/office/drawing/2014/main" id="{A75221B3-BE8F-47D8-A88C-5A8A8C9CC4BD}"/>
                </a:ext>
              </a:extLst>
            </p:cNvPr>
            <p:cNvSpPr/>
            <p:nvPr/>
          </p:nvSpPr>
          <p:spPr>
            <a:xfrm>
              <a:off x="4156476" y="2136573"/>
              <a:ext cx="44921" cy="168455"/>
            </a:xfrm>
            <a:custGeom>
              <a:avLst/>
              <a:gdLst>
                <a:gd name="connsiteX0" fmla="*/ 42732 w 44921"/>
                <a:gd name="connsiteY0" fmla="*/ 167972 h 168455"/>
                <a:gd name="connsiteX1" fmla="*/ -2189 w 44921"/>
                <a:gd name="connsiteY1" fmla="*/ -483 h 168455"/>
                <a:gd name="connsiteX2" fmla="*/ 42732 w 44921"/>
                <a:gd name="connsiteY2" fmla="*/ 22668 h 168455"/>
                <a:gd name="connsiteX3" fmla="*/ 42732 w 44921"/>
                <a:gd name="connsiteY3" fmla="*/ 167972 h 168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168455">
                  <a:moveTo>
                    <a:pt x="42732" y="167972"/>
                  </a:moveTo>
                  <a:lnTo>
                    <a:pt x="-2189" y="-483"/>
                  </a:lnTo>
                  <a:lnTo>
                    <a:pt x="42732" y="22668"/>
                  </a:lnTo>
                  <a:lnTo>
                    <a:pt x="42732" y="1679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69" name="Freeform: Shape 1068">
              <a:extLst>
                <a:ext uri="{FF2B5EF4-FFF2-40B4-BE49-F238E27FC236}">
                  <a16:creationId xmlns:a16="http://schemas.microsoft.com/office/drawing/2014/main" id="{737CF8EA-B3AE-4BBA-A091-145774295877}"/>
                </a:ext>
              </a:extLst>
            </p:cNvPr>
            <p:cNvSpPr/>
            <p:nvPr/>
          </p:nvSpPr>
          <p:spPr>
            <a:xfrm>
              <a:off x="4201397" y="2159034"/>
              <a:ext cx="11230" cy="157224"/>
            </a:xfrm>
            <a:custGeom>
              <a:avLst/>
              <a:gdLst>
                <a:gd name="connsiteX0" fmla="*/ -2189 w 11230"/>
                <a:gd name="connsiteY0" fmla="*/ 145500 h 157224"/>
                <a:gd name="connsiteX1" fmla="*/ -2189 w 11230"/>
                <a:gd name="connsiteY1" fmla="*/ -483 h 157224"/>
                <a:gd name="connsiteX2" fmla="*/ 9041 w 11230"/>
                <a:gd name="connsiteY2" fmla="*/ 156742 h 157224"/>
                <a:gd name="connsiteX3" fmla="*/ -2189 w 11230"/>
                <a:gd name="connsiteY3" fmla="*/ 145512 h 15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57224">
                  <a:moveTo>
                    <a:pt x="-2189" y="145500"/>
                  </a:moveTo>
                  <a:lnTo>
                    <a:pt x="-2189" y="-483"/>
                  </a:lnTo>
                  <a:lnTo>
                    <a:pt x="9041" y="156742"/>
                  </a:lnTo>
                  <a:lnTo>
                    <a:pt x="-2189" y="1455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70" name="Freeform: Shape 1069">
              <a:extLst>
                <a:ext uri="{FF2B5EF4-FFF2-40B4-BE49-F238E27FC236}">
                  <a16:creationId xmlns:a16="http://schemas.microsoft.com/office/drawing/2014/main" id="{D02F10B3-35A4-401B-8936-FFA28FCC1FB7}"/>
                </a:ext>
              </a:extLst>
            </p:cNvPr>
            <p:cNvSpPr/>
            <p:nvPr/>
          </p:nvSpPr>
          <p:spPr>
            <a:xfrm>
              <a:off x="4201397" y="2159034"/>
              <a:ext cx="11230" cy="157224"/>
            </a:xfrm>
            <a:custGeom>
              <a:avLst/>
              <a:gdLst>
                <a:gd name="connsiteX0" fmla="*/ 9041 w 11230"/>
                <a:gd name="connsiteY0" fmla="*/ 156742 h 157224"/>
                <a:gd name="connsiteX1" fmla="*/ -2189 w 11230"/>
                <a:gd name="connsiteY1" fmla="*/ -483 h 157224"/>
                <a:gd name="connsiteX2" fmla="*/ 9041 w 11230"/>
                <a:gd name="connsiteY2" fmla="*/ 4756 h 157224"/>
                <a:gd name="connsiteX3" fmla="*/ 9041 w 11230"/>
                <a:gd name="connsiteY3" fmla="*/ 156742 h 15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57224">
                  <a:moveTo>
                    <a:pt x="9041" y="156742"/>
                  </a:moveTo>
                  <a:lnTo>
                    <a:pt x="-2189" y="-483"/>
                  </a:lnTo>
                  <a:lnTo>
                    <a:pt x="9041" y="4756"/>
                  </a:lnTo>
                  <a:lnTo>
                    <a:pt x="9041" y="15674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71" name="Freeform: Shape 1070">
              <a:extLst>
                <a:ext uri="{FF2B5EF4-FFF2-40B4-BE49-F238E27FC236}">
                  <a16:creationId xmlns:a16="http://schemas.microsoft.com/office/drawing/2014/main" id="{73FA0EC9-17B3-41F4-BC12-1C96EBE699C7}"/>
                </a:ext>
              </a:extLst>
            </p:cNvPr>
            <p:cNvSpPr/>
            <p:nvPr/>
          </p:nvSpPr>
          <p:spPr>
            <a:xfrm>
              <a:off x="4212628" y="2164649"/>
              <a:ext cx="33691" cy="179685"/>
            </a:xfrm>
            <a:custGeom>
              <a:avLst/>
              <a:gdLst>
                <a:gd name="connsiteX0" fmla="*/ -2189 w 33691"/>
                <a:gd name="connsiteY0" fmla="*/ 148117 h 179685"/>
                <a:gd name="connsiteX1" fmla="*/ -2189 w 33691"/>
                <a:gd name="connsiteY1" fmla="*/ -483 h 179685"/>
                <a:gd name="connsiteX2" fmla="*/ 31502 w 33691"/>
                <a:gd name="connsiteY2" fmla="*/ 179203 h 179685"/>
                <a:gd name="connsiteX3" fmla="*/ -2189 w 33691"/>
                <a:gd name="connsiteY3" fmla="*/ 148106 h 179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79685">
                  <a:moveTo>
                    <a:pt x="-2189" y="148117"/>
                  </a:moveTo>
                  <a:lnTo>
                    <a:pt x="-2189" y="-483"/>
                  </a:lnTo>
                  <a:lnTo>
                    <a:pt x="31502" y="179203"/>
                  </a:lnTo>
                  <a:lnTo>
                    <a:pt x="-2189" y="14810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id="{0AE85EC9-2EB9-4AEB-A2CB-F1F16BB48069}"/>
                </a:ext>
              </a:extLst>
            </p:cNvPr>
            <p:cNvSpPr/>
            <p:nvPr/>
          </p:nvSpPr>
          <p:spPr>
            <a:xfrm>
              <a:off x="4212628" y="2164649"/>
              <a:ext cx="33691" cy="179685"/>
            </a:xfrm>
            <a:custGeom>
              <a:avLst/>
              <a:gdLst>
                <a:gd name="connsiteX0" fmla="*/ 31502 w 33691"/>
                <a:gd name="connsiteY0" fmla="*/ 179197 h 179685"/>
                <a:gd name="connsiteX1" fmla="*/ -2189 w 33691"/>
                <a:gd name="connsiteY1" fmla="*/ -483 h 179685"/>
                <a:gd name="connsiteX2" fmla="*/ 31502 w 33691"/>
                <a:gd name="connsiteY2" fmla="*/ 21293 h 179685"/>
                <a:gd name="connsiteX3" fmla="*/ 31502 w 33691"/>
                <a:gd name="connsiteY3" fmla="*/ 179203 h 179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179685">
                  <a:moveTo>
                    <a:pt x="31502" y="179197"/>
                  </a:moveTo>
                  <a:lnTo>
                    <a:pt x="-2189" y="-483"/>
                  </a:lnTo>
                  <a:lnTo>
                    <a:pt x="31502" y="21293"/>
                  </a:lnTo>
                  <a:lnTo>
                    <a:pt x="31502" y="17920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73" name="Freeform: Shape 1072">
              <a:extLst>
                <a:ext uri="{FF2B5EF4-FFF2-40B4-BE49-F238E27FC236}">
                  <a16:creationId xmlns:a16="http://schemas.microsoft.com/office/drawing/2014/main" id="{ACFC70F1-A95D-4CFD-8149-46A03FC1A2D7}"/>
                </a:ext>
              </a:extLst>
            </p:cNvPr>
            <p:cNvSpPr/>
            <p:nvPr/>
          </p:nvSpPr>
          <p:spPr>
            <a:xfrm>
              <a:off x="4246319" y="2187110"/>
              <a:ext cx="33691" cy="207761"/>
            </a:xfrm>
            <a:custGeom>
              <a:avLst/>
              <a:gdLst>
                <a:gd name="connsiteX0" fmla="*/ -2189 w 33691"/>
                <a:gd name="connsiteY0" fmla="*/ 158269 h 207761"/>
                <a:gd name="connsiteX1" fmla="*/ -2189 w 33691"/>
                <a:gd name="connsiteY1" fmla="*/ -483 h 207761"/>
                <a:gd name="connsiteX2" fmla="*/ 31502 w 33691"/>
                <a:gd name="connsiteY2" fmla="*/ 207278 h 207761"/>
                <a:gd name="connsiteX3" fmla="*/ -2189 w 33691"/>
                <a:gd name="connsiteY3" fmla="*/ 158269 h 207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207761">
                  <a:moveTo>
                    <a:pt x="-2189" y="158269"/>
                  </a:moveTo>
                  <a:lnTo>
                    <a:pt x="-2189" y="-483"/>
                  </a:lnTo>
                  <a:lnTo>
                    <a:pt x="31502" y="207278"/>
                  </a:lnTo>
                  <a:lnTo>
                    <a:pt x="-2189" y="15826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74" name="Freeform: Shape 1073">
              <a:extLst>
                <a:ext uri="{FF2B5EF4-FFF2-40B4-BE49-F238E27FC236}">
                  <a16:creationId xmlns:a16="http://schemas.microsoft.com/office/drawing/2014/main" id="{4FB33E13-0172-429F-88C6-7AC54E76582C}"/>
                </a:ext>
              </a:extLst>
            </p:cNvPr>
            <p:cNvSpPr/>
            <p:nvPr/>
          </p:nvSpPr>
          <p:spPr>
            <a:xfrm>
              <a:off x="4246319" y="2187110"/>
              <a:ext cx="33691" cy="207761"/>
            </a:xfrm>
            <a:custGeom>
              <a:avLst/>
              <a:gdLst>
                <a:gd name="connsiteX0" fmla="*/ 31502 w 33691"/>
                <a:gd name="connsiteY0" fmla="*/ 207278 h 207761"/>
                <a:gd name="connsiteX1" fmla="*/ -2189 w 33691"/>
                <a:gd name="connsiteY1" fmla="*/ -483 h 207761"/>
                <a:gd name="connsiteX2" fmla="*/ 31502 w 33691"/>
                <a:gd name="connsiteY2" fmla="*/ 23539 h 207761"/>
                <a:gd name="connsiteX3" fmla="*/ 31502 w 33691"/>
                <a:gd name="connsiteY3" fmla="*/ 207273 h 207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207761">
                  <a:moveTo>
                    <a:pt x="31502" y="207278"/>
                  </a:moveTo>
                  <a:lnTo>
                    <a:pt x="-2189" y="-483"/>
                  </a:lnTo>
                  <a:lnTo>
                    <a:pt x="31502" y="23539"/>
                  </a:lnTo>
                  <a:lnTo>
                    <a:pt x="31502" y="207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75" name="Freeform: Shape 1074">
              <a:extLst>
                <a:ext uri="{FF2B5EF4-FFF2-40B4-BE49-F238E27FC236}">
                  <a16:creationId xmlns:a16="http://schemas.microsoft.com/office/drawing/2014/main" id="{57E6B99E-FA98-453B-9628-46C3DEBBB781}"/>
                </a:ext>
              </a:extLst>
            </p:cNvPr>
            <p:cNvSpPr/>
            <p:nvPr/>
          </p:nvSpPr>
          <p:spPr>
            <a:xfrm>
              <a:off x="4280010" y="2209571"/>
              <a:ext cx="5615" cy="190915"/>
            </a:xfrm>
            <a:custGeom>
              <a:avLst/>
              <a:gdLst>
                <a:gd name="connsiteX0" fmla="*/ -2189 w 5615"/>
                <a:gd name="connsiteY0" fmla="*/ 189147 h 190915"/>
                <a:gd name="connsiteX1" fmla="*/ -2189 w 5615"/>
                <a:gd name="connsiteY1" fmla="*/ -483 h 190915"/>
                <a:gd name="connsiteX2" fmla="*/ 3426 w 5615"/>
                <a:gd name="connsiteY2" fmla="*/ 190433 h 190915"/>
                <a:gd name="connsiteX3" fmla="*/ -2189 w 5615"/>
                <a:gd name="connsiteY3" fmla="*/ 189147 h 190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190915">
                  <a:moveTo>
                    <a:pt x="-2189" y="189147"/>
                  </a:moveTo>
                  <a:lnTo>
                    <a:pt x="-2189" y="-483"/>
                  </a:lnTo>
                  <a:lnTo>
                    <a:pt x="3426" y="190433"/>
                  </a:lnTo>
                  <a:lnTo>
                    <a:pt x="-2189" y="18914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76" name="Freeform: Shape 1075">
              <a:extLst>
                <a:ext uri="{FF2B5EF4-FFF2-40B4-BE49-F238E27FC236}">
                  <a16:creationId xmlns:a16="http://schemas.microsoft.com/office/drawing/2014/main" id="{BC4E34F1-4763-4286-9678-0DEC550440FD}"/>
                </a:ext>
              </a:extLst>
            </p:cNvPr>
            <p:cNvSpPr/>
            <p:nvPr/>
          </p:nvSpPr>
          <p:spPr>
            <a:xfrm>
              <a:off x="4280010" y="2209571"/>
              <a:ext cx="5615" cy="190915"/>
            </a:xfrm>
            <a:custGeom>
              <a:avLst/>
              <a:gdLst>
                <a:gd name="connsiteX0" fmla="*/ 3426 w 5615"/>
                <a:gd name="connsiteY0" fmla="*/ 190433 h 190915"/>
                <a:gd name="connsiteX1" fmla="*/ -2189 w 5615"/>
                <a:gd name="connsiteY1" fmla="*/ -483 h 190915"/>
                <a:gd name="connsiteX2" fmla="*/ 3426 w 5615"/>
                <a:gd name="connsiteY2" fmla="*/ -50 h 190915"/>
                <a:gd name="connsiteX3" fmla="*/ 3426 w 5615"/>
                <a:gd name="connsiteY3" fmla="*/ 190433 h 190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190915">
                  <a:moveTo>
                    <a:pt x="3426" y="190433"/>
                  </a:moveTo>
                  <a:lnTo>
                    <a:pt x="-2189" y="-483"/>
                  </a:lnTo>
                  <a:lnTo>
                    <a:pt x="3426" y="-50"/>
                  </a:lnTo>
                  <a:lnTo>
                    <a:pt x="3426" y="19043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77" name="Freeform: Shape 1076">
              <a:extLst>
                <a:ext uri="{FF2B5EF4-FFF2-40B4-BE49-F238E27FC236}">
                  <a16:creationId xmlns:a16="http://schemas.microsoft.com/office/drawing/2014/main" id="{5F8B2F60-4C14-46CD-9704-92816912B7ED}"/>
                </a:ext>
              </a:extLst>
            </p:cNvPr>
            <p:cNvSpPr/>
            <p:nvPr/>
          </p:nvSpPr>
          <p:spPr>
            <a:xfrm>
              <a:off x="4280010" y="2209571"/>
              <a:ext cx="28075" cy="241452"/>
            </a:xfrm>
            <a:custGeom>
              <a:avLst/>
              <a:gdLst>
                <a:gd name="connsiteX0" fmla="*/ -2189 w 28075"/>
                <a:gd name="connsiteY0" fmla="*/ 187120 h 241452"/>
                <a:gd name="connsiteX1" fmla="*/ -2189 w 28075"/>
                <a:gd name="connsiteY1" fmla="*/ -483 h 241452"/>
                <a:gd name="connsiteX2" fmla="*/ 25887 w 28075"/>
                <a:gd name="connsiteY2" fmla="*/ 240970 h 241452"/>
                <a:gd name="connsiteX3" fmla="*/ -2189 w 28075"/>
                <a:gd name="connsiteY3" fmla="*/ 18712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75" h="241452">
                  <a:moveTo>
                    <a:pt x="-2189" y="187120"/>
                  </a:moveTo>
                  <a:lnTo>
                    <a:pt x="-2189" y="-483"/>
                  </a:lnTo>
                  <a:lnTo>
                    <a:pt x="25887" y="240970"/>
                  </a:lnTo>
                  <a:lnTo>
                    <a:pt x="-2189" y="1871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78" name="Freeform: Shape 1077">
              <a:extLst>
                <a:ext uri="{FF2B5EF4-FFF2-40B4-BE49-F238E27FC236}">
                  <a16:creationId xmlns:a16="http://schemas.microsoft.com/office/drawing/2014/main" id="{0E2F839E-1BC4-4AD9-B060-B4D9ADF7E68E}"/>
                </a:ext>
              </a:extLst>
            </p:cNvPr>
            <p:cNvSpPr/>
            <p:nvPr/>
          </p:nvSpPr>
          <p:spPr>
            <a:xfrm>
              <a:off x="4280010" y="2209571"/>
              <a:ext cx="28075" cy="241452"/>
            </a:xfrm>
            <a:custGeom>
              <a:avLst/>
              <a:gdLst>
                <a:gd name="connsiteX0" fmla="*/ 25887 w 28075"/>
                <a:gd name="connsiteY0" fmla="*/ 240970 h 241452"/>
                <a:gd name="connsiteX1" fmla="*/ -2189 w 28075"/>
                <a:gd name="connsiteY1" fmla="*/ -483 h 241452"/>
                <a:gd name="connsiteX2" fmla="*/ 25887 w 28075"/>
                <a:gd name="connsiteY2" fmla="*/ 24622 h 241452"/>
                <a:gd name="connsiteX3" fmla="*/ 25887 w 28075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75" h="241452">
                  <a:moveTo>
                    <a:pt x="25887" y="240970"/>
                  </a:moveTo>
                  <a:lnTo>
                    <a:pt x="-2189" y="-483"/>
                  </a:lnTo>
                  <a:lnTo>
                    <a:pt x="25887" y="24622"/>
                  </a:lnTo>
                  <a:lnTo>
                    <a:pt x="25887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79" name="Freeform: Shape 1078">
              <a:extLst>
                <a:ext uri="{FF2B5EF4-FFF2-40B4-BE49-F238E27FC236}">
                  <a16:creationId xmlns:a16="http://schemas.microsoft.com/office/drawing/2014/main" id="{DFF3697F-C753-4BAE-A38A-4048CD9C499C}"/>
                </a:ext>
              </a:extLst>
            </p:cNvPr>
            <p:cNvSpPr/>
            <p:nvPr/>
          </p:nvSpPr>
          <p:spPr>
            <a:xfrm>
              <a:off x="4308086" y="2237647"/>
              <a:ext cx="16845" cy="275143"/>
            </a:xfrm>
            <a:custGeom>
              <a:avLst/>
              <a:gdLst>
                <a:gd name="connsiteX0" fmla="*/ -2189 w 16845"/>
                <a:gd name="connsiteY0" fmla="*/ 215915 h 275143"/>
                <a:gd name="connsiteX1" fmla="*/ -2189 w 16845"/>
                <a:gd name="connsiteY1" fmla="*/ -483 h 275143"/>
                <a:gd name="connsiteX2" fmla="*/ 14657 w 16845"/>
                <a:gd name="connsiteY2" fmla="*/ 274661 h 275143"/>
                <a:gd name="connsiteX3" fmla="*/ -2189 w 16845"/>
                <a:gd name="connsiteY3" fmla="*/ 215915 h 275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275143">
                  <a:moveTo>
                    <a:pt x="-2189" y="215915"/>
                  </a:moveTo>
                  <a:lnTo>
                    <a:pt x="-2189" y="-483"/>
                  </a:lnTo>
                  <a:lnTo>
                    <a:pt x="14657" y="274661"/>
                  </a:lnTo>
                  <a:lnTo>
                    <a:pt x="-2189" y="2159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80" name="Freeform: Shape 1079">
              <a:extLst>
                <a:ext uri="{FF2B5EF4-FFF2-40B4-BE49-F238E27FC236}">
                  <a16:creationId xmlns:a16="http://schemas.microsoft.com/office/drawing/2014/main" id="{C4558B9F-0526-4DAB-9CFB-113B730702CE}"/>
                </a:ext>
              </a:extLst>
            </p:cNvPr>
            <p:cNvSpPr/>
            <p:nvPr/>
          </p:nvSpPr>
          <p:spPr>
            <a:xfrm>
              <a:off x="4308086" y="2237647"/>
              <a:ext cx="16845" cy="275143"/>
            </a:xfrm>
            <a:custGeom>
              <a:avLst/>
              <a:gdLst>
                <a:gd name="connsiteX0" fmla="*/ 14657 w 16845"/>
                <a:gd name="connsiteY0" fmla="*/ 274661 h 275143"/>
                <a:gd name="connsiteX1" fmla="*/ -2189 w 16845"/>
                <a:gd name="connsiteY1" fmla="*/ -483 h 275143"/>
                <a:gd name="connsiteX2" fmla="*/ 14657 w 16845"/>
                <a:gd name="connsiteY2" fmla="*/ 15268 h 275143"/>
                <a:gd name="connsiteX3" fmla="*/ 14657 w 16845"/>
                <a:gd name="connsiteY3" fmla="*/ 274661 h 275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5" h="275143">
                  <a:moveTo>
                    <a:pt x="14657" y="274661"/>
                  </a:moveTo>
                  <a:lnTo>
                    <a:pt x="-2189" y="-483"/>
                  </a:lnTo>
                  <a:lnTo>
                    <a:pt x="14657" y="15268"/>
                  </a:lnTo>
                  <a:lnTo>
                    <a:pt x="14657" y="27466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81" name="Freeform: Shape 1080">
              <a:extLst>
                <a:ext uri="{FF2B5EF4-FFF2-40B4-BE49-F238E27FC236}">
                  <a16:creationId xmlns:a16="http://schemas.microsoft.com/office/drawing/2014/main" id="{EF0A4EEF-B835-45A7-8B80-3C63C5AE1D2F}"/>
                </a:ext>
              </a:extLst>
            </p:cNvPr>
            <p:cNvSpPr/>
            <p:nvPr/>
          </p:nvSpPr>
          <p:spPr>
            <a:xfrm>
              <a:off x="2370850" y="4770090"/>
              <a:ext cx="1959696" cy="123533"/>
            </a:xfrm>
            <a:custGeom>
              <a:avLst/>
              <a:gdLst>
                <a:gd name="connsiteX0" fmla="*/ -2189 w 1959696"/>
                <a:gd name="connsiteY0" fmla="*/ 123051 h 123533"/>
                <a:gd name="connsiteX1" fmla="*/ -2189 w 1959696"/>
                <a:gd name="connsiteY1" fmla="*/ -483 h 123533"/>
                <a:gd name="connsiteX2" fmla="*/ 1957507 w 1959696"/>
                <a:gd name="connsiteY2" fmla="*/ 123051 h 123533"/>
                <a:gd name="connsiteX3" fmla="*/ -2189 w 19596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969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95750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82" name="Freeform: Shape 1081">
              <a:extLst>
                <a:ext uri="{FF2B5EF4-FFF2-40B4-BE49-F238E27FC236}">
                  <a16:creationId xmlns:a16="http://schemas.microsoft.com/office/drawing/2014/main" id="{15C74B82-2DE3-4462-8B40-8B7C9272B915}"/>
                </a:ext>
              </a:extLst>
            </p:cNvPr>
            <p:cNvSpPr/>
            <p:nvPr/>
          </p:nvSpPr>
          <p:spPr>
            <a:xfrm>
              <a:off x="2370850" y="4770090"/>
              <a:ext cx="1959696" cy="123533"/>
            </a:xfrm>
            <a:custGeom>
              <a:avLst/>
              <a:gdLst>
                <a:gd name="connsiteX0" fmla="*/ 1957507 w 1959696"/>
                <a:gd name="connsiteY0" fmla="*/ 123051 h 123533"/>
                <a:gd name="connsiteX1" fmla="*/ -2189 w 1959696"/>
                <a:gd name="connsiteY1" fmla="*/ -483 h 123533"/>
                <a:gd name="connsiteX2" fmla="*/ 1957507 w 1959696"/>
                <a:gd name="connsiteY2" fmla="*/ -483 h 123533"/>
                <a:gd name="connsiteX3" fmla="*/ 1957507 w 19596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9696" h="123533">
                  <a:moveTo>
                    <a:pt x="1957507" y="123051"/>
                  </a:moveTo>
                  <a:lnTo>
                    <a:pt x="-2189" y="-483"/>
                  </a:lnTo>
                  <a:lnTo>
                    <a:pt x="1957507" y="-483"/>
                  </a:lnTo>
                  <a:lnTo>
                    <a:pt x="195750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83" name="Freeform: Shape 1082">
              <a:extLst>
                <a:ext uri="{FF2B5EF4-FFF2-40B4-BE49-F238E27FC236}">
                  <a16:creationId xmlns:a16="http://schemas.microsoft.com/office/drawing/2014/main" id="{2EEB379D-9434-4D44-AA94-5B40171E0530}"/>
                </a:ext>
              </a:extLst>
            </p:cNvPr>
            <p:cNvSpPr/>
            <p:nvPr/>
          </p:nvSpPr>
          <p:spPr>
            <a:xfrm>
              <a:off x="2370850" y="3574058"/>
              <a:ext cx="1959696" cy="123533"/>
            </a:xfrm>
            <a:custGeom>
              <a:avLst/>
              <a:gdLst>
                <a:gd name="connsiteX0" fmla="*/ -2189 w 1959696"/>
                <a:gd name="connsiteY0" fmla="*/ 123051 h 123533"/>
                <a:gd name="connsiteX1" fmla="*/ -2189 w 1959696"/>
                <a:gd name="connsiteY1" fmla="*/ -483 h 123533"/>
                <a:gd name="connsiteX2" fmla="*/ 1957507 w 1959696"/>
                <a:gd name="connsiteY2" fmla="*/ 123051 h 123533"/>
                <a:gd name="connsiteX3" fmla="*/ -2189 w 19596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969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95750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84" name="Freeform: Shape 1083">
              <a:extLst>
                <a:ext uri="{FF2B5EF4-FFF2-40B4-BE49-F238E27FC236}">
                  <a16:creationId xmlns:a16="http://schemas.microsoft.com/office/drawing/2014/main" id="{22935494-08C5-4834-AB25-16AE66616F04}"/>
                </a:ext>
              </a:extLst>
            </p:cNvPr>
            <p:cNvSpPr/>
            <p:nvPr/>
          </p:nvSpPr>
          <p:spPr>
            <a:xfrm>
              <a:off x="2370850" y="3574058"/>
              <a:ext cx="1959696" cy="123533"/>
            </a:xfrm>
            <a:custGeom>
              <a:avLst/>
              <a:gdLst>
                <a:gd name="connsiteX0" fmla="*/ 1957507 w 1959696"/>
                <a:gd name="connsiteY0" fmla="*/ 123051 h 123533"/>
                <a:gd name="connsiteX1" fmla="*/ -2189 w 1959696"/>
                <a:gd name="connsiteY1" fmla="*/ -483 h 123533"/>
                <a:gd name="connsiteX2" fmla="*/ 1957507 w 1959696"/>
                <a:gd name="connsiteY2" fmla="*/ -483 h 123533"/>
                <a:gd name="connsiteX3" fmla="*/ 1957507 w 19596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9696" h="123533">
                  <a:moveTo>
                    <a:pt x="1957507" y="123051"/>
                  </a:moveTo>
                  <a:lnTo>
                    <a:pt x="-2189" y="-483"/>
                  </a:lnTo>
                  <a:lnTo>
                    <a:pt x="1957507" y="-483"/>
                  </a:lnTo>
                  <a:lnTo>
                    <a:pt x="195750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85" name="Freeform: Shape 1084">
              <a:extLst>
                <a:ext uri="{FF2B5EF4-FFF2-40B4-BE49-F238E27FC236}">
                  <a16:creationId xmlns:a16="http://schemas.microsoft.com/office/drawing/2014/main" id="{190ACA3F-584C-4166-96C6-FCA1CC4E6DDD}"/>
                </a:ext>
              </a:extLst>
            </p:cNvPr>
            <p:cNvSpPr/>
            <p:nvPr/>
          </p:nvSpPr>
          <p:spPr>
            <a:xfrm>
              <a:off x="4324931" y="2248877"/>
              <a:ext cx="5615" cy="320064"/>
            </a:xfrm>
            <a:custGeom>
              <a:avLst/>
              <a:gdLst>
                <a:gd name="connsiteX0" fmla="*/ -2189 w 5615"/>
                <a:gd name="connsiteY0" fmla="*/ 258972 h 320064"/>
                <a:gd name="connsiteX1" fmla="*/ -2189 w 5615"/>
                <a:gd name="connsiteY1" fmla="*/ -483 h 320064"/>
                <a:gd name="connsiteX2" fmla="*/ 3426 w 5615"/>
                <a:gd name="connsiteY2" fmla="*/ 319582 h 320064"/>
                <a:gd name="connsiteX3" fmla="*/ -2189 w 5615"/>
                <a:gd name="connsiteY3" fmla="*/ 258972 h 32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320064">
                  <a:moveTo>
                    <a:pt x="-2189" y="258972"/>
                  </a:moveTo>
                  <a:lnTo>
                    <a:pt x="-2189" y="-483"/>
                  </a:lnTo>
                  <a:lnTo>
                    <a:pt x="3426" y="319582"/>
                  </a:lnTo>
                  <a:lnTo>
                    <a:pt x="-2189" y="2589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86" name="Freeform: Shape 1085">
              <a:extLst>
                <a:ext uri="{FF2B5EF4-FFF2-40B4-BE49-F238E27FC236}">
                  <a16:creationId xmlns:a16="http://schemas.microsoft.com/office/drawing/2014/main" id="{06F22409-1A43-41C0-A37F-73AA113CF901}"/>
                </a:ext>
              </a:extLst>
            </p:cNvPr>
            <p:cNvSpPr/>
            <p:nvPr/>
          </p:nvSpPr>
          <p:spPr>
            <a:xfrm>
              <a:off x="4324931" y="2248877"/>
              <a:ext cx="5615" cy="320064"/>
            </a:xfrm>
            <a:custGeom>
              <a:avLst/>
              <a:gdLst>
                <a:gd name="connsiteX0" fmla="*/ 3426 w 5615"/>
                <a:gd name="connsiteY0" fmla="*/ 319582 h 320064"/>
                <a:gd name="connsiteX1" fmla="*/ -2189 w 5615"/>
                <a:gd name="connsiteY1" fmla="*/ -483 h 320064"/>
                <a:gd name="connsiteX2" fmla="*/ 3426 w 5615"/>
                <a:gd name="connsiteY2" fmla="*/ 4812 h 320064"/>
                <a:gd name="connsiteX3" fmla="*/ 3426 w 5615"/>
                <a:gd name="connsiteY3" fmla="*/ 319582 h 32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320064">
                  <a:moveTo>
                    <a:pt x="3426" y="319582"/>
                  </a:moveTo>
                  <a:lnTo>
                    <a:pt x="-2189" y="-483"/>
                  </a:lnTo>
                  <a:lnTo>
                    <a:pt x="3426" y="4812"/>
                  </a:lnTo>
                  <a:lnTo>
                    <a:pt x="3426" y="31958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87" name="Freeform: Shape 1086">
              <a:extLst>
                <a:ext uri="{FF2B5EF4-FFF2-40B4-BE49-F238E27FC236}">
                  <a16:creationId xmlns:a16="http://schemas.microsoft.com/office/drawing/2014/main" id="{B63C5467-1488-4C34-A25E-5D016A8E53BA}"/>
                </a:ext>
              </a:extLst>
            </p:cNvPr>
            <p:cNvSpPr/>
            <p:nvPr/>
          </p:nvSpPr>
          <p:spPr>
            <a:xfrm>
              <a:off x="4330546" y="2254492"/>
              <a:ext cx="11230" cy="2639132"/>
            </a:xfrm>
            <a:custGeom>
              <a:avLst/>
              <a:gdLst>
                <a:gd name="connsiteX0" fmla="*/ -2189 w 11230"/>
                <a:gd name="connsiteY0" fmla="*/ 314511 h 2639132"/>
                <a:gd name="connsiteX1" fmla="*/ -2189 w 11230"/>
                <a:gd name="connsiteY1" fmla="*/ -483 h 2639132"/>
                <a:gd name="connsiteX2" fmla="*/ 9041 w 11230"/>
                <a:gd name="connsiteY2" fmla="*/ 2638649 h 2639132"/>
                <a:gd name="connsiteX3" fmla="*/ -2189 w 11230"/>
                <a:gd name="connsiteY3" fmla="*/ 314500 h 263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2639132">
                  <a:moveTo>
                    <a:pt x="-2189" y="314511"/>
                  </a:moveTo>
                  <a:lnTo>
                    <a:pt x="-2189" y="-483"/>
                  </a:lnTo>
                  <a:lnTo>
                    <a:pt x="9041" y="2638649"/>
                  </a:lnTo>
                  <a:lnTo>
                    <a:pt x="-2189" y="3145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88" name="Freeform: Shape 1087">
              <a:extLst>
                <a:ext uri="{FF2B5EF4-FFF2-40B4-BE49-F238E27FC236}">
                  <a16:creationId xmlns:a16="http://schemas.microsoft.com/office/drawing/2014/main" id="{24BFDAD2-6279-42BF-9EC9-C439003D4F9B}"/>
                </a:ext>
              </a:extLst>
            </p:cNvPr>
            <p:cNvSpPr/>
            <p:nvPr/>
          </p:nvSpPr>
          <p:spPr>
            <a:xfrm>
              <a:off x="4330546" y="2254492"/>
              <a:ext cx="11230" cy="2639132"/>
            </a:xfrm>
            <a:custGeom>
              <a:avLst/>
              <a:gdLst>
                <a:gd name="connsiteX0" fmla="*/ 9041 w 11230"/>
                <a:gd name="connsiteY0" fmla="*/ 2638649 h 2639132"/>
                <a:gd name="connsiteX1" fmla="*/ -2189 w 11230"/>
                <a:gd name="connsiteY1" fmla="*/ -483 h 2639132"/>
                <a:gd name="connsiteX2" fmla="*/ 9041 w 11230"/>
                <a:gd name="connsiteY2" fmla="*/ 11438 h 2639132"/>
                <a:gd name="connsiteX3" fmla="*/ 9041 w 11230"/>
                <a:gd name="connsiteY3" fmla="*/ 2638649 h 263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2639132">
                  <a:moveTo>
                    <a:pt x="9041" y="2638649"/>
                  </a:moveTo>
                  <a:lnTo>
                    <a:pt x="-2189" y="-483"/>
                  </a:lnTo>
                  <a:lnTo>
                    <a:pt x="9041" y="11438"/>
                  </a:lnTo>
                  <a:lnTo>
                    <a:pt x="9041" y="263864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89" name="Freeform: Shape 1088">
              <a:extLst>
                <a:ext uri="{FF2B5EF4-FFF2-40B4-BE49-F238E27FC236}">
                  <a16:creationId xmlns:a16="http://schemas.microsoft.com/office/drawing/2014/main" id="{5933DEA0-A278-4D98-95F3-D23F13DC4685}"/>
                </a:ext>
              </a:extLst>
            </p:cNvPr>
            <p:cNvSpPr/>
            <p:nvPr/>
          </p:nvSpPr>
          <p:spPr>
            <a:xfrm>
              <a:off x="4341777" y="2265722"/>
              <a:ext cx="44921" cy="2627901"/>
            </a:xfrm>
            <a:custGeom>
              <a:avLst/>
              <a:gdLst>
                <a:gd name="connsiteX0" fmla="*/ -2189 w 44921"/>
                <a:gd name="connsiteY0" fmla="*/ 2627419 h 2627901"/>
                <a:gd name="connsiteX1" fmla="*/ -2189 w 44921"/>
                <a:gd name="connsiteY1" fmla="*/ -483 h 2627901"/>
                <a:gd name="connsiteX2" fmla="*/ 42732 w 44921"/>
                <a:gd name="connsiteY2" fmla="*/ 2627419 h 2627901"/>
                <a:gd name="connsiteX3" fmla="*/ -2189 w 44921"/>
                <a:gd name="connsiteY3" fmla="*/ 2627419 h 2627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2627901">
                  <a:moveTo>
                    <a:pt x="-2189" y="2627419"/>
                  </a:moveTo>
                  <a:lnTo>
                    <a:pt x="-2189" y="-483"/>
                  </a:lnTo>
                  <a:lnTo>
                    <a:pt x="42732" y="2627419"/>
                  </a:lnTo>
                  <a:lnTo>
                    <a:pt x="-2189" y="26274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90" name="Freeform: Shape 1089">
              <a:extLst>
                <a:ext uri="{FF2B5EF4-FFF2-40B4-BE49-F238E27FC236}">
                  <a16:creationId xmlns:a16="http://schemas.microsoft.com/office/drawing/2014/main" id="{5B959AA4-2616-46FA-896F-557E7F6F3D9E}"/>
                </a:ext>
              </a:extLst>
            </p:cNvPr>
            <p:cNvSpPr/>
            <p:nvPr/>
          </p:nvSpPr>
          <p:spPr>
            <a:xfrm>
              <a:off x="4341777" y="2265722"/>
              <a:ext cx="44921" cy="2627901"/>
            </a:xfrm>
            <a:custGeom>
              <a:avLst/>
              <a:gdLst>
                <a:gd name="connsiteX0" fmla="*/ 42732 w 44921"/>
                <a:gd name="connsiteY0" fmla="*/ 2627419 h 2627901"/>
                <a:gd name="connsiteX1" fmla="*/ -2189 w 44921"/>
                <a:gd name="connsiteY1" fmla="*/ -483 h 2627901"/>
                <a:gd name="connsiteX2" fmla="*/ 42732 w 44921"/>
                <a:gd name="connsiteY2" fmla="*/ 66854 h 2627901"/>
                <a:gd name="connsiteX3" fmla="*/ 42732 w 44921"/>
                <a:gd name="connsiteY3" fmla="*/ 2627419 h 2627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21" h="2627901">
                  <a:moveTo>
                    <a:pt x="42732" y="2627419"/>
                  </a:moveTo>
                  <a:lnTo>
                    <a:pt x="-2189" y="-483"/>
                  </a:lnTo>
                  <a:lnTo>
                    <a:pt x="42732" y="66854"/>
                  </a:lnTo>
                  <a:lnTo>
                    <a:pt x="42732" y="26274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91" name="Freeform: Shape 1090">
              <a:extLst>
                <a:ext uri="{FF2B5EF4-FFF2-40B4-BE49-F238E27FC236}">
                  <a16:creationId xmlns:a16="http://schemas.microsoft.com/office/drawing/2014/main" id="{C76F64EE-61CC-4C04-B1EB-C0FCC26D6D7B}"/>
                </a:ext>
              </a:extLst>
            </p:cNvPr>
            <p:cNvSpPr/>
            <p:nvPr/>
          </p:nvSpPr>
          <p:spPr>
            <a:xfrm>
              <a:off x="4386698" y="2333105"/>
              <a:ext cx="33691" cy="2560519"/>
            </a:xfrm>
            <a:custGeom>
              <a:avLst/>
              <a:gdLst>
                <a:gd name="connsiteX0" fmla="*/ -2189 w 33691"/>
                <a:gd name="connsiteY0" fmla="*/ 2560037 h 2560519"/>
                <a:gd name="connsiteX1" fmla="*/ -2189 w 33691"/>
                <a:gd name="connsiteY1" fmla="*/ -483 h 2560519"/>
                <a:gd name="connsiteX2" fmla="*/ 31502 w 33691"/>
                <a:gd name="connsiteY2" fmla="*/ 2560037 h 2560519"/>
                <a:gd name="connsiteX3" fmla="*/ -2189 w 33691"/>
                <a:gd name="connsiteY3" fmla="*/ 2560037 h 256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2560519">
                  <a:moveTo>
                    <a:pt x="-2189" y="2560037"/>
                  </a:moveTo>
                  <a:lnTo>
                    <a:pt x="-2189" y="-483"/>
                  </a:lnTo>
                  <a:lnTo>
                    <a:pt x="31502" y="2560037"/>
                  </a:lnTo>
                  <a:lnTo>
                    <a:pt x="-2189" y="25600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92" name="Freeform: Shape 1091">
              <a:extLst>
                <a:ext uri="{FF2B5EF4-FFF2-40B4-BE49-F238E27FC236}">
                  <a16:creationId xmlns:a16="http://schemas.microsoft.com/office/drawing/2014/main" id="{78372562-17E6-4EF7-968D-1E816FB1A5A0}"/>
                </a:ext>
              </a:extLst>
            </p:cNvPr>
            <p:cNvSpPr/>
            <p:nvPr/>
          </p:nvSpPr>
          <p:spPr>
            <a:xfrm>
              <a:off x="4386698" y="2333105"/>
              <a:ext cx="33691" cy="2560519"/>
            </a:xfrm>
            <a:custGeom>
              <a:avLst/>
              <a:gdLst>
                <a:gd name="connsiteX0" fmla="*/ 31502 w 33691"/>
                <a:gd name="connsiteY0" fmla="*/ 2560037 h 2560519"/>
                <a:gd name="connsiteX1" fmla="*/ -2189 w 33691"/>
                <a:gd name="connsiteY1" fmla="*/ -483 h 2560519"/>
                <a:gd name="connsiteX2" fmla="*/ 31502 w 33691"/>
                <a:gd name="connsiteY2" fmla="*/ 74025 h 2560519"/>
                <a:gd name="connsiteX3" fmla="*/ 31502 w 33691"/>
                <a:gd name="connsiteY3" fmla="*/ 2560037 h 256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91" h="2560519">
                  <a:moveTo>
                    <a:pt x="31502" y="2560037"/>
                  </a:moveTo>
                  <a:lnTo>
                    <a:pt x="-2189" y="-483"/>
                  </a:lnTo>
                  <a:lnTo>
                    <a:pt x="31502" y="74025"/>
                  </a:lnTo>
                  <a:lnTo>
                    <a:pt x="31502" y="25600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93" name="Freeform: Shape 1092">
              <a:extLst>
                <a:ext uri="{FF2B5EF4-FFF2-40B4-BE49-F238E27FC236}">
                  <a16:creationId xmlns:a16="http://schemas.microsoft.com/office/drawing/2014/main" id="{D3027075-EC34-4628-8DED-A0EBFC226B90}"/>
                </a:ext>
              </a:extLst>
            </p:cNvPr>
            <p:cNvSpPr/>
            <p:nvPr/>
          </p:nvSpPr>
          <p:spPr>
            <a:xfrm>
              <a:off x="4420389" y="2411717"/>
              <a:ext cx="22460" cy="2481907"/>
            </a:xfrm>
            <a:custGeom>
              <a:avLst/>
              <a:gdLst>
                <a:gd name="connsiteX0" fmla="*/ -2189 w 22460"/>
                <a:gd name="connsiteY0" fmla="*/ 2481424 h 2481907"/>
                <a:gd name="connsiteX1" fmla="*/ -2189 w 22460"/>
                <a:gd name="connsiteY1" fmla="*/ -483 h 2481907"/>
                <a:gd name="connsiteX2" fmla="*/ 20272 w 22460"/>
                <a:gd name="connsiteY2" fmla="*/ 2481424 h 2481907"/>
                <a:gd name="connsiteX3" fmla="*/ -2189 w 22460"/>
                <a:gd name="connsiteY3" fmla="*/ 2481424 h 2481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2481907">
                  <a:moveTo>
                    <a:pt x="-2189" y="2481424"/>
                  </a:moveTo>
                  <a:lnTo>
                    <a:pt x="-2189" y="-483"/>
                  </a:lnTo>
                  <a:lnTo>
                    <a:pt x="20272" y="2481424"/>
                  </a:lnTo>
                  <a:lnTo>
                    <a:pt x="-2189" y="248142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94" name="Freeform: Shape 1093">
              <a:extLst>
                <a:ext uri="{FF2B5EF4-FFF2-40B4-BE49-F238E27FC236}">
                  <a16:creationId xmlns:a16="http://schemas.microsoft.com/office/drawing/2014/main" id="{A4383BAB-2EEE-44CB-9673-874A67EE68A7}"/>
                </a:ext>
              </a:extLst>
            </p:cNvPr>
            <p:cNvSpPr/>
            <p:nvPr/>
          </p:nvSpPr>
          <p:spPr>
            <a:xfrm>
              <a:off x="4420389" y="2411717"/>
              <a:ext cx="22460" cy="2481907"/>
            </a:xfrm>
            <a:custGeom>
              <a:avLst/>
              <a:gdLst>
                <a:gd name="connsiteX0" fmla="*/ 20272 w 22460"/>
                <a:gd name="connsiteY0" fmla="*/ 2481424 h 2481907"/>
                <a:gd name="connsiteX1" fmla="*/ -2189 w 22460"/>
                <a:gd name="connsiteY1" fmla="*/ -483 h 2481907"/>
                <a:gd name="connsiteX2" fmla="*/ 20272 w 22460"/>
                <a:gd name="connsiteY2" fmla="*/ 78792 h 2481907"/>
                <a:gd name="connsiteX3" fmla="*/ 20272 w 22460"/>
                <a:gd name="connsiteY3" fmla="*/ 2481424 h 2481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" h="2481907">
                  <a:moveTo>
                    <a:pt x="20272" y="2481424"/>
                  </a:moveTo>
                  <a:lnTo>
                    <a:pt x="-2189" y="-483"/>
                  </a:lnTo>
                  <a:lnTo>
                    <a:pt x="20272" y="78792"/>
                  </a:lnTo>
                  <a:lnTo>
                    <a:pt x="20272" y="248142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95" name="Freeform: Shape 1094">
              <a:extLst>
                <a:ext uri="{FF2B5EF4-FFF2-40B4-BE49-F238E27FC236}">
                  <a16:creationId xmlns:a16="http://schemas.microsoft.com/office/drawing/2014/main" id="{FA952E8D-C34E-4753-8307-0BA255BBB36B}"/>
                </a:ext>
              </a:extLst>
            </p:cNvPr>
            <p:cNvSpPr/>
            <p:nvPr/>
          </p:nvSpPr>
          <p:spPr>
            <a:xfrm>
              <a:off x="4442850" y="2490329"/>
              <a:ext cx="5615" cy="2403294"/>
            </a:xfrm>
            <a:custGeom>
              <a:avLst/>
              <a:gdLst>
                <a:gd name="connsiteX0" fmla="*/ -2189 w 5615"/>
                <a:gd name="connsiteY0" fmla="*/ 2402812 h 2403294"/>
                <a:gd name="connsiteX1" fmla="*/ -2189 w 5615"/>
                <a:gd name="connsiteY1" fmla="*/ -483 h 2403294"/>
                <a:gd name="connsiteX2" fmla="*/ 3426 w 5615"/>
                <a:gd name="connsiteY2" fmla="*/ 2402812 h 2403294"/>
                <a:gd name="connsiteX3" fmla="*/ -2189 w 5615"/>
                <a:gd name="connsiteY3" fmla="*/ 2402812 h 240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2403294">
                  <a:moveTo>
                    <a:pt x="-2189" y="2402812"/>
                  </a:moveTo>
                  <a:lnTo>
                    <a:pt x="-2189" y="-483"/>
                  </a:lnTo>
                  <a:lnTo>
                    <a:pt x="3426" y="2402812"/>
                  </a:lnTo>
                  <a:lnTo>
                    <a:pt x="-2189" y="24028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96" name="Freeform: Shape 1095">
              <a:extLst>
                <a:ext uri="{FF2B5EF4-FFF2-40B4-BE49-F238E27FC236}">
                  <a16:creationId xmlns:a16="http://schemas.microsoft.com/office/drawing/2014/main" id="{D135838A-7F9E-4F6E-BBE2-E9BBF2F4639A}"/>
                </a:ext>
              </a:extLst>
            </p:cNvPr>
            <p:cNvSpPr/>
            <p:nvPr/>
          </p:nvSpPr>
          <p:spPr>
            <a:xfrm>
              <a:off x="4442850" y="2490329"/>
              <a:ext cx="5615" cy="2403294"/>
            </a:xfrm>
            <a:custGeom>
              <a:avLst/>
              <a:gdLst>
                <a:gd name="connsiteX0" fmla="*/ 3426 w 5615"/>
                <a:gd name="connsiteY0" fmla="*/ 2402812 h 2403294"/>
                <a:gd name="connsiteX1" fmla="*/ -2189 w 5615"/>
                <a:gd name="connsiteY1" fmla="*/ -483 h 2403294"/>
                <a:gd name="connsiteX2" fmla="*/ 3426 w 5615"/>
                <a:gd name="connsiteY2" fmla="*/ 81302 h 2403294"/>
                <a:gd name="connsiteX3" fmla="*/ 3426 w 5615"/>
                <a:gd name="connsiteY3" fmla="*/ 2402812 h 240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2403294">
                  <a:moveTo>
                    <a:pt x="3426" y="2402812"/>
                  </a:moveTo>
                  <a:lnTo>
                    <a:pt x="-2189" y="-483"/>
                  </a:lnTo>
                  <a:lnTo>
                    <a:pt x="3426" y="81302"/>
                  </a:lnTo>
                  <a:lnTo>
                    <a:pt x="3426" y="24028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97" name="Freeform: Shape 1096">
              <a:extLst>
                <a:ext uri="{FF2B5EF4-FFF2-40B4-BE49-F238E27FC236}">
                  <a16:creationId xmlns:a16="http://schemas.microsoft.com/office/drawing/2014/main" id="{310689B8-27C8-4B5D-9CCC-15D5A4A0758A}"/>
                </a:ext>
              </a:extLst>
            </p:cNvPr>
            <p:cNvSpPr/>
            <p:nvPr/>
          </p:nvSpPr>
          <p:spPr>
            <a:xfrm>
              <a:off x="2252932" y="3574058"/>
              <a:ext cx="117918" cy="1319566"/>
            </a:xfrm>
            <a:custGeom>
              <a:avLst/>
              <a:gdLst>
                <a:gd name="connsiteX0" fmla="*/ 115730 w 117918"/>
                <a:gd name="connsiteY0" fmla="*/ 1319083 h 1319566"/>
                <a:gd name="connsiteX1" fmla="*/ -2189 w 117918"/>
                <a:gd name="connsiteY1" fmla="*/ -483 h 1319566"/>
                <a:gd name="connsiteX2" fmla="*/ 115730 w 117918"/>
                <a:gd name="connsiteY2" fmla="*/ 1196953 h 1319566"/>
                <a:gd name="connsiteX3" fmla="*/ 115730 w 117918"/>
                <a:gd name="connsiteY3" fmla="*/ 1319083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319566">
                  <a:moveTo>
                    <a:pt x="115730" y="1319083"/>
                  </a:moveTo>
                  <a:lnTo>
                    <a:pt x="-2189" y="-483"/>
                  </a:lnTo>
                  <a:lnTo>
                    <a:pt x="115730" y="1196953"/>
                  </a:lnTo>
                  <a:lnTo>
                    <a:pt x="115730" y="13190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98" name="Freeform: Shape 1097">
              <a:extLst>
                <a:ext uri="{FF2B5EF4-FFF2-40B4-BE49-F238E27FC236}">
                  <a16:creationId xmlns:a16="http://schemas.microsoft.com/office/drawing/2014/main" id="{1CABE3EA-D8F5-4A18-BDFB-213E71D00D7D}"/>
                </a:ext>
              </a:extLst>
            </p:cNvPr>
            <p:cNvSpPr/>
            <p:nvPr/>
          </p:nvSpPr>
          <p:spPr>
            <a:xfrm>
              <a:off x="2252932" y="3574058"/>
              <a:ext cx="117918" cy="1196032"/>
            </a:xfrm>
            <a:custGeom>
              <a:avLst/>
              <a:gdLst>
                <a:gd name="connsiteX0" fmla="*/ 115730 w 117918"/>
                <a:gd name="connsiteY0" fmla="*/ 1195549 h 1196032"/>
                <a:gd name="connsiteX1" fmla="*/ -2189 w 117918"/>
                <a:gd name="connsiteY1" fmla="*/ -483 h 1196032"/>
                <a:gd name="connsiteX2" fmla="*/ 115730 w 117918"/>
                <a:gd name="connsiteY2" fmla="*/ 1073532 h 1196032"/>
                <a:gd name="connsiteX3" fmla="*/ 115730 w 117918"/>
                <a:gd name="connsiteY3" fmla="*/ 1195549 h 119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96032">
                  <a:moveTo>
                    <a:pt x="115730" y="1195549"/>
                  </a:moveTo>
                  <a:lnTo>
                    <a:pt x="-2189" y="-483"/>
                  </a:lnTo>
                  <a:lnTo>
                    <a:pt x="115730" y="1073532"/>
                  </a:lnTo>
                  <a:lnTo>
                    <a:pt x="115730" y="119554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99" name="Freeform: Shape 1098">
              <a:extLst>
                <a:ext uri="{FF2B5EF4-FFF2-40B4-BE49-F238E27FC236}">
                  <a16:creationId xmlns:a16="http://schemas.microsoft.com/office/drawing/2014/main" id="{BBA2AB06-BBA4-4ADB-97EC-7B0E8B171F23}"/>
                </a:ext>
              </a:extLst>
            </p:cNvPr>
            <p:cNvSpPr/>
            <p:nvPr/>
          </p:nvSpPr>
          <p:spPr>
            <a:xfrm>
              <a:off x="2252932" y="3574058"/>
              <a:ext cx="117918" cy="1078113"/>
            </a:xfrm>
            <a:custGeom>
              <a:avLst/>
              <a:gdLst>
                <a:gd name="connsiteX0" fmla="*/ 115730 w 117918"/>
                <a:gd name="connsiteY0" fmla="*/ 1077631 h 1078113"/>
                <a:gd name="connsiteX1" fmla="*/ -2189 w 117918"/>
                <a:gd name="connsiteY1" fmla="*/ -483 h 1078113"/>
                <a:gd name="connsiteX2" fmla="*/ 115730 w 117918"/>
                <a:gd name="connsiteY2" fmla="*/ 722302 h 1078113"/>
                <a:gd name="connsiteX3" fmla="*/ 115730 w 117918"/>
                <a:gd name="connsiteY3" fmla="*/ 1077631 h 1078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078113">
                  <a:moveTo>
                    <a:pt x="115730" y="1077631"/>
                  </a:moveTo>
                  <a:lnTo>
                    <a:pt x="-2189" y="-483"/>
                  </a:lnTo>
                  <a:lnTo>
                    <a:pt x="115730" y="722302"/>
                  </a:lnTo>
                  <a:lnTo>
                    <a:pt x="115730" y="107763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00" name="Freeform: Shape 1099">
              <a:extLst>
                <a:ext uri="{FF2B5EF4-FFF2-40B4-BE49-F238E27FC236}">
                  <a16:creationId xmlns:a16="http://schemas.microsoft.com/office/drawing/2014/main" id="{0033F95A-53EB-42F2-9026-1C2CEEBC5B0E}"/>
                </a:ext>
              </a:extLst>
            </p:cNvPr>
            <p:cNvSpPr/>
            <p:nvPr/>
          </p:nvSpPr>
          <p:spPr>
            <a:xfrm>
              <a:off x="2252932" y="3574058"/>
              <a:ext cx="117918" cy="718742"/>
            </a:xfrm>
            <a:custGeom>
              <a:avLst/>
              <a:gdLst>
                <a:gd name="connsiteX0" fmla="*/ 115730 w 117918"/>
                <a:gd name="connsiteY0" fmla="*/ 718259 h 718742"/>
                <a:gd name="connsiteX1" fmla="*/ -2189 w 117918"/>
                <a:gd name="connsiteY1" fmla="*/ -483 h 718742"/>
                <a:gd name="connsiteX2" fmla="*/ 115730 w 117918"/>
                <a:gd name="connsiteY2" fmla="*/ 596467 h 718742"/>
                <a:gd name="connsiteX3" fmla="*/ 115730 w 117918"/>
                <a:gd name="connsiteY3" fmla="*/ 718259 h 718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718742">
                  <a:moveTo>
                    <a:pt x="115730" y="718259"/>
                  </a:moveTo>
                  <a:lnTo>
                    <a:pt x="-2189" y="-483"/>
                  </a:lnTo>
                  <a:lnTo>
                    <a:pt x="115730" y="596467"/>
                  </a:lnTo>
                  <a:lnTo>
                    <a:pt x="115730" y="71825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01" name="Freeform: Shape 1100">
              <a:extLst>
                <a:ext uri="{FF2B5EF4-FFF2-40B4-BE49-F238E27FC236}">
                  <a16:creationId xmlns:a16="http://schemas.microsoft.com/office/drawing/2014/main" id="{FD934439-473C-42CC-A775-A8A9973F6233}"/>
                </a:ext>
              </a:extLst>
            </p:cNvPr>
            <p:cNvSpPr/>
            <p:nvPr/>
          </p:nvSpPr>
          <p:spPr>
            <a:xfrm>
              <a:off x="2252932" y="3574058"/>
              <a:ext cx="117918" cy="600823"/>
            </a:xfrm>
            <a:custGeom>
              <a:avLst/>
              <a:gdLst>
                <a:gd name="connsiteX0" fmla="*/ 115730 w 117918"/>
                <a:gd name="connsiteY0" fmla="*/ 600341 h 600823"/>
                <a:gd name="connsiteX1" fmla="*/ -2189 w 117918"/>
                <a:gd name="connsiteY1" fmla="*/ -483 h 600823"/>
                <a:gd name="connsiteX2" fmla="*/ 115730 w 117918"/>
                <a:gd name="connsiteY2" fmla="*/ 244676 h 600823"/>
                <a:gd name="connsiteX3" fmla="*/ 115730 w 117918"/>
                <a:gd name="connsiteY3" fmla="*/ 600341 h 600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600823">
                  <a:moveTo>
                    <a:pt x="115730" y="600341"/>
                  </a:moveTo>
                  <a:lnTo>
                    <a:pt x="-2189" y="-483"/>
                  </a:lnTo>
                  <a:lnTo>
                    <a:pt x="115730" y="244676"/>
                  </a:lnTo>
                  <a:lnTo>
                    <a:pt x="115730" y="60034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02" name="Freeform: Shape 1101">
              <a:extLst>
                <a:ext uri="{FF2B5EF4-FFF2-40B4-BE49-F238E27FC236}">
                  <a16:creationId xmlns:a16="http://schemas.microsoft.com/office/drawing/2014/main" id="{CF0A8D17-C07B-407E-B419-EE85684A19FD}"/>
                </a:ext>
              </a:extLst>
            </p:cNvPr>
            <p:cNvSpPr/>
            <p:nvPr/>
          </p:nvSpPr>
          <p:spPr>
            <a:xfrm>
              <a:off x="2252932" y="3574058"/>
              <a:ext cx="117918" cy="247067"/>
            </a:xfrm>
            <a:custGeom>
              <a:avLst/>
              <a:gdLst>
                <a:gd name="connsiteX0" fmla="*/ 115730 w 117918"/>
                <a:gd name="connsiteY0" fmla="*/ 246585 h 247067"/>
                <a:gd name="connsiteX1" fmla="*/ -2189 w 117918"/>
                <a:gd name="connsiteY1" fmla="*/ -483 h 247067"/>
                <a:gd name="connsiteX2" fmla="*/ 115730 w 117918"/>
                <a:gd name="connsiteY2" fmla="*/ 123051 h 247067"/>
                <a:gd name="connsiteX3" fmla="*/ 115730 w 117918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47067">
                  <a:moveTo>
                    <a:pt x="115730" y="246585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115730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03" name="Freeform: Shape 1102">
              <a:extLst>
                <a:ext uri="{FF2B5EF4-FFF2-40B4-BE49-F238E27FC236}">
                  <a16:creationId xmlns:a16="http://schemas.microsoft.com/office/drawing/2014/main" id="{568B1E34-06DB-494B-8DFD-46901649F842}"/>
                </a:ext>
              </a:extLst>
            </p:cNvPr>
            <p:cNvSpPr/>
            <p:nvPr/>
          </p:nvSpPr>
          <p:spPr>
            <a:xfrm>
              <a:off x="2252932" y="609246"/>
              <a:ext cx="117918" cy="2841278"/>
            </a:xfrm>
            <a:custGeom>
              <a:avLst/>
              <a:gdLst>
                <a:gd name="connsiteX0" fmla="*/ 115730 w 117918"/>
                <a:gd name="connsiteY0" fmla="*/ 2840796 h 2841278"/>
                <a:gd name="connsiteX1" fmla="*/ -2189 w 117918"/>
                <a:gd name="connsiteY1" fmla="*/ -483 h 2841278"/>
                <a:gd name="connsiteX2" fmla="*/ 115730 w 117918"/>
                <a:gd name="connsiteY2" fmla="*/ 2718665 h 2841278"/>
                <a:gd name="connsiteX3" fmla="*/ 115730 w 117918"/>
                <a:gd name="connsiteY3" fmla="*/ 2840796 h 284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841278">
                  <a:moveTo>
                    <a:pt x="115730" y="2840796"/>
                  </a:moveTo>
                  <a:lnTo>
                    <a:pt x="-2189" y="-483"/>
                  </a:lnTo>
                  <a:lnTo>
                    <a:pt x="115730" y="2718665"/>
                  </a:lnTo>
                  <a:lnTo>
                    <a:pt x="115730" y="284079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04" name="Freeform: Shape 1103">
              <a:extLst>
                <a:ext uri="{FF2B5EF4-FFF2-40B4-BE49-F238E27FC236}">
                  <a16:creationId xmlns:a16="http://schemas.microsoft.com/office/drawing/2014/main" id="{E8CC5C58-3AB8-4B7D-89E2-83D01AB975AB}"/>
                </a:ext>
              </a:extLst>
            </p:cNvPr>
            <p:cNvSpPr/>
            <p:nvPr/>
          </p:nvSpPr>
          <p:spPr>
            <a:xfrm>
              <a:off x="2252932" y="609246"/>
              <a:ext cx="117918" cy="2723359"/>
            </a:xfrm>
            <a:custGeom>
              <a:avLst/>
              <a:gdLst>
                <a:gd name="connsiteX0" fmla="*/ 115730 w 117918"/>
                <a:gd name="connsiteY0" fmla="*/ 2722877 h 2723359"/>
                <a:gd name="connsiteX1" fmla="*/ -2189 w 117918"/>
                <a:gd name="connsiteY1" fmla="*/ -483 h 2723359"/>
                <a:gd name="connsiteX2" fmla="*/ 115730 w 117918"/>
                <a:gd name="connsiteY2" fmla="*/ 2456156 h 2723359"/>
                <a:gd name="connsiteX3" fmla="*/ 115730 w 117918"/>
                <a:gd name="connsiteY3" fmla="*/ 2722877 h 2723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723359">
                  <a:moveTo>
                    <a:pt x="115730" y="2722877"/>
                  </a:moveTo>
                  <a:lnTo>
                    <a:pt x="-2189" y="-483"/>
                  </a:lnTo>
                  <a:lnTo>
                    <a:pt x="115730" y="2456156"/>
                  </a:lnTo>
                  <a:lnTo>
                    <a:pt x="115730" y="272287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05" name="Freeform: Shape 1104">
              <a:extLst>
                <a:ext uri="{FF2B5EF4-FFF2-40B4-BE49-F238E27FC236}">
                  <a16:creationId xmlns:a16="http://schemas.microsoft.com/office/drawing/2014/main" id="{88FCFAD4-D923-4B01-884F-C6E8E7C187B2}"/>
                </a:ext>
              </a:extLst>
            </p:cNvPr>
            <p:cNvSpPr/>
            <p:nvPr/>
          </p:nvSpPr>
          <p:spPr>
            <a:xfrm>
              <a:off x="2252932" y="609246"/>
              <a:ext cx="117918" cy="2453831"/>
            </a:xfrm>
            <a:custGeom>
              <a:avLst/>
              <a:gdLst>
                <a:gd name="connsiteX0" fmla="*/ 115730 w 117918"/>
                <a:gd name="connsiteY0" fmla="*/ 2453348 h 2453831"/>
                <a:gd name="connsiteX1" fmla="*/ -2189 w 117918"/>
                <a:gd name="connsiteY1" fmla="*/ -483 h 2453831"/>
                <a:gd name="connsiteX2" fmla="*/ 115730 w 117918"/>
                <a:gd name="connsiteY2" fmla="*/ 2331162 h 2453831"/>
                <a:gd name="connsiteX3" fmla="*/ 115730 w 117918"/>
                <a:gd name="connsiteY3" fmla="*/ 2453348 h 245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453831">
                  <a:moveTo>
                    <a:pt x="115730" y="2453348"/>
                  </a:moveTo>
                  <a:lnTo>
                    <a:pt x="-2189" y="-483"/>
                  </a:lnTo>
                  <a:lnTo>
                    <a:pt x="115730" y="2331162"/>
                  </a:lnTo>
                  <a:lnTo>
                    <a:pt x="115730" y="245334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06" name="Freeform: Shape 1105">
              <a:extLst>
                <a:ext uri="{FF2B5EF4-FFF2-40B4-BE49-F238E27FC236}">
                  <a16:creationId xmlns:a16="http://schemas.microsoft.com/office/drawing/2014/main" id="{6DA6FE52-65DD-4761-B677-196150CA0F7D}"/>
                </a:ext>
              </a:extLst>
            </p:cNvPr>
            <p:cNvSpPr/>
            <p:nvPr/>
          </p:nvSpPr>
          <p:spPr>
            <a:xfrm>
              <a:off x="2252932" y="609246"/>
              <a:ext cx="117918" cy="2330297"/>
            </a:xfrm>
            <a:custGeom>
              <a:avLst/>
              <a:gdLst>
                <a:gd name="connsiteX0" fmla="*/ 115730 w 117918"/>
                <a:gd name="connsiteY0" fmla="*/ 2329815 h 2330297"/>
                <a:gd name="connsiteX1" fmla="*/ -2189 w 117918"/>
                <a:gd name="connsiteY1" fmla="*/ -483 h 2330297"/>
                <a:gd name="connsiteX2" fmla="*/ 115730 w 117918"/>
                <a:gd name="connsiteY2" fmla="*/ 2063565 h 2330297"/>
                <a:gd name="connsiteX3" fmla="*/ 115730 w 117918"/>
                <a:gd name="connsiteY3" fmla="*/ 2329815 h 233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330297">
                  <a:moveTo>
                    <a:pt x="115730" y="2329815"/>
                  </a:moveTo>
                  <a:lnTo>
                    <a:pt x="-2189" y="-483"/>
                  </a:lnTo>
                  <a:lnTo>
                    <a:pt x="115730" y="2063565"/>
                  </a:lnTo>
                  <a:lnTo>
                    <a:pt x="115730" y="23298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07" name="Freeform: Shape 1106">
              <a:extLst>
                <a:ext uri="{FF2B5EF4-FFF2-40B4-BE49-F238E27FC236}">
                  <a16:creationId xmlns:a16="http://schemas.microsoft.com/office/drawing/2014/main" id="{33BFF110-63BB-4A57-8226-B8C5ABB8CC7C}"/>
                </a:ext>
              </a:extLst>
            </p:cNvPr>
            <p:cNvSpPr/>
            <p:nvPr/>
          </p:nvSpPr>
          <p:spPr>
            <a:xfrm>
              <a:off x="2252932" y="609246"/>
              <a:ext cx="117918" cy="2066384"/>
            </a:xfrm>
            <a:custGeom>
              <a:avLst/>
              <a:gdLst>
                <a:gd name="connsiteX0" fmla="*/ 115730 w 117918"/>
                <a:gd name="connsiteY0" fmla="*/ 2065901 h 2066384"/>
                <a:gd name="connsiteX1" fmla="*/ -2189 w 117918"/>
                <a:gd name="connsiteY1" fmla="*/ -483 h 2066384"/>
                <a:gd name="connsiteX2" fmla="*/ 115730 w 117918"/>
                <a:gd name="connsiteY2" fmla="*/ 1943625 h 2066384"/>
                <a:gd name="connsiteX3" fmla="*/ 115730 w 117918"/>
                <a:gd name="connsiteY3" fmla="*/ 2065901 h 206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066384">
                  <a:moveTo>
                    <a:pt x="115730" y="2065901"/>
                  </a:moveTo>
                  <a:lnTo>
                    <a:pt x="-2189" y="-483"/>
                  </a:lnTo>
                  <a:lnTo>
                    <a:pt x="115730" y="1943625"/>
                  </a:lnTo>
                  <a:lnTo>
                    <a:pt x="115730" y="206590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08" name="Freeform: Shape 1107">
              <a:extLst>
                <a:ext uri="{FF2B5EF4-FFF2-40B4-BE49-F238E27FC236}">
                  <a16:creationId xmlns:a16="http://schemas.microsoft.com/office/drawing/2014/main" id="{33019D87-1BBD-44C4-92A0-8AD8D37088AF}"/>
                </a:ext>
              </a:extLst>
            </p:cNvPr>
            <p:cNvSpPr/>
            <p:nvPr/>
          </p:nvSpPr>
          <p:spPr>
            <a:xfrm>
              <a:off x="2252932" y="609246"/>
              <a:ext cx="117918" cy="1942850"/>
            </a:xfrm>
            <a:custGeom>
              <a:avLst/>
              <a:gdLst>
                <a:gd name="connsiteX0" fmla="*/ 115730 w 117918"/>
                <a:gd name="connsiteY0" fmla="*/ 1942367 h 1942850"/>
                <a:gd name="connsiteX1" fmla="*/ -2189 w 117918"/>
                <a:gd name="connsiteY1" fmla="*/ -483 h 1942850"/>
                <a:gd name="connsiteX2" fmla="*/ 115730 w 117918"/>
                <a:gd name="connsiteY2" fmla="*/ 1675978 h 1942850"/>
                <a:gd name="connsiteX3" fmla="*/ 115730 w 117918"/>
                <a:gd name="connsiteY3" fmla="*/ 1942367 h 1942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942850">
                  <a:moveTo>
                    <a:pt x="115730" y="1942367"/>
                  </a:moveTo>
                  <a:lnTo>
                    <a:pt x="-2189" y="-483"/>
                  </a:lnTo>
                  <a:lnTo>
                    <a:pt x="115730" y="1675978"/>
                  </a:lnTo>
                  <a:lnTo>
                    <a:pt x="115730" y="194236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09" name="Freeform: Shape 1108">
              <a:extLst>
                <a:ext uri="{FF2B5EF4-FFF2-40B4-BE49-F238E27FC236}">
                  <a16:creationId xmlns:a16="http://schemas.microsoft.com/office/drawing/2014/main" id="{1D78BC63-8C56-4809-BE5D-3951FD5AAA1C}"/>
                </a:ext>
              </a:extLst>
            </p:cNvPr>
            <p:cNvSpPr/>
            <p:nvPr/>
          </p:nvSpPr>
          <p:spPr>
            <a:xfrm>
              <a:off x="2252932" y="609246"/>
              <a:ext cx="117918" cy="1678942"/>
            </a:xfrm>
            <a:custGeom>
              <a:avLst/>
              <a:gdLst>
                <a:gd name="connsiteX0" fmla="*/ 115730 w 117918"/>
                <a:gd name="connsiteY0" fmla="*/ 1678449 h 1678942"/>
                <a:gd name="connsiteX1" fmla="*/ -2189 w 117918"/>
                <a:gd name="connsiteY1" fmla="*/ -483 h 1678942"/>
                <a:gd name="connsiteX2" fmla="*/ 115730 w 117918"/>
                <a:gd name="connsiteY2" fmla="*/ 1556088 h 1678942"/>
                <a:gd name="connsiteX3" fmla="*/ 115730 w 117918"/>
                <a:gd name="connsiteY3" fmla="*/ 1678460 h 167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678942">
                  <a:moveTo>
                    <a:pt x="115730" y="1678449"/>
                  </a:moveTo>
                  <a:lnTo>
                    <a:pt x="-2189" y="-483"/>
                  </a:lnTo>
                  <a:lnTo>
                    <a:pt x="115730" y="1556088"/>
                  </a:lnTo>
                  <a:lnTo>
                    <a:pt x="115730" y="167846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10" name="Freeform: Shape 1109">
              <a:extLst>
                <a:ext uri="{FF2B5EF4-FFF2-40B4-BE49-F238E27FC236}">
                  <a16:creationId xmlns:a16="http://schemas.microsoft.com/office/drawing/2014/main" id="{4DADDBF0-4CC8-437A-A363-E72F98C4A813}"/>
                </a:ext>
              </a:extLst>
            </p:cNvPr>
            <p:cNvSpPr/>
            <p:nvPr/>
          </p:nvSpPr>
          <p:spPr>
            <a:xfrm>
              <a:off x="2252932" y="609246"/>
              <a:ext cx="117918" cy="1555403"/>
            </a:xfrm>
            <a:custGeom>
              <a:avLst/>
              <a:gdLst>
                <a:gd name="connsiteX0" fmla="*/ 115730 w 117918"/>
                <a:gd name="connsiteY0" fmla="*/ 1554920 h 1555403"/>
                <a:gd name="connsiteX1" fmla="*/ -2189 w 117918"/>
                <a:gd name="connsiteY1" fmla="*/ -483 h 1555403"/>
                <a:gd name="connsiteX2" fmla="*/ 115730 w 117918"/>
                <a:gd name="connsiteY2" fmla="*/ 1288351 h 1555403"/>
                <a:gd name="connsiteX3" fmla="*/ 115730 w 117918"/>
                <a:gd name="connsiteY3" fmla="*/ 1554920 h 1555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555403">
                  <a:moveTo>
                    <a:pt x="115730" y="1554920"/>
                  </a:moveTo>
                  <a:lnTo>
                    <a:pt x="-2189" y="-483"/>
                  </a:lnTo>
                  <a:lnTo>
                    <a:pt x="115730" y="1288351"/>
                  </a:lnTo>
                  <a:lnTo>
                    <a:pt x="115730" y="15549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11" name="Freeform: Shape 1110">
              <a:extLst>
                <a:ext uri="{FF2B5EF4-FFF2-40B4-BE49-F238E27FC236}">
                  <a16:creationId xmlns:a16="http://schemas.microsoft.com/office/drawing/2014/main" id="{0111E710-BC63-4538-BDCF-967B7055ECB0}"/>
                </a:ext>
              </a:extLst>
            </p:cNvPr>
            <p:cNvSpPr/>
            <p:nvPr/>
          </p:nvSpPr>
          <p:spPr>
            <a:xfrm>
              <a:off x="2252932" y="609246"/>
              <a:ext cx="117918" cy="1291490"/>
            </a:xfrm>
            <a:custGeom>
              <a:avLst/>
              <a:gdLst>
                <a:gd name="connsiteX0" fmla="*/ 115730 w 117918"/>
                <a:gd name="connsiteY0" fmla="*/ 1291007 h 1291490"/>
                <a:gd name="connsiteX1" fmla="*/ -2189 w 117918"/>
                <a:gd name="connsiteY1" fmla="*/ -483 h 1291490"/>
                <a:gd name="connsiteX2" fmla="*/ 115730 w 117918"/>
                <a:gd name="connsiteY2" fmla="*/ 1168479 h 1291490"/>
                <a:gd name="connsiteX3" fmla="*/ 115730 w 117918"/>
                <a:gd name="connsiteY3" fmla="*/ 1291007 h 1291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91490">
                  <a:moveTo>
                    <a:pt x="115730" y="1291007"/>
                  </a:moveTo>
                  <a:lnTo>
                    <a:pt x="-2189" y="-483"/>
                  </a:lnTo>
                  <a:lnTo>
                    <a:pt x="115730" y="1168479"/>
                  </a:lnTo>
                  <a:lnTo>
                    <a:pt x="115730" y="129100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12" name="Freeform: Shape 1111">
              <a:extLst>
                <a:ext uri="{FF2B5EF4-FFF2-40B4-BE49-F238E27FC236}">
                  <a16:creationId xmlns:a16="http://schemas.microsoft.com/office/drawing/2014/main" id="{481BA509-F028-4001-8875-993C1C8B32A4}"/>
                </a:ext>
              </a:extLst>
            </p:cNvPr>
            <p:cNvSpPr/>
            <p:nvPr/>
          </p:nvSpPr>
          <p:spPr>
            <a:xfrm>
              <a:off x="2252932" y="609246"/>
              <a:ext cx="117918" cy="1167956"/>
            </a:xfrm>
            <a:custGeom>
              <a:avLst/>
              <a:gdLst>
                <a:gd name="connsiteX0" fmla="*/ 115730 w 117918"/>
                <a:gd name="connsiteY0" fmla="*/ 1167473 h 1167956"/>
                <a:gd name="connsiteX1" fmla="*/ -2189 w 117918"/>
                <a:gd name="connsiteY1" fmla="*/ -483 h 1167956"/>
                <a:gd name="connsiteX2" fmla="*/ 115730 w 117918"/>
                <a:gd name="connsiteY2" fmla="*/ 900584 h 1167956"/>
                <a:gd name="connsiteX3" fmla="*/ 115730 w 117918"/>
                <a:gd name="connsiteY3" fmla="*/ 1167473 h 116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67956">
                  <a:moveTo>
                    <a:pt x="115730" y="1167473"/>
                  </a:moveTo>
                  <a:lnTo>
                    <a:pt x="-2189" y="-483"/>
                  </a:lnTo>
                  <a:lnTo>
                    <a:pt x="115730" y="900584"/>
                  </a:lnTo>
                  <a:lnTo>
                    <a:pt x="115730" y="11674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13" name="Freeform: Shape 1112">
              <a:extLst>
                <a:ext uri="{FF2B5EF4-FFF2-40B4-BE49-F238E27FC236}">
                  <a16:creationId xmlns:a16="http://schemas.microsoft.com/office/drawing/2014/main" id="{D94FEB90-6C22-4B73-8E82-EB0D649000F3}"/>
                </a:ext>
              </a:extLst>
            </p:cNvPr>
            <p:cNvSpPr/>
            <p:nvPr/>
          </p:nvSpPr>
          <p:spPr>
            <a:xfrm>
              <a:off x="2252932" y="609246"/>
              <a:ext cx="117918" cy="898427"/>
            </a:xfrm>
            <a:custGeom>
              <a:avLst/>
              <a:gdLst>
                <a:gd name="connsiteX0" fmla="*/ 115730 w 117918"/>
                <a:gd name="connsiteY0" fmla="*/ 897939 h 898427"/>
                <a:gd name="connsiteX1" fmla="*/ -2189 w 117918"/>
                <a:gd name="connsiteY1" fmla="*/ -483 h 898427"/>
                <a:gd name="connsiteX2" fmla="*/ 115730 w 117918"/>
                <a:gd name="connsiteY2" fmla="*/ 775871 h 898427"/>
                <a:gd name="connsiteX3" fmla="*/ 115730 w 117918"/>
                <a:gd name="connsiteY3" fmla="*/ 897945 h 89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898427">
                  <a:moveTo>
                    <a:pt x="115730" y="897939"/>
                  </a:moveTo>
                  <a:lnTo>
                    <a:pt x="-2189" y="-483"/>
                  </a:lnTo>
                  <a:lnTo>
                    <a:pt x="115730" y="775871"/>
                  </a:lnTo>
                  <a:lnTo>
                    <a:pt x="115730" y="89794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14" name="Freeform: Shape 1113">
              <a:extLst>
                <a:ext uri="{FF2B5EF4-FFF2-40B4-BE49-F238E27FC236}">
                  <a16:creationId xmlns:a16="http://schemas.microsoft.com/office/drawing/2014/main" id="{8F8C2CEF-99B9-4E0D-BAAD-74FE43FFF256}"/>
                </a:ext>
              </a:extLst>
            </p:cNvPr>
            <p:cNvSpPr/>
            <p:nvPr/>
          </p:nvSpPr>
          <p:spPr>
            <a:xfrm>
              <a:off x="2252932" y="609246"/>
              <a:ext cx="117918" cy="780509"/>
            </a:xfrm>
            <a:custGeom>
              <a:avLst/>
              <a:gdLst>
                <a:gd name="connsiteX0" fmla="*/ 115730 w 117918"/>
                <a:gd name="connsiteY0" fmla="*/ 780026 h 780509"/>
                <a:gd name="connsiteX1" fmla="*/ -2189 w 117918"/>
                <a:gd name="connsiteY1" fmla="*/ -483 h 780509"/>
                <a:gd name="connsiteX2" fmla="*/ 115730 w 117918"/>
                <a:gd name="connsiteY2" fmla="*/ 512491 h 780509"/>
                <a:gd name="connsiteX3" fmla="*/ 115730 w 117918"/>
                <a:gd name="connsiteY3" fmla="*/ 780026 h 78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780509">
                  <a:moveTo>
                    <a:pt x="115730" y="780026"/>
                  </a:moveTo>
                  <a:lnTo>
                    <a:pt x="-2189" y="-483"/>
                  </a:lnTo>
                  <a:lnTo>
                    <a:pt x="115730" y="512491"/>
                  </a:lnTo>
                  <a:lnTo>
                    <a:pt x="115730" y="78002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15" name="Freeform: Shape 1114">
              <a:extLst>
                <a:ext uri="{FF2B5EF4-FFF2-40B4-BE49-F238E27FC236}">
                  <a16:creationId xmlns:a16="http://schemas.microsoft.com/office/drawing/2014/main" id="{0C66F75B-8DEC-42CE-8667-249C7A9F9C5C}"/>
                </a:ext>
              </a:extLst>
            </p:cNvPr>
            <p:cNvSpPr/>
            <p:nvPr/>
          </p:nvSpPr>
          <p:spPr>
            <a:xfrm>
              <a:off x="2252932" y="609246"/>
              <a:ext cx="117918" cy="510980"/>
            </a:xfrm>
            <a:custGeom>
              <a:avLst/>
              <a:gdLst>
                <a:gd name="connsiteX0" fmla="*/ 115730 w 117918"/>
                <a:gd name="connsiteY0" fmla="*/ 510498 h 510980"/>
                <a:gd name="connsiteX1" fmla="*/ -2189 w 117918"/>
                <a:gd name="connsiteY1" fmla="*/ -483 h 510980"/>
                <a:gd name="connsiteX2" fmla="*/ 115730 w 117918"/>
                <a:gd name="connsiteY2" fmla="*/ 388261 h 510980"/>
                <a:gd name="connsiteX3" fmla="*/ 115730 w 117918"/>
                <a:gd name="connsiteY3" fmla="*/ 510498 h 5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510980">
                  <a:moveTo>
                    <a:pt x="115730" y="510498"/>
                  </a:moveTo>
                  <a:lnTo>
                    <a:pt x="-2189" y="-483"/>
                  </a:lnTo>
                  <a:lnTo>
                    <a:pt x="115730" y="388261"/>
                  </a:lnTo>
                  <a:lnTo>
                    <a:pt x="115730" y="51049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16" name="Freeform: Shape 1115">
              <a:extLst>
                <a:ext uri="{FF2B5EF4-FFF2-40B4-BE49-F238E27FC236}">
                  <a16:creationId xmlns:a16="http://schemas.microsoft.com/office/drawing/2014/main" id="{97B78DF4-990D-41D1-AF6F-42C630C7978F}"/>
                </a:ext>
              </a:extLst>
            </p:cNvPr>
            <p:cNvSpPr/>
            <p:nvPr/>
          </p:nvSpPr>
          <p:spPr>
            <a:xfrm>
              <a:off x="2252932" y="609246"/>
              <a:ext cx="117918" cy="387447"/>
            </a:xfrm>
            <a:custGeom>
              <a:avLst/>
              <a:gdLst>
                <a:gd name="connsiteX0" fmla="*/ 115730 w 117918"/>
                <a:gd name="connsiteY0" fmla="*/ 386953 h 387447"/>
                <a:gd name="connsiteX1" fmla="*/ -2189 w 117918"/>
                <a:gd name="connsiteY1" fmla="*/ -483 h 387447"/>
                <a:gd name="connsiteX2" fmla="*/ 115730 w 117918"/>
                <a:gd name="connsiteY2" fmla="*/ 121355 h 387447"/>
                <a:gd name="connsiteX3" fmla="*/ 115730 w 117918"/>
                <a:gd name="connsiteY3" fmla="*/ 386964 h 387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87447">
                  <a:moveTo>
                    <a:pt x="115730" y="386953"/>
                  </a:moveTo>
                  <a:lnTo>
                    <a:pt x="-2189" y="-483"/>
                  </a:lnTo>
                  <a:lnTo>
                    <a:pt x="115730" y="121355"/>
                  </a:lnTo>
                  <a:lnTo>
                    <a:pt x="115730" y="38696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17" name="Freeform: Shape 1116">
              <a:extLst>
                <a:ext uri="{FF2B5EF4-FFF2-40B4-BE49-F238E27FC236}">
                  <a16:creationId xmlns:a16="http://schemas.microsoft.com/office/drawing/2014/main" id="{15175B64-B10A-4814-AFC0-95475E66F027}"/>
                </a:ext>
              </a:extLst>
            </p:cNvPr>
            <p:cNvSpPr/>
            <p:nvPr/>
          </p:nvSpPr>
          <p:spPr>
            <a:xfrm>
              <a:off x="2494384" y="609246"/>
              <a:ext cx="381831" cy="123533"/>
            </a:xfrm>
            <a:custGeom>
              <a:avLst/>
              <a:gdLst>
                <a:gd name="connsiteX0" fmla="*/ -2189 w 381831"/>
                <a:gd name="connsiteY0" fmla="*/ 123051 h 123533"/>
                <a:gd name="connsiteX1" fmla="*/ -2189 w 381831"/>
                <a:gd name="connsiteY1" fmla="*/ -483 h 123533"/>
                <a:gd name="connsiteX2" fmla="*/ 379643 w 381831"/>
                <a:gd name="connsiteY2" fmla="*/ 123051 h 123533"/>
                <a:gd name="connsiteX3" fmla="*/ -2189 w 381831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379643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18" name="Freeform: Shape 1117">
              <a:extLst>
                <a:ext uri="{FF2B5EF4-FFF2-40B4-BE49-F238E27FC236}">
                  <a16:creationId xmlns:a16="http://schemas.microsoft.com/office/drawing/2014/main" id="{A3E54611-0823-4EE7-A134-5C2CDAE24C57}"/>
                </a:ext>
              </a:extLst>
            </p:cNvPr>
            <p:cNvSpPr/>
            <p:nvPr/>
          </p:nvSpPr>
          <p:spPr>
            <a:xfrm>
              <a:off x="2876216" y="3332606"/>
              <a:ext cx="123533" cy="117918"/>
            </a:xfrm>
            <a:custGeom>
              <a:avLst/>
              <a:gdLst>
                <a:gd name="connsiteX0" fmla="*/ -2189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117436 h 117918"/>
                <a:gd name="connsiteX3" fmla="*/ -2189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1345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19" name="Freeform: Shape 1118">
              <a:extLst>
                <a:ext uri="{FF2B5EF4-FFF2-40B4-BE49-F238E27FC236}">
                  <a16:creationId xmlns:a16="http://schemas.microsoft.com/office/drawing/2014/main" id="{457D8172-0758-42BF-8950-FCADBAC7D37E}"/>
                </a:ext>
              </a:extLst>
            </p:cNvPr>
            <p:cNvSpPr/>
            <p:nvPr/>
          </p:nvSpPr>
          <p:spPr>
            <a:xfrm>
              <a:off x="2876216" y="3063077"/>
              <a:ext cx="123533" cy="387447"/>
            </a:xfrm>
            <a:custGeom>
              <a:avLst/>
              <a:gdLst>
                <a:gd name="connsiteX0" fmla="*/ -2189 w 123533"/>
                <a:gd name="connsiteY0" fmla="*/ 265115 h 387447"/>
                <a:gd name="connsiteX1" fmla="*/ -2189 w 123533"/>
                <a:gd name="connsiteY1" fmla="*/ -483 h 387447"/>
                <a:gd name="connsiteX2" fmla="*/ 121345 w 123533"/>
                <a:gd name="connsiteY2" fmla="*/ 386964 h 387447"/>
                <a:gd name="connsiteX3" fmla="*/ -2189 w 123533"/>
                <a:gd name="connsiteY3" fmla="*/ 265115 h 387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87447">
                  <a:moveTo>
                    <a:pt x="-2189" y="265115"/>
                  </a:moveTo>
                  <a:lnTo>
                    <a:pt x="-2189" y="-483"/>
                  </a:lnTo>
                  <a:lnTo>
                    <a:pt x="121345" y="386964"/>
                  </a:lnTo>
                  <a:lnTo>
                    <a:pt x="-2189" y="2651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20" name="Freeform: Shape 1119">
              <a:extLst>
                <a:ext uri="{FF2B5EF4-FFF2-40B4-BE49-F238E27FC236}">
                  <a16:creationId xmlns:a16="http://schemas.microsoft.com/office/drawing/2014/main" id="{1CC81EDA-D90C-4DA9-A4B4-A3B91E96ADB9}"/>
                </a:ext>
              </a:extLst>
            </p:cNvPr>
            <p:cNvSpPr/>
            <p:nvPr/>
          </p:nvSpPr>
          <p:spPr>
            <a:xfrm>
              <a:off x="2876216" y="2939543"/>
              <a:ext cx="123533" cy="510980"/>
            </a:xfrm>
            <a:custGeom>
              <a:avLst/>
              <a:gdLst>
                <a:gd name="connsiteX0" fmla="*/ -2189 w 123533"/>
                <a:gd name="connsiteY0" fmla="*/ 121759 h 510980"/>
                <a:gd name="connsiteX1" fmla="*/ -2189 w 123533"/>
                <a:gd name="connsiteY1" fmla="*/ -483 h 510980"/>
                <a:gd name="connsiteX2" fmla="*/ 121345 w 123533"/>
                <a:gd name="connsiteY2" fmla="*/ 510498 h 510980"/>
                <a:gd name="connsiteX3" fmla="*/ -2189 w 123533"/>
                <a:gd name="connsiteY3" fmla="*/ 121759 h 5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10980">
                  <a:moveTo>
                    <a:pt x="-2189" y="121759"/>
                  </a:moveTo>
                  <a:lnTo>
                    <a:pt x="-2189" y="-483"/>
                  </a:lnTo>
                  <a:lnTo>
                    <a:pt x="121345" y="510498"/>
                  </a:lnTo>
                  <a:lnTo>
                    <a:pt x="-2189" y="12175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21" name="Freeform: Shape 1120">
              <a:extLst>
                <a:ext uri="{FF2B5EF4-FFF2-40B4-BE49-F238E27FC236}">
                  <a16:creationId xmlns:a16="http://schemas.microsoft.com/office/drawing/2014/main" id="{92CFA477-2B00-4155-A706-D3D827EEB64D}"/>
                </a:ext>
              </a:extLst>
            </p:cNvPr>
            <p:cNvSpPr/>
            <p:nvPr/>
          </p:nvSpPr>
          <p:spPr>
            <a:xfrm>
              <a:off x="2876216" y="2675630"/>
              <a:ext cx="123533" cy="774894"/>
            </a:xfrm>
            <a:custGeom>
              <a:avLst/>
              <a:gdLst>
                <a:gd name="connsiteX0" fmla="*/ -2189 w 123533"/>
                <a:gd name="connsiteY0" fmla="*/ 265115 h 774894"/>
                <a:gd name="connsiteX1" fmla="*/ -2189 w 123533"/>
                <a:gd name="connsiteY1" fmla="*/ -483 h 774894"/>
                <a:gd name="connsiteX2" fmla="*/ 121345 w 123533"/>
                <a:gd name="connsiteY2" fmla="*/ 774411 h 774894"/>
                <a:gd name="connsiteX3" fmla="*/ -2189 w 123533"/>
                <a:gd name="connsiteY3" fmla="*/ 265115 h 77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74894">
                  <a:moveTo>
                    <a:pt x="-2189" y="265115"/>
                  </a:moveTo>
                  <a:lnTo>
                    <a:pt x="-2189" y="-483"/>
                  </a:lnTo>
                  <a:lnTo>
                    <a:pt x="121345" y="774411"/>
                  </a:lnTo>
                  <a:lnTo>
                    <a:pt x="-2189" y="2651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22" name="Freeform: Shape 1121">
              <a:extLst>
                <a:ext uri="{FF2B5EF4-FFF2-40B4-BE49-F238E27FC236}">
                  <a16:creationId xmlns:a16="http://schemas.microsoft.com/office/drawing/2014/main" id="{F326FA14-0C8E-49C3-813F-D9CAC04A3078}"/>
                </a:ext>
              </a:extLst>
            </p:cNvPr>
            <p:cNvSpPr/>
            <p:nvPr/>
          </p:nvSpPr>
          <p:spPr>
            <a:xfrm>
              <a:off x="2876216" y="2552096"/>
              <a:ext cx="123533" cy="898427"/>
            </a:xfrm>
            <a:custGeom>
              <a:avLst/>
              <a:gdLst>
                <a:gd name="connsiteX0" fmla="*/ -2189 w 123533"/>
                <a:gd name="connsiteY0" fmla="*/ 121591 h 898427"/>
                <a:gd name="connsiteX1" fmla="*/ -2189 w 123533"/>
                <a:gd name="connsiteY1" fmla="*/ -483 h 898427"/>
                <a:gd name="connsiteX2" fmla="*/ 121345 w 123533"/>
                <a:gd name="connsiteY2" fmla="*/ 897945 h 898427"/>
                <a:gd name="connsiteX3" fmla="*/ -2189 w 123533"/>
                <a:gd name="connsiteY3" fmla="*/ 121591 h 89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98427">
                  <a:moveTo>
                    <a:pt x="-2189" y="121591"/>
                  </a:moveTo>
                  <a:lnTo>
                    <a:pt x="-2189" y="-483"/>
                  </a:lnTo>
                  <a:lnTo>
                    <a:pt x="121345" y="897945"/>
                  </a:lnTo>
                  <a:lnTo>
                    <a:pt x="-2189" y="1215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23" name="Freeform: Shape 1122">
              <a:extLst>
                <a:ext uri="{FF2B5EF4-FFF2-40B4-BE49-F238E27FC236}">
                  <a16:creationId xmlns:a16="http://schemas.microsoft.com/office/drawing/2014/main" id="{9BF87C8C-D559-48D3-83EB-1DD9E2C283DF}"/>
                </a:ext>
              </a:extLst>
            </p:cNvPr>
            <p:cNvSpPr/>
            <p:nvPr/>
          </p:nvSpPr>
          <p:spPr>
            <a:xfrm>
              <a:off x="2876216" y="2288183"/>
              <a:ext cx="123533" cy="1162341"/>
            </a:xfrm>
            <a:custGeom>
              <a:avLst/>
              <a:gdLst>
                <a:gd name="connsiteX0" fmla="*/ -2189 w 123533"/>
                <a:gd name="connsiteY0" fmla="*/ 265137 h 1162341"/>
                <a:gd name="connsiteX1" fmla="*/ -2189 w 123533"/>
                <a:gd name="connsiteY1" fmla="*/ -483 h 1162341"/>
                <a:gd name="connsiteX2" fmla="*/ 121345 w 123533"/>
                <a:gd name="connsiteY2" fmla="*/ 1161858 h 1162341"/>
                <a:gd name="connsiteX3" fmla="*/ -2189 w 123533"/>
                <a:gd name="connsiteY3" fmla="*/ 265132 h 116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62341">
                  <a:moveTo>
                    <a:pt x="-2189" y="265137"/>
                  </a:moveTo>
                  <a:lnTo>
                    <a:pt x="-2189" y="-483"/>
                  </a:lnTo>
                  <a:lnTo>
                    <a:pt x="121345" y="1161858"/>
                  </a:lnTo>
                  <a:lnTo>
                    <a:pt x="-2189" y="26513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24" name="Freeform: Shape 1123">
              <a:extLst>
                <a:ext uri="{FF2B5EF4-FFF2-40B4-BE49-F238E27FC236}">
                  <a16:creationId xmlns:a16="http://schemas.microsoft.com/office/drawing/2014/main" id="{FB762312-6A20-40C5-9C2A-0772694FA2F2}"/>
                </a:ext>
              </a:extLst>
            </p:cNvPr>
            <p:cNvSpPr/>
            <p:nvPr/>
          </p:nvSpPr>
          <p:spPr>
            <a:xfrm>
              <a:off x="2876216" y="2164649"/>
              <a:ext cx="123533" cy="1285875"/>
            </a:xfrm>
            <a:custGeom>
              <a:avLst/>
              <a:gdLst>
                <a:gd name="connsiteX0" fmla="*/ -2189 w 123533"/>
                <a:gd name="connsiteY0" fmla="*/ 121518 h 1285875"/>
                <a:gd name="connsiteX1" fmla="*/ -2189 w 123533"/>
                <a:gd name="connsiteY1" fmla="*/ -483 h 1285875"/>
                <a:gd name="connsiteX2" fmla="*/ 121345 w 123533"/>
                <a:gd name="connsiteY2" fmla="*/ 1285392 h 1285875"/>
                <a:gd name="connsiteX3" fmla="*/ -2189 w 123533"/>
                <a:gd name="connsiteY3" fmla="*/ 121518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85875">
                  <a:moveTo>
                    <a:pt x="-2189" y="121518"/>
                  </a:moveTo>
                  <a:lnTo>
                    <a:pt x="-2189" y="-483"/>
                  </a:lnTo>
                  <a:lnTo>
                    <a:pt x="121345" y="1285392"/>
                  </a:lnTo>
                  <a:lnTo>
                    <a:pt x="-2189" y="1215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25" name="Freeform: Shape 1124">
              <a:extLst>
                <a:ext uri="{FF2B5EF4-FFF2-40B4-BE49-F238E27FC236}">
                  <a16:creationId xmlns:a16="http://schemas.microsoft.com/office/drawing/2014/main" id="{7E0B3049-8FE3-4900-8749-CC188A0CAA79}"/>
                </a:ext>
              </a:extLst>
            </p:cNvPr>
            <p:cNvSpPr/>
            <p:nvPr/>
          </p:nvSpPr>
          <p:spPr>
            <a:xfrm>
              <a:off x="2876216" y="1900736"/>
              <a:ext cx="123533" cy="1549788"/>
            </a:xfrm>
            <a:custGeom>
              <a:avLst/>
              <a:gdLst>
                <a:gd name="connsiteX0" fmla="*/ -2189 w 123533"/>
                <a:gd name="connsiteY0" fmla="*/ 265126 h 1549788"/>
                <a:gd name="connsiteX1" fmla="*/ -2189 w 123533"/>
                <a:gd name="connsiteY1" fmla="*/ -483 h 1549788"/>
                <a:gd name="connsiteX2" fmla="*/ 121345 w 123533"/>
                <a:gd name="connsiteY2" fmla="*/ 1549305 h 1549788"/>
                <a:gd name="connsiteX3" fmla="*/ -2189 w 123533"/>
                <a:gd name="connsiteY3" fmla="*/ 265126 h 154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549788">
                  <a:moveTo>
                    <a:pt x="-2189" y="265126"/>
                  </a:moveTo>
                  <a:lnTo>
                    <a:pt x="-2189" y="-483"/>
                  </a:lnTo>
                  <a:lnTo>
                    <a:pt x="121345" y="1549305"/>
                  </a:lnTo>
                  <a:lnTo>
                    <a:pt x="-2189" y="26512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26" name="Freeform: Shape 1125">
              <a:extLst>
                <a:ext uri="{FF2B5EF4-FFF2-40B4-BE49-F238E27FC236}">
                  <a16:creationId xmlns:a16="http://schemas.microsoft.com/office/drawing/2014/main" id="{73F94640-E530-4FA5-8626-3CFD216BDF80}"/>
                </a:ext>
              </a:extLst>
            </p:cNvPr>
            <p:cNvSpPr/>
            <p:nvPr/>
          </p:nvSpPr>
          <p:spPr>
            <a:xfrm>
              <a:off x="2876216" y="1777202"/>
              <a:ext cx="123533" cy="1673322"/>
            </a:xfrm>
            <a:custGeom>
              <a:avLst/>
              <a:gdLst>
                <a:gd name="connsiteX0" fmla="*/ -2189 w 123533"/>
                <a:gd name="connsiteY0" fmla="*/ 121478 h 1673322"/>
                <a:gd name="connsiteX1" fmla="*/ -2189 w 123533"/>
                <a:gd name="connsiteY1" fmla="*/ -483 h 1673322"/>
                <a:gd name="connsiteX2" fmla="*/ 121345 w 123533"/>
                <a:gd name="connsiteY2" fmla="*/ 1672839 h 1673322"/>
                <a:gd name="connsiteX3" fmla="*/ -2189 w 123533"/>
                <a:gd name="connsiteY3" fmla="*/ 121478 h 167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673322">
                  <a:moveTo>
                    <a:pt x="-2189" y="121478"/>
                  </a:moveTo>
                  <a:lnTo>
                    <a:pt x="-2189" y="-483"/>
                  </a:lnTo>
                  <a:lnTo>
                    <a:pt x="121345" y="1672839"/>
                  </a:lnTo>
                  <a:lnTo>
                    <a:pt x="-2189" y="12147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27" name="Freeform: Shape 1126">
              <a:extLst>
                <a:ext uri="{FF2B5EF4-FFF2-40B4-BE49-F238E27FC236}">
                  <a16:creationId xmlns:a16="http://schemas.microsoft.com/office/drawing/2014/main" id="{90F27DED-880D-458F-8051-9E3328566D9C}"/>
                </a:ext>
              </a:extLst>
            </p:cNvPr>
            <p:cNvSpPr/>
            <p:nvPr/>
          </p:nvSpPr>
          <p:spPr>
            <a:xfrm>
              <a:off x="2876216" y="1507674"/>
              <a:ext cx="123533" cy="1942850"/>
            </a:xfrm>
            <a:custGeom>
              <a:avLst/>
              <a:gdLst>
                <a:gd name="connsiteX0" fmla="*/ -2189 w 123533"/>
                <a:gd name="connsiteY0" fmla="*/ 265901 h 1942850"/>
                <a:gd name="connsiteX1" fmla="*/ -2189 w 123533"/>
                <a:gd name="connsiteY1" fmla="*/ -483 h 1942850"/>
                <a:gd name="connsiteX2" fmla="*/ 121345 w 123533"/>
                <a:gd name="connsiteY2" fmla="*/ 1942367 h 1942850"/>
                <a:gd name="connsiteX3" fmla="*/ -2189 w 123533"/>
                <a:gd name="connsiteY3" fmla="*/ 265901 h 1942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942850">
                  <a:moveTo>
                    <a:pt x="-2189" y="265901"/>
                  </a:moveTo>
                  <a:lnTo>
                    <a:pt x="-2189" y="-483"/>
                  </a:lnTo>
                  <a:lnTo>
                    <a:pt x="121345" y="1942367"/>
                  </a:lnTo>
                  <a:lnTo>
                    <a:pt x="-2189" y="26590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28" name="Freeform: Shape 1127">
              <a:extLst>
                <a:ext uri="{FF2B5EF4-FFF2-40B4-BE49-F238E27FC236}">
                  <a16:creationId xmlns:a16="http://schemas.microsoft.com/office/drawing/2014/main" id="{3D7B4B28-70D0-4AB2-805B-906BA0F62ED8}"/>
                </a:ext>
              </a:extLst>
            </p:cNvPr>
            <p:cNvSpPr/>
            <p:nvPr/>
          </p:nvSpPr>
          <p:spPr>
            <a:xfrm>
              <a:off x="2876216" y="1389755"/>
              <a:ext cx="123533" cy="2060769"/>
            </a:xfrm>
            <a:custGeom>
              <a:avLst/>
              <a:gdLst>
                <a:gd name="connsiteX0" fmla="*/ -2189 w 123533"/>
                <a:gd name="connsiteY0" fmla="*/ 121462 h 2060769"/>
                <a:gd name="connsiteX1" fmla="*/ -2189 w 123533"/>
                <a:gd name="connsiteY1" fmla="*/ -483 h 2060769"/>
                <a:gd name="connsiteX2" fmla="*/ 121345 w 123533"/>
                <a:gd name="connsiteY2" fmla="*/ 2060286 h 2060769"/>
                <a:gd name="connsiteX3" fmla="*/ -2189 w 123533"/>
                <a:gd name="connsiteY3" fmla="*/ 121456 h 206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060769">
                  <a:moveTo>
                    <a:pt x="-2189" y="121462"/>
                  </a:moveTo>
                  <a:lnTo>
                    <a:pt x="-2189" y="-483"/>
                  </a:lnTo>
                  <a:lnTo>
                    <a:pt x="121345" y="2060286"/>
                  </a:lnTo>
                  <a:lnTo>
                    <a:pt x="-2189" y="1214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29" name="Freeform: Shape 1128">
              <a:extLst>
                <a:ext uri="{FF2B5EF4-FFF2-40B4-BE49-F238E27FC236}">
                  <a16:creationId xmlns:a16="http://schemas.microsoft.com/office/drawing/2014/main" id="{F559019E-EC51-4BDE-B165-4DDC70443A23}"/>
                </a:ext>
              </a:extLst>
            </p:cNvPr>
            <p:cNvSpPr/>
            <p:nvPr/>
          </p:nvSpPr>
          <p:spPr>
            <a:xfrm>
              <a:off x="2876216" y="1120227"/>
              <a:ext cx="123533" cy="2330297"/>
            </a:xfrm>
            <a:custGeom>
              <a:avLst/>
              <a:gdLst>
                <a:gd name="connsiteX0" fmla="*/ -2189 w 123533"/>
                <a:gd name="connsiteY0" fmla="*/ 265778 h 2330297"/>
                <a:gd name="connsiteX1" fmla="*/ -2189 w 123533"/>
                <a:gd name="connsiteY1" fmla="*/ -483 h 2330297"/>
                <a:gd name="connsiteX2" fmla="*/ 121345 w 123533"/>
                <a:gd name="connsiteY2" fmla="*/ 2329815 h 2330297"/>
                <a:gd name="connsiteX3" fmla="*/ -2189 w 123533"/>
                <a:gd name="connsiteY3" fmla="*/ 265778 h 233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330297">
                  <a:moveTo>
                    <a:pt x="-2189" y="265778"/>
                  </a:moveTo>
                  <a:lnTo>
                    <a:pt x="-2189" y="-483"/>
                  </a:lnTo>
                  <a:lnTo>
                    <a:pt x="121345" y="2329815"/>
                  </a:lnTo>
                  <a:lnTo>
                    <a:pt x="-2189" y="26577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30" name="Freeform: Shape 1129">
              <a:extLst>
                <a:ext uri="{FF2B5EF4-FFF2-40B4-BE49-F238E27FC236}">
                  <a16:creationId xmlns:a16="http://schemas.microsoft.com/office/drawing/2014/main" id="{CAB3694B-64CB-46EE-AC22-2EAD38E38325}"/>
                </a:ext>
              </a:extLst>
            </p:cNvPr>
            <p:cNvSpPr/>
            <p:nvPr/>
          </p:nvSpPr>
          <p:spPr>
            <a:xfrm>
              <a:off x="2876216" y="996693"/>
              <a:ext cx="123533" cy="2453831"/>
            </a:xfrm>
            <a:custGeom>
              <a:avLst/>
              <a:gdLst>
                <a:gd name="connsiteX0" fmla="*/ -2189 w 123533"/>
                <a:gd name="connsiteY0" fmla="*/ 121715 h 2453831"/>
                <a:gd name="connsiteX1" fmla="*/ -2189 w 123533"/>
                <a:gd name="connsiteY1" fmla="*/ -483 h 2453831"/>
                <a:gd name="connsiteX2" fmla="*/ 121345 w 123533"/>
                <a:gd name="connsiteY2" fmla="*/ 2453348 h 2453831"/>
                <a:gd name="connsiteX3" fmla="*/ -2189 w 123533"/>
                <a:gd name="connsiteY3" fmla="*/ 121715 h 245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53831">
                  <a:moveTo>
                    <a:pt x="-2189" y="121715"/>
                  </a:moveTo>
                  <a:lnTo>
                    <a:pt x="-2189" y="-483"/>
                  </a:lnTo>
                  <a:lnTo>
                    <a:pt x="121345" y="2453348"/>
                  </a:lnTo>
                  <a:lnTo>
                    <a:pt x="-2189" y="1217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31" name="Freeform: Shape 1130">
              <a:extLst>
                <a:ext uri="{FF2B5EF4-FFF2-40B4-BE49-F238E27FC236}">
                  <a16:creationId xmlns:a16="http://schemas.microsoft.com/office/drawing/2014/main" id="{F063F21D-E73C-4B7D-9E2D-17A2B0E1C649}"/>
                </a:ext>
              </a:extLst>
            </p:cNvPr>
            <p:cNvSpPr/>
            <p:nvPr/>
          </p:nvSpPr>
          <p:spPr>
            <a:xfrm>
              <a:off x="2876216" y="732780"/>
              <a:ext cx="123533" cy="2717744"/>
            </a:xfrm>
            <a:custGeom>
              <a:avLst/>
              <a:gdLst>
                <a:gd name="connsiteX0" fmla="*/ -2189 w 123533"/>
                <a:gd name="connsiteY0" fmla="*/ 265687 h 2717744"/>
                <a:gd name="connsiteX1" fmla="*/ -2189 w 123533"/>
                <a:gd name="connsiteY1" fmla="*/ -483 h 2717744"/>
                <a:gd name="connsiteX2" fmla="*/ 121345 w 123533"/>
                <a:gd name="connsiteY2" fmla="*/ 2717262 h 2717744"/>
                <a:gd name="connsiteX3" fmla="*/ -2189 w 123533"/>
                <a:gd name="connsiteY3" fmla="*/ 265676 h 271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717744">
                  <a:moveTo>
                    <a:pt x="-2189" y="265687"/>
                  </a:moveTo>
                  <a:lnTo>
                    <a:pt x="-2189" y="-483"/>
                  </a:lnTo>
                  <a:lnTo>
                    <a:pt x="121345" y="2717262"/>
                  </a:lnTo>
                  <a:lnTo>
                    <a:pt x="-2189" y="26567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32" name="Freeform: Shape 1131">
              <a:extLst>
                <a:ext uri="{FF2B5EF4-FFF2-40B4-BE49-F238E27FC236}">
                  <a16:creationId xmlns:a16="http://schemas.microsoft.com/office/drawing/2014/main" id="{6BFA0317-24C5-4CC2-AAC3-E1E87D8D3964}"/>
                </a:ext>
              </a:extLst>
            </p:cNvPr>
            <p:cNvSpPr/>
            <p:nvPr/>
          </p:nvSpPr>
          <p:spPr>
            <a:xfrm>
              <a:off x="2876216" y="249875"/>
              <a:ext cx="123533" cy="3200649"/>
            </a:xfrm>
            <a:custGeom>
              <a:avLst/>
              <a:gdLst>
                <a:gd name="connsiteX0" fmla="*/ 121345 w 123533"/>
                <a:gd name="connsiteY0" fmla="*/ 3200167 h 3200649"/>
                <a:gd name="connsiteX1" fmla="*/ -2189 w 123533"/>
                <a:gd name="connsiteY1" fmla="*/ -483 h 3200649"/>
                <a:gd name="connsiteX2" fmla="*/ 121345 w 123533"/>
                <a:gd name="connsiteY2" fmla="*/ 3078149 h 3200649"/>
                <a:gd name="connsiteX3" fmla="*/ 121345 w 123533"/>
                <a:gd name="connsiteY3" fmla="*/ 3200167 h 320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200649">
                  <a:moveTo>
                    <a:pt x="121345" y="3200167"/>
                  </a:moveTo>
                  <a:lnTo>
                    <a:pt x="-2189" y="-483"/>
                  </a:lnTo>
                  <a:lnTo>
                    <a:pt x="121345" y="3078149"/>
                  </a:lnTo>
                  <a:lnTo>
                    <a:pt x="121345" y="320016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33" name="Freeform: Shape 1132">
              <a:extLst>
                <a:ext uri="{FF2B5EF4-FFF2-40B4-BE49-F238E27FC236}">
                  <a16:creationId xmlns:a16="http://schemas.microsoft.com/office/drawing/2014/main" id="{205EB4D6-F37A-4976-BD39-EACB7CCEC8B6}"/>
                </a:ext>
              </a:extLst>
            </p:cNvPr>
            <p:cNvSpPr/>
            <p:nvPr/>
          </p:nvSpPr>
          <p:spPr>
            <a:xfrm>
              <a:off x="2876216" y="249875"/>
              <a:ext cx="123533" cy="3082730"/>
            </a:xfrm>
            <a:custGeom>
              <a:avLst/>
              <a:gdLst>
                <a:gd name="connsiteX0" fmla="*/ 121345 w 123533"/>
                <a:gd name="connsiteY0" fmla="*/ 3082248 h 3082730"/>
                <a:gd name="connsiteX1" fmla="*/ -2189 w 123533"/>
                <a:gd name="connsiteY1" fmla="*/ -483 h 3082730"/>
                <a:gd name="connsiteX2" fmla="*/ 121345 w 123533"/>
                <a:gd name="connsiteY2" fmla="*/ 2815864 h 3082730"/>
                <a:gd name="connsiteX3" fmla="*/ 121345 w 123533"/>
                <a:gd name="connsiteY3" fmla="*/ 3082248 h 3082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082730">
                  <a:moveTo>
                    <a:pt x="121345" y="3082248"/>
                  </a:moveTo>
                  <a:lnTo>
                    <a:pt x="-2189" y="-483"/>
                  </a:lnTo>
                  <a:lnTo>
                    <a:pt x="121345" y="2815864"/>
                  </a:lnTo>
                  <a:lnTo>
                    <a:pt x="121345" y="308224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34" name="Freeform: Shape 1133">
              <a:extLst>
                <a:ext uri="{FF2B5EF4-FFF2-40B4-BE49-F238E27FC236}">
                  <a16:creationId xmlns:a16="http://schemas.microsoft.com/office/drawing/2014/main" id="{A4CAD091-47F5-4104-813B-0CDCF0913E59}"/>
                </a:ext>
              </a:extLst>
            </p:cNvPr>
            <p:cNvSpPr/>
            <p:nvPr/>
          </p:nvSpPr>
          <p:spPr>
            <a:xfrm>
              <a:off x="2876216" y="249875"/>
              <a:ext cx="123533" cy="2813202"/>
            </a:xfrm>
            <a:custGeom>
              <a:avLst/>
              <a:gdLst>
                <a:gd name="connsiteX0" fmla="*/ 121345 w 123533"/>
                <a:gd name="connsiteY0" fmla="*/ 2812720 h 2813202"/>
                <a:gd name="connsiteX1" fmla="*/ -2189 w 123533"/>
                <a:gd name="connsiteY1" fmla="*/ -483 h 2813202"/>
                <a:gd name="connsiteX2" fmla="*/ 121345 w 123533"/>
                <a:gd name="connsiteY2" fmla="*/ 2690646 h 2813202"/>
                <a:gd name="connsiteX3" fmla="*/ 121345 w 123533"/>
                <a:gd name="connsiteY3" fmla="*/ 2812720 h 281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813202">
                  <a:moveTo>
                    <a:pt x="121345" y="2812720"/>
                  </a:moveTo>
                  <a:lnTo>
                    <a:pt x="-2189" y="-483"/>
                  </a:lnTo>
                  <a:lnTo>
                    <a:pt x="121345" y="2690646"/>
                  </a:lnTo>
                  <a:lnTo>
                    <a:pt x="121345" y="28127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35" name="Freeform: Shape 1134">
              <a:extLst>
                <a:ext uri="{FF2B5EF4-FFF2-40B4-BE49-F238E27FC236}">
                  <a16:creationId xmlns:a16="http://schemas.microsoft.com/office/drawing/2014/main" id="{757019FB-1DD0-44B1-BB99-BFDCCDEA7B07}"/>
                </a:ext>
              </a:extLst>
            </p:cNvPr>
            <p:cNvSpPr/>
            <p:nvPr/>
          </p:nvSpPr>
          <p:spPr>
            <a:xfrm>
              <a:off x="2876216" y="249875"/>
              <a:ext cx="123533" cy="2689668"/>
            </a:xfrm>
            <a:custGeom>
              <a:avLst/>
              <a:gdLst>
                <a:gd name="connsiteX0" fmla="*/ 121345 w 123533"/>
                <a:gd name="connsiteY0" fmla="*/ 2689186 h 2689668"/>
                <a:gd name="connsiteX1" fmla="*/ -2189 w 123533"/>
                <a:gd name="connsiteY1" fmla="*/ -483 h 2689668"/>
                <a:gd name="connsiteX2" fmla="*/ 121345 w 123533"/>
                <a:gd name="connsiteY2" fmla="*/ 2423240 h 2689668"/>
                <a:gd name="connsiteX3" fmla="*/ 121345 w 123533"/>
                <a:gd name="connsiteY3" fmla="*/ 2689186 h 2689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689668">
                  <a:moveTo>
                    <a:pt x="121345" y="2689186"/>
                  </a:moveTo>
                  <a:lnTo>
                    <a:pt x="-2189" y="-483"/>
                  </a:lnTo>
                  <a:lnTo>
                    <a:pt x="121345" y="2423240"/>
                  </a:lnTo>
                  <a:lnTo>
                    <a:pt x="121345" y="268918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36" name="Freeform: Shape 1135">
              <a:extLst>
                <a:ext uri="{FF2B5EF4-FFF2-40B4-BE49-F238E27FC236}">
                  <a16:creationId xmlns:a16="http://schemas.microsoft.com/office/drawing/2014/main" id="{E3D49B8D-BE83-45BA-9876-FCBC9B5D3D9A}"/>
                </a:ext>
              </a:extLst>
            </p:cNvPr>
            <p:cNvSpPr/>
            <p:nvPr/>
          </p:nvSpPr>
          <p:spPr>
            <a:xfrm>
              <a:off x="2876216" y="249875"/>
              <a:ext cx="123533" cy="2425755"/>
            </a:xfrm>
            <a:custGeom>
              <a:avLst/>
              <a:gdLst>
                <a:gd name="connsiteX0" fmla="*/ 121345 w 123533"/>
                <a:gd name="connsiteY0" fmla="*/ 2425261 h 2425755"/>
                <a:gd name="connsiteX1" fmla="*/ -2189 w 123533"/>
                <a:gd name="connsiteY1" fmla="*/ -483 h 2425755"/>
                <a:gd name="connsiteX2" fmla="*/ 121345 w 123533"/>
                <a:gd name="connsiteY2" fmla="*/ 2303171 h 2425755"/>
                <a:gd name="connsiteX3" fmla="*/ 121345 w 123533"/>
                <a:gd name="connsiteY3" fmla="*/ 2425273 h 2425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25755">
                  <a:moveTo>
                    <a:pt x="121345" y="2425261"/>
                  </a:moveTo>
                  <a:lnTo>
                    <a:pt x="-2189" y="-483"/>
                  </a:lnTo>
                  <a:lnTo>
                    <a:pt x="121345" y="2303171"/>
                  </a:lnTo>
                  <a:lnTo>
                    <a:pt x="121345" y="2425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37" name="Freeform: Shape 1136">
              <a:extLst>
                <a:ext uri="{FF2B5EF4-FFF2-40B4-BE49-F238E27FC236}">
                  <a16:creationId xmlns:a16="http://schemas.microsoft.com/office/drawing/2014/main" id="{891891AA-EF16-4CF5-817B-1181ECE49802}"/>
                </a:ext>
              </a:extLst>
            </p:cNvPr>
            <p:cNvSpPr/>
            <p:nvPr/>
          </p:nvSpPr>
          <p:spPr>
            <a:xfrm>
              <a:off x="2876216" y="249875"/>
              <a:ext cx="123533" cy="2302221"/>
            </a:xfrm>
            <a:custGeom>
              <a:avLst/>
              <a:gdLst>
                <a:gd name="connsiteX0" fmla="*/ 121345 w 123533"/>
                <a:gd name="connsiteY0" fmla="*/ 2301739 h 2302221"/>
                <a:gd name="connsiteX1" fmla="*/ -2189 w 123533"/>
                <a:gd name="connsiteY1" fmla="*/ -483 h 2302221"/>
                <a:gd name="connsiteX2" fmla="*/ 121345 w 123533"/>
                <a:gd name="connsiteY2" fmla="*/ 2035725 h 2302221"/>
                <a:gd name="connsiteX3" fmla="*/ 121345 w 123533"/>
                <a:gd name="connsiteY3" fmla="*/ 2301739 h 2302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302221">
                  <a:moveTo>
                    <a:pt x="121345" y="2301739"/>
                  </a:moveTo>
                  <a:lnTo>
                    <a:pt x="-2189" y="-483"/>
                  </a:lnTo>
                  <a:lnTo>
                    <a:pt x="121345" y="2035725"/>
                  </a:lnTo>
                  <a:lnTo>
                    <a:pt x="121345" y="230173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38" name="Freeform: Shape 1137">
              <a:extLst>
                <a:ext uri="{FF2B5EF4-FFF2-40B4-BE49-F238E27FC236}">
                  <a16:creationId xmlns:a16="http://schemas.microsoft.com/office/drawing/2014/main" id="{BBBA9A72-F4A2-4DCD-BEE4-3EA092BE7D31}"/>
                </a:ext>
              </a:extLst>
            </p:cNvPr>
            <p:cNvSpPr/>
            <p:nvPr/>
          </p:nvSpPr>
          <p:spPr>
            <a:xfrm>
              <a:off x="2876216" y="249875"/>
              <a:ext cx="123533" cy="2038313"/>
            </a:xfrm>
            <a:custGeom>
              <a:avLst/>
              <a:gdLst>
                <a:gd name="connsiteX0" fmla="*/ 121345 w 123533"/>
                <a:gd name="connsiteY0" fmla="*/ 2037831 h 2038313"/>
                <a:gd name="connsiteX1" fmla="*/ -2189 w 123533"/>
                <a:gd name="connsiteY1" fmla="*/ -483 h 2038313"/>
                <a:gd name="connsiteX2" fmla="*/ 121345 w 123533"/>
                <a:gd name="connsiteY2" fmla="*/ 1915684 h 2038313"/>
                <a:gd name="connsiteX3" fmla="*/ 121345 w 123533"/>
                <a:gd name="connsiteY3" fmla="*/ 2037831 h 203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038313">
                  <a:moveTo>
                    <a:pt x="121345" y="2037831"/>
                  </a:moveTo>
                  <a:lnTo>
                    <a:pt x="-2189" y="-483"/>
                  </a:lnTo>
                  <a:lnTo>
                    <a:pt x="121345" y="1915684"/>
                  </a:lnTo>
                  <a:lnTo>
                    <a:pt x="121345" y="203783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39" name="Freeform: Shape 1138">
              <a:extLst>
                <a:ext uri="{FF2B5EF4-FFF2-40B4-BE49-F238E27FC236}">
                  <a16:creationId xmlns:a16="http://schemas.microsoft.com/office/drawing/2014/main" id="{36F303BB-28C9-4731-B0D6-A456C2CB5661}"/>
                </a:ext>
              </a:extLst>
            </p:cNvPr>
            <p:cNvSpPr/>
            <p:nvPr/>
          </p:nvSpPr>
          <p:spPr>
            <a:xfrm>
              <a:off x="2876216" y="249875"/>
              <a:ext cx="123533" cy="1914780"/>
            </a:xfrm>
            <a:custGeom>
              <a:avLst/>
              <a:gdLst>
                <a:gd name="connsiteX0" fmla="*/ 121345 w 123533"/>
                <a:gd name="connsiteY0" fmla="*/ 1914297 h 1914780"/>
                <a:gd name="connsiteX1" fmla="*/ -2189 w 123533"/>
                <a:gd name="connsiteY1" fmla="*/ -483 h 1914780"/>
                <a:gd name="connsiteX2" fmla="*/ 121345 w 123533"/>
                <a:gd name="connsiteY2" fmla="*/ 1648205 h 1914780"/>
                <a:gd name="connsiteX3" fmla="*/ 121345 w 123533"/>
                <a:gd name="connsiteY3" fmla="*/ 1914297 h 191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914780">
                  <a:moveTo>
                    <a:pt x="121345" y="1914297"/>
                  </a:moveTo>
                  <a:lnTo>
                    <a:pt x="-2189" y="-483"/>
                  </a:lnTo>
                  <a:lnTo>
                    <a:pt x="121345" y="1648205"/>
                  </a:lnTo>
                  <a:lnTo>
                    <a:pt x="121345" y="191429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40" name="Freeform: Shape 1139">
              <a:extLst>
                <a:ext uri="{FF2B5EF4-FFF2-40B4-BE49-F238E27FC236}">
                  <a16:creationId xmlns:a16="http://schemas.microsoft.com/office/drawing/2014/main" id="{C45896F8-C661-44C2-AD46-B826EB55097E}"/>
                </a:ext>
              </a:extLst>
            </p:cNvPr>
            <p:cNvSpPr/>
            <p:nvPr/>
          </p:nvSpPr>
          <p:spPr>
            <a:xfrm>
              <a:off x="2876216" y="249875"/>
              <a:ext cx="123533" cy="1650861"/>
            </a:xfrm>
            <a:custGeom>
              <a:avLst/>
              <a:gdLst>
                <a:gd name="connsiteX0" fmla="*/ 121345 w 123533"/>
                <a:gd name="connsiteY0" fmla="*/ 1650373 h 1650861"/>
                <a:gd name="connsiteX1" fmla="*/ -2189 w 123533"/>
                <a:gd name="connsiteY1" fmla="*/ -483 h 1650861"/>
                <a:gd name="connsiteX2" fmla="*/ 121345 w 123533"/>
                <a:gd name="connsiteY2" fmla="*/ 1528164 h 1650861"/>
                <a:gd name="connsiteX3" fmla="*/ 121345 w 123533"/>
                <a:gd name="connsiteY3" fmla="*/ 1650378 h 1650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650861">
                  <a:moveTo>
                    <a:pt x="121345" y="1650373"/>
                  </a:moveTo>
                  <a:lnTo>
                    <a:pt x="-2189" y="-483"/>
                  </a:lnTo>
                  <a:lnTo>
                    <a:pt x="121345" y="1528164"/>
                  </a:lnTo>
                  <a:lnTo>
                    <a:pt x="121345" y="165037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41" name="Freeform: Shape 1140">
              <a:extLst>
                <a:ext uri="{FF2B5EF4-FFF2-40B4-BE49-F238E27FC236}">
                  <a16:creationId xmlns:a16="http://schemas.microsoft.com/office/drawing/2014/main" id="{45DC72F1-AC07-4BFC-9601-1D1EEEF52AD9}"/>
                </a:ext>
              </a:extLst>
            </p:cNvPr>
            <p:cNvSpPr/>
            <p:nvPr/>
          </p:nvSpPr>
          <p:spPr>
            <a:xfrm>
              <a:off x="2876216" y="249875"/>
              <a:ext cx="123533" cy="1527327"/>
            </a:xfrm>
            <a:custGeom>
              <a:avLst/>
              <a:gdLst>
                <a:gd name="connsiteX0" fmla="*/ 121345 w 123533"/>
                <a:gd name="connsiteY0" fmla="*/ 1526845 h 1527327"/>
                <a:gd name="connsiteX1" fmla="*/ -2189 w 123533"/>
                <a:gd name="connsiteY1" fmla="*/ -483 h 1527327"/>
                <a:gd name="connsiteX2" fmla="*/ 121345 w 123533"/>
                <a:gd name="connsiteY2" fmla="*/ 1260640 h 1527327"/>
                <a:gd name="connsiteX3" fmla="*/ 121345 w 123533"/>
                <a:gd name="connsiteY3" fmla="*/ 1526845 h 1527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527327">
                  <a:moveTo>
                    <a:pt x="121345" y="1526845"/>
                  </a:moveTo>
                  <a:lnTo>
                    <a:pt x="-2189" y="-483"/>
                  </a:lnTo>
                  <a:lnTo>
                    <a:pt x="121345" y="1260640"/>
                  </a:lnTo>
                  <a:lnTo>
                    <a:pt x="121345" y="152684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42" name="Freeform: Shape 1141">
              <a:extLst>
                <a:ext uri="{FF2B5EF4-FFF2-40B4-BE49-F238E27FC236}">
                  <a16:creationId xmlns:a16="http://schemas.microsoft.com/office/drawing/2014/main" id="{FB8A8935-FBD9-4D32-9115-EB6709EB9F06}"/>
                </a:ext>
              </a:extLst>
            </p:cNvPr>
            <p:cNvSpPr/>
            <p:nvPr/>
          </p:nvSpPr>
          <p:spPr>
            <a:xfrm>
              <a:off x="2876216" y="249875"/>
              <a:ext cx="123533" cy="1257799"/>
            </a:xfrm>
            <a:custGeom>
              <a:avLst/>
              <a:gdLst>
                <a:gd name="connsiteX0" fmla="*/ 121345 w 123533"/>
                <a:gd name="connsiteY0" fmla="*/ 1257316 h 1257799"/>
                <a:gd name="connsiteX1" fmla="*/ -2189 w 123533"/>
                <a:gd name="connsiteY1" fmla="*/ -483 h 1257799"/>
                <a:gd name="connsiteX2" fmla="*/ 121345 w 123533"/>
                <a:gd name="connsiteY2" fmla="*/ 1135518 h 1257799"/>
                <a:gd name="connsiteX3" fmla="*/ 121345 w 123533"/>
                <a:gd name="connsiteY3" fmla="*/ 1257316 h 125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57799">
                  <a:moveTo>
                    <a:pt x="121345" y="1257316"/>
                  </a:moveTo>
                  <a:lnTo>
                    <a:pt x="-2189" y="-483"/>
                  </a:lnTo>
                  <a:lnTo>
                    <a:pt x="121345" y="1135518"/>
                  </a:lnTo>
                  <a:lnTo>
                    <a:pt x="121345" y="125731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43" name="Freeform: Shape 1142">
              <a:extLst>
                <a:ext uri="{FF2B5EF4-FFF2-40B4-BE49-F238E27FC236}">
                  <a16:creationId xmlns:a16="http://schemas.microsoft.com/office/drawing/2014/main" id="{F63E0721-8F5E-43BB-AA3E-87EDA224F173}"/>
                </a:ext>
              </a:extLst>
            </p:cNvPr>
            <p:cNvSpPr/>
            <p:nvPr/>
          </p:nvSpPr>
          <p:spPr>
            <a:xfrm>
              <a:off x="2876216" y="249875"/>
              <a:ext cx="123533" cy="1139880"/>
            </a:xfrm>
            <a:custGeom>
              <a:avLst/>
              <a:gdLst>
                <a:gd name="connsiteX0" fmla="*/ 121345 w 123533"/>
                <a:gd name="connsiteY0" fmla="*/ 1139392 h 1139880"/>
                <a:gd name="connsiteX1" fmla="*/ -2189 w 123533"/>
                <a:gd name="connsiteY1" fmla="*/ -483 h 1139880"/>
                <a:gd name="connsiteX2" fmla="*/ 121345 w 123533"/>
                <a:gd name="connsiteY2" fmla="*/ 872980 h 1139880"/>
                <a:gd name="connsiteX3" fmla="*/ 121345 w 123533"/>
                <a:gd name="connsiteY3" fmla="*/ 1139398 h 113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39880">
                  <a:moveTo>
                    <a:pt x="121345" y="1139392"/>
                  </a:moveTo>
                  <a:lnTo>
                    <a:pt x="-2189" y="-483"/>
                  </a:lnTo>
                  <a:lnTo>
                    <a:pt x="121345" y="872980"/>
                  </a:lnTo>
                  <a:lnTo>
                    <a:pt x="121345" y="113939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44" name="Freeform: Shape 1143">
              <a:extLst>
                <a:ext uri="{FF2B5EF4-FFF2-40B4-BE49-F238E27FC236}">
                  <a16:creationId xmlns:a16="http://schemas.microsoft.com/office/drawing/2014/main" id="{D78DF933-387B-4007-9188-12F95505869C}"/>
                </a:ext>
              </a:extLst>
            </p:cNvPr>
            <p:cNvSpPr/>
            <p:nvPr/>
          </p:nvSpPr>
          <p:spPr>
            <a:xfrm>
              <a:off x="2876216" y="249875"/>
              <a:ext cx="123533" cy="870352"/>
            </a:xfrm>
            <a:custGeom>
              <a:avLst/>
              <a:gdLst>
                <a:gd name="connsiteX0" fmla="*/ 121345 w 123533"/>
                <a:gd name="connsiteY0" fmla="*/ 869869 h 870352"/>
                <a:gd name="connsiteX1" fmla="*/ -2189 w 123533"/>
                <a:gd name="connsiteY1" fmla="*/ -483 h 870352"/>
                <a:gd name="connsiteX2" fmla="*/ 121345 w 123533"/>
                <a:gd name="connsiteY2" fmla="*/ 748099 h 870352"/>
                <a:gd name="connsiteX3" fmla="*/ 121345 w 123533"/>
                <a:gd name="connsiteY3" fmla="*/ 869869 h 87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70352">
                  <a:moveTo>
                    <a:pt x="121345" y="869869"/>
                  </a:moveTo>
                  <a:lnTo>
                    <a:pt x="-2189" y="-483"/>
                  </a:lnTo>
                  <a:lnTo>
                    <a:pt x="121345" y="748099"/>
                  </a:lnTo>
                  <a:lnTo>
                    <a:pt x="121345" y="86986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45" name="Freeform: Shape 1144">
              <a:extLst>
                <a:ext uri="{FF2B5EF4-FFF2-40B4-BE49-F238E27FC236}">
                  <a16:creationId xmlns:a16="http://schemas.microsoft.com/office/drawing/2014/main" id="{82CE1887-1646-4598-A6CC-4222FEBECB76}"/>
                </a:ext>
              </a:extLst>
            </p:cNvPr>
            <p:cNvSpPr/>
            <p:nvPr/>
          </p:nvSpPr>
          <p:spPr>
            <a:xfrm>
              <a:off x="2876216" y="249875"/>
              <a:ext cx="123533" cy="746818"/>
            </a:xfrm>
            <a:custGeom>
              <a:avLst/>
              <a:gdLst>
                <a:gd name="connsiteX0" fmla="*/ 121345 w 123533"/>
                <a:gd name="connsiteY0" fmla="*/ 746335 h 746818"/>
                <a:gd name="connsiteX1" fmla="*/ -2189 w 123533"/>
                <a:gd name="connsiteY1" fmla="*/ -483 h 746818"/>
                <a:gd name="connsiteX2" fmla="*/ 121345 w 123533"/>
                <a:gd name="connsiteY2" fmla="*/ 481490 h 746818"/>
                <a:gd name="connsiteX3" fmla="*/ 121345 w 123533"/>
                <a:gd name="connsiteY3" fmla="*/ 746335 h 74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46818">
                  <a:moveTo>
                    <a:pt x="121345" y="746335"/>
                  </a:moveTo>
                  <a:lnTo>
                    <a:pt x="-2189" y="-483"/>
                  </a:lnTo>
                  <a:lnTo>
                    <a:pt x="121345" y="481490"/>
                  </a:lnTo>
                  <a:lnTo>
                    <a:pt x="121345" y="74633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46" name="Freeform: Shape 1145">
              <a:extLst>
                <a:ext uri="{FF2B5EF4-FFF2-40B4-BE49-F238E27FC236}">
                  <a16:creationId xmlns:a16="http://schemas.microsoft.com/office/drawing/2014/main" id="{3CAC2AA2-E37F-4918-B6A6-868347CA59B9}"/>
                </a:ext>
              </a:extLst>
            </p:cNvPr>
            <p:cNvSpPr/>
            <p:nvPr/>
          </p:nvSpPr>
          <p:spPr>
            <a:xfrm>
              <a:off x="2999750" y="249875"/>
              <a:ext cx="134764" cy="482905"/>
            </a:xfrm>
            <a:custGeom>
              <a:avLst/>
              <a:gdLst>
                <a:gd name="connsiteX0" fmla="*/ 132575 w 134764"/>
                <a:gd name="connsiteY0" fmla="*/ 482417 h 482905"/>
                <a:gd name="connsiteX1" fmla="*/ -2189 w 134764"/>
                <a:gd name="connsiteY1" fmla="*/ -483 h 482905"/>
                <a:gd name="connsiteX2" fmla="*/ 132575 w 134764"/>
                <a:gd name="connsiteY2" fmla="*/ 360702 h 482905"/>
                <a:gd name="connsiteX3" fmla="*/ 132575 w 134764"/>
                <a:gd name="connsiteY3" fmla="*/ 482422 h 48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764" h="482905">
                  <a:moveTo>
                    <a:pt x="132575" y="482417"/>
                  </a:moveTo>
                  <a:lnTo>
                    <a:pt x="-2189" y="-483"/>
                  </a:lnTo>
                  <a:lnTo>
                    <a:pt x="132575" y="360702"/>
                  </a:lnTo>
                  <a:lnTo>
                    <a:pt x="132575" y="48242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47" name="Freeform: Shape 1146">
              <a:extLst>
                <a:ext uri="{FF2B5EF4-FFF2-40B4-BE49-F238E27FC236}">
                  <a16:creationId xmlns:a16="http://schemas.microsoft.com/office/drawing/2014/main" id="{DCFBB183-27BD-4C16-8590-0510A956DE33}"/>
                </a:ext>
              </a:extLst>
            </p:cNvPr>
            <p:cNvSpPr/>
            <p:nvPr/>
          </p:nvSpPr>
          <p:spPr>
            <a:xfrm>
              <a:off x="3258048" y="3332606"/>
              <a:ext cx="123533" cy="117918"/>
            </a:xfrm>
            <a:custGeom>
              <a:avLst/>
              <a:gdLst>
                <a:gd name="connsiteX0" fmla="*/ -2189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117436 h 117918"/>
                <a:gd name="connsiteX3" fmla="*/ -2189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1345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48" name="Freeform: Shape 1147">
              <a:extLst>
                <a:ext uri="{FF2B5EF4-FFF2-40B4-BE49-F238E27FC236}">
                  <a16:creationId xmlns:a16="http://schemas.microsoft.com/office/drawing/2014/main" id="{83D6BBBE-E927-4BFC-BF50-90597247692E}"/>
                </a:ext>
              </a:extLst>
            </p:cNvPr>
            <p:cNvSpPr/>
            <p:nvPr/>
          </p:nvSpPr>
          <p:spPr>
            <a:xfrm>
              <a:off x="3258048" y="3063077"/>
              <a:ext cx="123533" cy="387447"/>
            </a:xfrm>
            <a:custGeom>
              <a:avLst/>
              <a:gdLst>
                <a:gd name="connsiteX0" fmla="*/ -2189 w 123533"/>
                <a:gd name="connsiteY0" fmla="*/ 265115 h 387447"/>
                <a:gd name="connsiteX1" fmla="*/ -2189 w 123533"/>
                <a:gd name="connsiteY1" fmla="*/ -483 h 387447"/>
                <a:gd name="connsiteX2" fmla="*/ 121345 w 123533"/>
                <a:gd name="connsiteY2" fmla="*/ 386964 h 387447"/>
                <a:gd name="connsiteX3" fmla="*/ -2189 w 123533"/>
                <a:gd name="connsiteY3" fmla="*/ 265115 h 387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87447">
                  <a:moveTo>
                    <a:pt x="-2189" y="265115"/>
                  </a:moveTo>
                  <a:lnTo>
                    <a:pt x="-2189" y="-483"/>
                  </a:lnTo>
                  <a:lnTo>
                    <a:pt x="121345" y="386964"/>
                  </a:lnTo>
                  <a:lnTo>
                    <a:pt x="-2189" y="2651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49" name="Freeform: Shape 1148">
              <a:extLst>
                <a:ext uri="{FF2B5EF4-FFF2-40B4-BE49-F238E27FC236}">
                  <a16:creationId xmlns:a16="http://schemas.microsoft.com/office/drawing/2014/main" id="{B02A015A-2F05-4076-B4D8-5FE99F99BB5C}"/>
                </a:ext>
              </a:extLst>
            </p:cNvPr>
            <p:cNvSpPr/>
            <p:nvPr/>
          </p:nvSpPr>
          <p:spPr>
            <a:xfrm>
              <a:off x="3258048" y="2939543"/>
              <a:ext cx="123533" cy="510980"/>
            </a:xfrm>
            <a:custGeom>
              <a:avLst/>
              <a:gdLst>
                <a:gd name="connsiteX0" fmla="*/ -2189 w 123533"/>
                <a:gd name="connsiteY0" fmla="*/ 121759 h 510980"/>
                <a:gd name="connsiteX1" fmla="*/ -2189 w 123533"/>
                <a:gd name="connsiteY1" fmla="*/ -483 h 510980"/>
                <a:gd name="connsiteX2" fmla="*/ 121345 w 123533"/>
                <a:gd name="connsiteY2" fmla="*/ 510498 h 510980"/>
                <a:gd name="connsiteX3" fmla="*/ -2189 w 123533"/>
                <a:gd name="connsiteY3" fmla="*/ 121759 h 5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10980">
                  <a:moveTo>
                    <a:pt x="-2189" y="121759"/>
                  </a:moveTo>
                  <a:lnTo>
                    <a:pt x="-2189" y="-483"/>
                  </a:lnTo>
                  <a:lnTo>
                    <a:pt x="121345" y="510498"/>
                  </a:lnTo>
                  <a:lnTo>
                    <a:pt x="-2189" y="12175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50" name="Freeform: Shape 1149">
              <a:extLst>
                <a:ext uri="{FF2B5EF4-FFF2-40B4-BE49-F238E27FC236}">
                  <a16:creationId xmlns:a16="http://schemas.microsoft.com/office/drawing/2014/main" id="{9D434DD2-69F5-4987-9FFB-254D54733A6F}"/>
                </a:ext>
              </a:extLst>
            </p:cNvPr>
            <p:cNvSpPr/>
            <p:nvPr/>
          </p:nvSpPr>
          <p:spPr>
            <a:xfrm>
              <a:off x="3258048" y="2675630"/>
              <a:ext cx="123533" cy="774894"/>
            </a:xfrm>
            <a:custGeom>
              <a:avLst/>
              <a:gdLst>
                <a:gd name="connsiteX0" fmla="*/ -2189 w 123533"/>
                <a:gd name="connsiteY0" fmla="*/ 265115 h 774894"/>
                <a:gd name="connsiteX1" fmla="*/ -2189 w 123533"/>
                <a:gd name="connsiteY1" fmla="*/ -483 h 774894"/>
                <a:gd name="connsiteX2" fmla="*/ 121345 w 123533"/>
                <a:gd name="connsiteY2" fmla="*/ 774411 h 774894"/>
                <a:gd name="connsiteX3" fmla="*/ -2189 w 123533"/>
                <a:gd name="connsiteY3" fmla="*/ 265115 h 77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74894">
                  <a:moveTo>
                    <a:pt x="-2189" y="265115"/>
                  </a:moveTo>
                  <a:lnTo>
                    <a:pt x="-2189" y="-483"/>
                  </a:lnTo>
                  <a:lnTo>
                    <a:pt x="121345" y="774411"/>
                  </a:lnTo>
                  <a:lnTo>
                    <a:pt x="-2189" y="2651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51" name="Freeform: Shape 1150">
              <a:extLst>
                <a:ext uri="{FF2B5EF4-FFF2-40B4-BE49-F238E27FC236}">
                  <a16:creationId xmlns:a16="http://schemas.microsoft.com/office/drawing/2014/main" id="{0321E20A-F1D4-4D92-B934-34D6279FE8C3}"/>
                </a:ext>
              </a:extLst>
            </p:cNvPr>
            <p:cNvSpPr/>
            <p:nvPr/>
          </p:nvSpPr>
          <p:spPr>
            <a:xfrm>
              <a:off x="3258048" y="2552096"/>
              <a:ext cx="123533" cy="898427"/>
            </a:xfrm>
            <a:custGeom>
              <a:avLst/>
              <a:gdLst>
                <a:gd name="connsiteX0" fmla="*/ -2189 w 123533"/>
                <a:gd name="connsiteY0" fmla="*/ 121591 h 898427"/>
                <a:gd name="connsiteX1" fmla="*/ -2189 w 123533"/>
                <a:gd name="connsiteY1" fmla="*/ -483 h 898427"/>
                <a:gd name="connsiteX2" fmla="*/ 121345 w 123533"/>
                <a:gd name="connsiteY2" fmla="*/ 897945 h 898427"/>
                <a:gd name="connsiteX3" fmla="*/ -2189 w 123533"/>
                <a:gd name="connsiteY3" fmla="*/ 121591 h 89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98427">
                  <a:moveTo>
                    <a:pt x="-2189" y="121591"/>
                  </a:moveTo>
                  <a:lnTo>
                    <a:pt x="-2189" y="-483"/>
                  </a:lnTo>
                  <a:lnTo>
                    <a:pt x="121345" y="897945"/>
                  </a:lnTo>
                  <a:lnTo>
                    <a:pt x="-2189" y="1215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52" name="Freeform: Shape 1151">
              <a:extLst>
                <a:ext uri="{FF2B5EF4-FFF2-40B4-BE49-F238E27FC236}">
                  <a16:creationId xmlns:a16="http://schemas.microsoft.com/office/drawing/2014/main" id="{C5711250-3B23-4C3A-AA03-F7F76D134FE0}"/>
                </a:ext>
              </a:extLst>
            </p:cNvPr>
            <p:cNvSpPr/>
            <p:nvPr/>
          </p:nvSpPr>
          <p:spPr>
            <a:xfrm>
              <a:off x="3258048" y="2288183"/>
              <a:ext cx="123533" cy="1162341"/>
            </a:xfrm>
            <a:custGeom>
              <a:avLst/>
              <a:gdLst>
                <a:gd name="connsiteX0" fmla="*/ -2189 w 123533"/>
                <a:gd name="connsiteY0" fmla="*/ 265137 h 1162341"/>
                <a:gd name="connsiteX1" fmla="*/ -2189 w 123533"/>
                <a:gd name="connsiteY1" fmla="*/ -483 h 1162341"/>
                <a:gd name="connsiteX2" fmla="*/ 121345 w 123533"/>
                <a:gd name="connsiteY2" fmla="*/ 1161858 h 1162341"/>
                <a:gd name="connsiteX3" fmla="*/ -2189 w 123533"/>
                <a:gd name="connsiteY3" fmla="*/ 265132 h 116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62341">
                  <a:moveTo>
                    <a:pt x="-2189" y="265137"/>
                  </a:moveTo>
                  <a:lnTo>
                    <a:pt x="-2189" y="-483"/>
                  </a:lnTo>
                  <a:lnTo>
                    <a:pt x="121345" y="1161858"/>
                  </a:lnTo>
                  <a:lnTo>
                    <a:pt x="-2189" y="26513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53" name="Freeform: Shape 1152">
              <a:extLst>
                <a:ext uri="{FF2B5EF4-FFF2-40B4-BE49-F238E27FC236}">
                  <a16:creationId xmlns:a16="http://schemas.microsoft.com/office/drawing/2014/main" id="{72C2730D-E30A-47E0-BEBC-8559F49BED1A}"/>
                </a:ext>
              </a:extLst>
            </p:cNvPr>
            <p:cNvSpPr/>
            <p:nvPr/>
          </p:nvSpPr>
          <p:spPr>
            <a:xfrm>
              <a:off x="3258048" y="2164649"/>
              <a:ext cx="123533" cy="1285875"/>
            </a:xfrm>
            <a:custGeom>
              <a:avLst/>
              <a:gdLst>
                <a:gd name="connsiteX0" fmla="*/ -2189 w 123533"/>
                <a:gd name="connsiteY0" fmla="*/ 121518 h 1285875"/>
                <a:gd name="connsiteX1" fmla="*/ -2189 w 123533"/>
                <a:gd name="connsiteY1" fmla="*/ -483 h 1285875"/>
                <a:gd name="connsiteX2" fmla="*/ 121345 w 123533"/>
                <a:gd name="connsiteY2" fmla="*/ 1285392 h 1285875"/>
                <a:gd name="connsiteX3" fmla="*/ -2189 w 123533"/>
                <a:gd name="connsiteY3" fmla="*/ 121518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85875">
                  <a:moveTo>
                    <a:pt x="-2189" y="121518"/>
                  </a:moveTo>
                  <a:lnTo>
                    <a:pt x="-2189" y="-483"/>
                  </a:lnTo>
                  <a:lnTo>
                    <a:pt x="121345" y="1285392"/>
                  </a:lnTo>
                  <a:lnTo>
                    <a:pt x="-2189" y="1215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54" name="Freeform: Shape 1153">
              <a:extLst>
                <a:ext uri="{FF2B5EF4-FFF2-40B4-BE49-F238E27FC236}">
                  <a16:creationId xmlns:a16="http://schemas.microsoft.com/office/drawing/2014/main" id="{1D1C697F-A54E-4731-AF24-0BDE4AC4AE47}"/>
                </a:ext>
              </a:extLst>
            </p:cNvPr>
            <p:cNvSpPr/>
            <p:nvPr/>
          </p:nvSpPr>
          <p:spPr>
            <a:xfrm>
              <a:off x="3258048" y="1900736"/>
              <a:ext cx="123533" cy="1549788"/>
            </a:xfrm>
            <a:custGeom>
              <a:avLst/>
              <a:gdLst>
                <a:gd name="connsiteX0" fmla="*/ -2189 w 123533"/>
                <a:gd name="connsiteY0" fmla="*/ 265126 h 1549788"/>
                <a:gd name="connsiteX1" fmla="*/ -2189 w 123533"/>
                <a:gd name="connsiteY1" fmla="*/ -483 h 1549788"/>
                <a:gd name="connsiteX2" fmla="*/ 121345 w 123533"/>
                <a:gd name="connsiteY2" fmla="*/ 1549305 h 1549788"/>
                <a:gd name="connsiteX3" fmla="*/ -2189 w 123533"/>
                <a:gd name="connsiteY3" fmla="*/ 265126 h 154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549788">
                  <a:moveTo>
                    <a:pt x="-2189" y="265126"/>
                  </a:moveTo>
                  <a:lnTo>
                    <a:pt x="-2189" y="-483"/>
                  </a:lnTo>
                  <a:lnTo>
                    <a:pt x="121345" y="1549305"/>
                  </a:lnTo>
                  <a:lnTo>
                    <a:pt x="-2189" y="26512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55" name="Freeform: Shape 1154">
              <a:extLst>
                <a:ext uri="{FF2B5EF4-FFF2-40B4-BE49-F238E27FC236}">
                  <a16:creationId xmlns:a16="http://schemas.microsoft.com/office/drawing/2014/main" id="{6744E7C0-A34A-43D4-A5AE-2E457A0EAD58}"/>
                </a:ext>
              </a:extLst>
            </p:cNvPr>
            <p:cNvSpPr/>
            <p:nvPr/>
          </p:nvSpPr>
          <p:spPr>
            <a:xfrm>
              <a:off x="3258048" y="1777202"/>
              <a:ext cx="123533" cy="1673322"/>
            </a:xfrm>
            <a:custGeom>
              <a:avLst/>
              <a:gdLst>
                <a:gd name="connsiteX0" fmla="*/ -2189 w 123533"/>
                <a:gd name="connsiteY0" fmla="*/ 121478 h 1673322"/>
                <a:gd name="connsiteX1" fmla="*/ -2189 w 123533"/>
                <a:gd name="connsiteY1" fmla="*/ -483 h 1673322"/>
                <a:gd name="connsiteX2" fmla="*/ 121345 w 123533"/>
                <a:gd name="connsiteY2" fmla="*/ 1672839 h 1673322"/>
                <a:gd name="connsiteX3" fmla="*/ -2189 w 123533"/>
                <a:gd name="connsiteY3" fmla="*/ 121478 h 167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673322">
                  <a:moveTo>
                    <a:pt x="-2189" y="121478"/>
                  </a:moveTo>
                  <a:lnTo>
                    <a:pt x="-2189" y="-483"/>
                  </a:lnTo>
                  <a:lnTo>
                    <a:pt x="121345" y="1672839"/>
                  </a:lnTo>
                  <a:lnTo>
                    <a:pt x="-2189" y="12147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56" name="Freeform: Shape 1155">
              <a:extLst>
                <a:ext uri="{FF2B5EF4-FFF2-40B4-BE49-F238E27FC236}">
                  <a16:creationId xmlns:a16="http://schemas.microsoft.com/office/drawing/2014/main" id="{3EBB2C72-BF49-401E-BE06-471A26EBAFCD}"/>
                </a:ext>
              </a:extLst>
            </p:cNvPr>
            <p:cNvSpPr/>
            <p:nvPr/>
          </p:nvSpPr>
          <p:spPr>
            <a:xfrm>
              <a:off x="3258048" y="1507674"/>
              <a:ext cx="123533" cy="1942850"/>
            </a:xfrm>
            <a:custGeom>
              <a:avLst/>
              <a:gdLst>
                <a:gd name="connsiteX0" fmla="*/ -2189 w 123533"/>
                <a:gd name="connsiteY0" fmla="*/ 265901 h 1942850"/>
                <a:gd name="connsiteX1" fmla="*/ -2189 w 123533"/>
                <a:gd name="connsiteY1" fmla="*/ -483 h 1942850"/>
                <a:gd name="connsiteX2" fmla="*/ 121345 w 123533"/>
                <a:gd name="connsiteY2" fmla="*/ 1942367 h 1942850"/>
                <a:gd name="connsiteX3" fmla="*/ -2189 w 123533"/>
                <a:gd name="connsiteY3" fmla="*/ 265901 h 1942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942850">
                  <a:moveTo>
                    <a:pt x="-2189" y="265901"/>
                  </a:moveTo>
                  <a:lnTo>
                    <a:pt x="-2189" y="-483"/>
                  </a:lnTo>
                  <a:lnTo>
                    <a:pt x="121345" y="1942367"/>
                  </a:lnTo>
                  <a:lnTo>
                    <a:pt x="-2189" y="26590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57" name="Freeform: Shape 1156">
              <a:extLst>
                <a:ext uri="{FF2B5EF4-FFF2-40B4-BE49-F238E27FC236}">
                  <a16:creationId xmlns:a16="http://schemas.microsoft.com/office/drawing/2014/main" id="{61E14BEE-20F4-449D-9E96-C4890F04CB9A}"/>
                </a:ext>
              </a:extLst>
            </p:cNvPr>
            <p:cNvSpPr/>
            <p:nvPr/>
          </p:nvSpPr>
          <p:spPr>
            <a:xfrm>
              <a:off x="3258048" y="1389755"/>
              <a:ext cx="123533" cy="2060769"/>
            </a:xfrm>
            <a:custGeom>
              <a:avLst/>
              <a:gdLst>
                <a:gd name="connsiteX0" fmla="*/ -2189 w 123533"/>
                <a:gd name="connsiteY0" fmla="*/ 121462 h 2060769"/>
                <a:gd name="connsiteX1" fmla="*/ -2189 w 123533"/>
                <a:gd name="connsiteY1" fmla="*/ -483 h 2060769"/>
                <a:gd name="connsiteX2" fmla="*/ 121345 w 123533"/>
                <a:gd name="connsiteY2" fmla="*/ 2060286 h 2060769"/>
                <a:gd name="connsiteX3" fmla="*/ -2189 w 123533"/>
                <a:gd name="connsiteY3" fmla="*/ 121456 h 206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060769">
                  <a:moveTo>
                    <a:pt x="-2189" y="121462"/>
                  </a:moveTo>
                  <a:lnTo>
                    <a:pt x="-2189" y="-483"/>
                  </a:lnTo>
                  <a:lnTo>
                    <a:pt x="121345" y="2060286"/>
                  </a:lnTo>
                  <a:lnTo>
                    <a:pt x="-2189" y="1214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58" name="Freeform: Shape 1157">
              <a:extLst>
                <a:ext uri="{FF2B5EF4-FFF2-40B4-BE49-F238E27FC236}">
                  <a16:creationId xmlns:a16="http://schemas.microsoft.com/office/drawing/2014/main" id="{D6259C73-4D34-46B5-B38B-64D37B06A53B}"/>
                </a:ext>
              </a:extLst>
            </p:cNvPr>
            <p:cNvSpPr/>
            <p:nvPr/>
          </p:nvSpPr>
          <p:spPr>
            <a:xfrm>
              <a:off x="3258048" y="1120227"/>
              <a:ext cx="123533" cy="2330297"/>
            </a:xfrm>
            <a:custGeom>
              <a:avLst/>
              <a:gdLst>
                <a:gd name="connsiteX0" fmla="*/ -2189 w 123533"/>
                <a:gd name="connsiteY0" fmla="*/ 265778 h 2330297"/>
                <a:gd name="connsiteX1" fmla="*/ -2189 w 123533"/>
                <a:gd name="connsiteY1" fmla="*/ -483 h 2330297"/>
                <a:gd name="connsiteX2" fmla="*/ 121345 w 123533"/>
                <a:gd name="connsiteY2" fmla="*/ 2329815 h 2330297"/>
                <a:gd name="connsiteX3" fmla="*/ -2189 w 123533"/>
                <a:gd name="connsiteY3" fmla="*/ 265778 h 233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330297">
                  <a:moveTo>
                    <a:pt x="-2189" y="265778"/>
                  </a:moveTo>
                  <a:lnTo>
                    <a:pt x="-2189" y="-483"/>
                  </a:lnTo>
                  <a:lnTo>
                    <a:pt x="121345" y="2329815"/>
                  </a:lnTo>
                  <a:lnTo>
                    <a:pt x="-2189" y="26577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59" name="Freeform: Shape 1158">
              <a:extLst>
                <a:ext uri="{FF2B5EF4-FFF2-40B4-BE49-F238E27FC236}">
                  <a16:creationId xmlns:a16="http://schemas.microsoft.com/office/drawing/2014/main" id="{399B6405-96F5-4609-89DD-C1E4D5E6E278}"/>
                </a:ext>
              </a:extLst>
            </p:cNvPr>
            <p:cNvSpPr/>
            <p:nvPr/>
          </p:nvSpPr>
          <p:spPr>
            <a:xfrm>
              <a:off x="3258048" y="996693"/>
              <a:ext cx="123533" cy="2453831"/>
            </a:xfrm>
            <a:custGeom>
              <a:avLst/>
              <a:gdLst>
                <a:gd name="connsiteX0" fmla="*/ -2189 w 123533"/>
                <a:gd name="connsiteY0" fmla="*/ 121715 h 2453831"/>
                <a:gd name="connsiteX1" fmla="*/ -2189 w 123533"/>
                <a:gd name="connsiteY1" fmla="*/ -483 h 2453831"/>
                <a:gd name="connsiteX2" fmla="*/ 121345 w 123533"/>
                <a:gd name="connsiteY2" fmla="*/ 2453348 h 2453831"/>
                <a:gd name="connsiteX3" fmla="*/ -2189 w 123533"/>
                <a:gd name="connsiteY3" fmla="*/ 121715 h 245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53831">
                  <a:moveTo>
                    <a:pt x="-2189" y="121715"/>
                  </a:moveTo>
                  <a:lnTo>
                    <a:pt x="-2189" y="-483"/>
                  </a:lnTo>
                  <a:lnTo>
                    <a:pt x="121345" y="2453348"/>
                  </a:lnTo>
                  <a:lnTo>
                    <a:pt x="-2189" y="1217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60" name="Freeform: Shape 1159">
              <a:extLst>
                <a:ext uri="{FF2B5EF4-FFF2-40B4-BE49-F238E27FC236}">
                  <a16:creationId xmlns:a16="http://schemas.microsoft.com/office/drawing/2014/main" id="{0A2DF84C-65FD-4DE6-BD26-C4F3A273A3BC}"/>
                </a:ext>
              </a:extLst>
            </p:cNvPr>
            <p:cNvSpPr/>
            <p:nvPr/>
          </p:nvSpPr>
          <p:spPr>
            <a:xfrm>
              <a:off x="3258048" y="732780"/>
              <a:ext cx="123533" cy="2717744"/>
            </a:xfrm>
            <a:custGeom>
              <a:avLst/>
              <a:gdLst>
                <a:gd name="connsiteX0" fmla="*/ -2189 w 123533"/>
                <a:gd name="connsiteY0" fmla="*/ 265687 h 2717744"/>
                <a:gd name="connsiteX1" fmla="*/ -2189 w 123533"/>
                <a:gd name="connsiteY1" fmla="*/ -483 h 2717744"/>
                <a:gd name="connsiteX2" fmla="*/ 121345 w 123533"/>
                <a:gd name="connsiteY2" fmla="*/ 2717262 h 2717744"/>
                <a:gd name="connsiteX3" fmla="*/ -2189 w 123533"/>
                <a:gd name="connsiteY3" fmla="*/ 265676 h 271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717744">
                  <a:moveTo>
                    <a:pt x="-2189" y="265687"/>
                  </a:moveTo>
                  <a:lnTo>
                    <a:pt x="-2189" y="-483"/>
                  </a:lnTo>
                  <a:lnTo>
                    <a:pt x="121345" y="2717262"/>
                  </a:lnTo>
                  <a:lnTo>
                    <a:pt x="-2189" y="26567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61" name="Freeform: Shape 1160">
              <a:extLst>
                <a:ext uri="{FF2B5EF4-FFF2-40B4-BE49-F238E27FC236}">
                  <a16:creationId xmlns:a16="http://schemas.microsoft.com/office/drawing/2014/main" id="{BC1A994A-E029-4006-92DF-18B700A6B26D}"/>
                </a:ext>
              </a:extLst>
            </p:cNvPr>
            <p:cNvSpPr/>
            <p:nvPr/>
          </p:nvSpPr>
          <p:spPr>
            <a:xfrm>
              <a:off x="3258048" y="609246"/>
              <a:ext cx="123533" cy="2841278"/>
            </a:xfrm>
            <a:custGeom>
              <a:avLst/>
              <a:gdLst>
                <a:gd name="connsiteX0" fmla="*/ 121345 w 123533"/>
                <a:gd name="connsiteY0" fmla="*/ 2840796 h 2841278"/>
                <a:gd name="connsiteX1" fmla="*/ -2189 w 123533"/>
                <a:gd name="connsiteY1" fmla="*/ -483 h 2841278"/>
                <a:gd name="connsiteX2" fmla="*/ 121345 w 123533"/>
                <a:gd name="connsiteY2" fmla="*/ 2718665 h 2841278"/>
                <a:gd name="connsiteX3" fmla="*/ 121345 w 123533"/>
                <a:gd name="connsiteY3" fmla="*/ 2840796 h 284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841278">
                  <a:moveTo>
                    <a:pt x="121345" y="2840796"/>
                  </a:moveTo>
                  <a:lnTo>
                    <a:pt x="-2189" y="-483"/>
                  </a:lnTo>
                  <a:lnTo>
                    <a:pt x="121345" y="2718665"/>
                  </a:lnTo>
                  <a:lnTo>
                    <a:pt x="121345" y="284079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62" name="Freeform: Shape 1161">
              <a:extLst>
                <a:ext uri="{FF2B5EF4-FFF2-40B4-BE49-F238E27FC236}">
                  <a16:creationId xmlns:a16="http://schemas.microsoft.com/office/drawing/2014/main" id="{A040DE14-553B-4170-9119-023FE3F3BECD}"/>
                </a:ext>
              </a:extLst>
            </p:cNvPr>
            <p:cNvSpPr/>
            <p:nvPr/>
          </p:nvSpPr>
          <p:spPr>
            <a:xfrm>
              <a:off x="3510731" y="3332606"/>
              <a:ext cx="5615" cy="117918"/>
            </a:xfrm>
            <a:custGeom>
              <a:avLst/>
              <a:gdLst>
                <a:gd name="connsiteX0" fmla="*/ -2189 w 5615"/>
                <a:gd name="connsiteY0" fmla="*/ 117436 h 117918"/>
                <a:gd name="connsiteX1" fmla="*/ -2189 w 5615"/>
                <a:gd name="connsiteY1" fmla="*/ -483 h 117918"/>
                <a:gd name="connsiteX2" fmla="*/ 3426 w 5615"/>
                <a:gd name="connsiteY2" fmla="*/ 117436 h 117918"/>
                <a:gd name="connsiteX3" fmla="*/ -2189 w 561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3426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63" name="Freeform: Shape 1162">
              <a:extLst>
                <a:ext uri="{FF2B5EF4-FFF2-40B4-BE49-F238E27FC236}">
                  <a16:creationId xmlns:a16="http://schemas.microsoft.com/office/drawing/2014/main" id="{D454464B-528E-46F2-9947-31345293E2A6}"/>
                </a:ext>
              </a:extLst>
            </p:cNvPr>
            <p:cNvSpPr/>
            <p:nvPr/>
          </p:nvSpPr>
          <p:spPr>
            <a:xfrm>
              <a:off x="3617419" y="2265722"/>
              <a:ext cx="11230" cy="1184801"/>
            </a:xfrm>
            <a:custGeom>
              <a:avLst/>
              <a:gdLst>
                <a:gd name="connsiteX0" fmla="*/ 9041 w 11230"/>
                <a:gd name="connsiteY0" fmla="*/ 1184319 h 1184801"/>
                <a:gd name="connsiteX1" fmla="*/ -2189 w 11230"/>
                <a:gd name="connsiteY1" fmla="*/ -483 h 1184801"/>
                <a:gd name="connsiteX2" fmla="*/ 9041 w 11230"/>
                <a:gd name="connsiteY2" fmla="*/ 302635 h 1184801"/>
                <a:gd name="connsiteX3" fmla="*/ 9041 w 11230"/>
                <a:gd name="connsiteY3" fmla="*/ 1184319 h 1184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184801">
                  <a:moveTo>
                    <a:pt x="9041" y="1184319"/>
                  </a:moveTo>
                  <a:lnTo>
                    <a:pt x="-2189" y="-483"/>
                  </a:lnTo>
                  <a:lnTo>
                    <a:pt x="9041" y="302635"/>
                  </a:lnTo>
                  <a:lnTo>
                    <a:pt x="9041" y="11843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64" name="Freeform: Shape 1163">
              <a:extLst>
                <a:ext uri="{FF2B5EF4-FFF2-40B4-BE49-F238E27FC236}">
                  <a16:creationId xmlns:a16="http://schemas.microsoft.com/office/drawing/2014/main" id="{811F57C9-EF64-49A9-A578-7E80E4F64087}"/>
                </a:ext>
              </a:extLst>
            </p:cNvPr>
            <p:cNvSpPr/>
            <p:nvPr/>
          </p:nvSpPr>
          <p:spPr>
            <a:xfrm>
              <a:off x="4330546" y="4770090"/>
              <a:ext cx="11230" cy="123533"/>
            </a:xfrm>
            <a:custGeom>
              <a:avLst/>
              <a:gdLst>
                <a:gd name="connsiteX0" fmla="*/ -2189 w 11230"/>
                <a:gd name="connsiteY0" fmla="*/ 123051 h 123533"/>
                <a:gd name="connsiteX1" fmla="*/ -2189 w 11230"/>
                <a:gd name="connsiteY1" fmla="*/ -483 h 123533"/>
                <a:gd name="connsiteX2" fmla="*/ 9041 w 11230"/>
                <a:gd name="connsiteY2" fmla="*/ 123051 h 123533"/>
                <a:gd name="connsiteX3" fmla="*/ -2189 w 11230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9041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65" name="Freeform: Shape 1164">
              <a:extLst>
                <a:ext uri="{FF2B5EF4-FFF2-40B4-BE49-F238E27FC236}">
                  <a16:creationId xmlns:a16="http://schemas.microsoft.com/office/drawing/2014/main" id="{D41D5F1D-843C-4A76-B24D-58D23FD1CD49}"/>
                </a:ext>
              </a:extLst>
            </p:cNvPr>
            <p:cNvSpPr/>
            <p:nvPr/>
          </p:nvSpPr>
          <p:spPr>
            <a:xfrm>
              <a:off x="4330546" y="3697592"/>
              <a:ext cx="11230" cy="1196032"/>
            </a:xfrm>
            <a:custGeom>
              <a:avLst/>
              <a:gdLst>
                <a:gd name="connsiteX0" fmla="*/ -2189 w 11230"/>
                <a:gd name="connsiteY0" fmla="*/ 1073532 h 1196032"/>
                <a:gd name="connsiteX1" fmla="*/ -2189 w 11230"/>
                <a:gd name="connsiteY1" fmla="*/ -483 h 1196032"/>
                <a:gd name="connsiteX2" fmla="*/ 9041 w 11230"/>
                <a:gd name="connsiteY2" fmla="*/ 1195549 h 1196032"/>
                <a:gd name="connsiteX3" fmla="*/ -2189 w 11230"/>
                <a:gd name="connsiteY3" fmla="*/ 1073532 h 119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196032">
                  <a:moveTo>
                    <a:pt x="-2189" y="1073532"/>
                  </a:moveTo>
                  <a:lnTo>
                    <a:pt x="-2189" y="-483"/>
                  </a:lnTo>
                  <a:lnTo>
                    <a:pt x="9041" y="1195549"/>
                  </a:lnTo>
                  <a:lnTo>
                    <a:pt x="-2189" y="107353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66" name="Freeform: Shape 1165">
              <a:extLst>
                <a:ext uri="{FF2B5EF4-FFF2-40B4-BE49-F238E27FC236}">
                  <a16:creationId xmlns:a16="http://schemas.microsoft.com/office/drawing/2014/main" id="{56CB869B-D30B-4CBB-A0AE-B22A42A32A4A}"/>
                </a:ext>
              </a:extLst>
            </p:cNvPr>
            <p:cNvSpPr/>
            <p:nvPr/>
          </p:nvSpPr>
          <p:spPr>
            <a:xfrm>
              <a:off x="4330546" y="3574058"/>
              <a:ext cx="11230" cy="1319566"/>
            </a:xfrm>
            <a:custGeom>
              <a:avLst/>
              <a:gdLst>
                <a:gd name="connsiteX0" fmla="*/ -2189 w 11230"/>
                <a:gd name="connsiteY0" fmla="*/ 121647 h 1319566"/>
                <a:gd name="connsiteX1" fmla="*/ -2189 w 11230"/>
                <a:gd name="connsiteY1" fmla="*/ -483 h 1319566"/>
                <a:gd name="connsiteX2" fmla="*/ 9041 w 11230"/>
                <a:gd name="connsiteY2" fmla="*/ 1319083 h 1319566"/>
                <a:gd name="connsiteX3" fmla="*/ -2189 w 11230"/>
                <a:gd name="connsiteY3" fmla="*/ 121647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1319566">
                  <a:moveTo>
                    <a:pt x="-2189" y="121647"/>
                  </a:moveTo>
                  <a:lnTo>
                    <a:pt x="-2189" y="-483"/>
                  </a:lnTo>
                  <a:lnTo>
                    <a:pt x="9041" y="1319083"/>
                  </a:lnTo>
                  <a:lnTo>
                    <a:pt x="-2189" y="12164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67" name="Freeform: Shape 1166">
              <a:extLst>
                <a:ext uri="{FF2B5EF4-FFF2-40B4-BE49-F238E27FC236}">
                  <a16:creationId xmlns:a16="http://schemas.microsoft.com/office/drawing/2014/main" id="{E4BA81AC-D041-4809-A77E-2B977860632E}"/>
                </a:ext>
              </a:extLst>
            </p:cNvPr>
            <p:cNvSpPr/>
            <p:nvPr/>
          </p:nvSpPr>
          <p:spPr>
            <a:xfrm>
              <a:off x="4330546" y="2568942"/>
              <a:ext cx="11230" cy="2324682"/>
            </a:xfrm>
            <a:custGeom>
              <a:avLst/>
              <a:gdLst>
                <a:gd name="connsiteX0" fmla="*/ -2189 w 11230"/>
                <a:gd name="connsiteY0" fmla="*/ 1003511 h 2324682"/>
                <a:gd name="connsiteX1" fmla="*/ -2189 w 11230"/>
                <a:gd name="connsiteY1" fmla="*/ -483 h 2324682"/>
                <a:gd name="connsiteX2" fmla="*/ 9041 w 11230"/>
                <a:gd name="connsiteY2" fmla="*/ 2324199 h 2324682"/>
                <a:gd name="connsiteX3" fmla="*/ -2189 w 11230"/>
                <a:gd name="connsiteY3" fmla="*/ 1003511 h 232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0" h="2324682">
                  <a:moveTo>
                    <a:pt x="-2189" y="1003511"/>
                  </a:moveTo>
                  <a:lnTo>
                    <a:pt x="-2189" y="-483"/>
                  </a:lnTo>
                  <a:lnTo>
                    <a:pt x="9041" y="2324199"/>
                  </a:lnTo>
                  <a:lnTo>
                    <a:pt x="-2189" y="100351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68" name="Freeform: Shape 1167">
              <a:extLst>
                <a:ext uri="{FF2B5EF4-FFF2-40B4-BE49-F238E27FC236}">
                  <a16:creationId xmlns:a16="http://schemas.microsoft.com/office/drawing/2014/main" id="{7B947CF0-6773-4D4C-89A6-ACF7907CA87D}"/>
                </a:ext>
              </a:extLst>
            </p:cNvPr>
            <p:cNvSpPr/>
            <p:nvPr/>
          </p:nvSpPr>
          <p:spPr>
            <a:xfrm>
              <a:off x="2876216" y="3821126"/>
              <a:ext cx="381831" cy="353756"/>
            </a:xfrm>
            <a:custGeom>
              <a:avLst/>
              <a:gdLst>
                <a:gd name="connsiteX0" fmla="*/ -2189 w 381831"/>
                <a:gd name="connsiteY0" fmla="*/ 353273 h 353756"/>
                <a:gd name="connsiteX1" fmla="*/ -2189 w 381831"/>
                <a:gd name="connsiteY1" fmla="*/ -483 h 353756"/>
                <a:gd name="connsiteX2" fmla="*/ 379643 w 381831"/>
                <a:gd name="connsiteY2" fmla="*/ 353273 h 353756"/>
                <a:gd name="connsiteX3" fmla="*/ -2189 w 381831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3756">
                  <a:moveTo>
                    <a:pt x="-2189" y="353273"/>
                  </a:moveTo>
                  <a:lnTo>
                    <a:pt x="-2189" y="-483"/>
                  </a:lnTo>
                  <a:lnTo>
                    <a:pt x="379643" y="353273"/>
                  </a:lnTo>
                  <a:lnTo>
                    <a:pt x="-2189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69" name="Freeform: Shape 1168">
              <a:extLst>
                <a:ext uri="{FF2B5EF4-FFF2-40B4-BE49-F238E27FC236}">
                  <a16:creationId xmlns:a16="http://schemas.microsoft.com/office/drawing/2014/main" id="{2AF77AD6-37D3-49BB-84FC-EB9B6580A463}"/>
                </a:ext>
              </a:extLst>
            </p:cNvPr>
            <p:cNvSpPr/>
            <p:nvPr/>
          </p:nvSpPr>
          <p:spPr>
            <a:xfrm>
              <a:off x="2876216" y="3821126"/>
              <a:ext cx="381831" cy="353756"/>
            </a:xfrm>
            <a:custGeom>
              <a:avLst/>
              <a:gdLst>
                <a:gd name="connsiteX0" fmla="*/ 379643 w 381831"/>
                <a:gd name="connsiteY0" fmla="*/ 353273 h 353756"/>
                <a:gd name="connsiteX1" fmla="*/ -2189 w 381831"/>
                <a:gd name="connsiteY1" fmla="*/ -483 h 353756"/>
                <a:gd name="connsiteX2" fmla="*/ 379643 w 381831"/>
                <a:gd name="connsiteY2" fmla="*/ -483 h 353756"/>
                <a:gd name="connsiteX3" fmla="*/ 379643 w 381831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3756">
                  <a:moveTo>
                    <a:pt x="379643" y="353273"/>
                  </a:moveTo>
                  <a:lnTo>
                    <a:pt x="-2189" y="-483"/>
                  </a:lnTo>
                  <a:lnTo>
                    <a:pt x="379643" y="-483"/>
                  </a:lnTo>
                  <a:lnTo>
                    <a:pt x="379643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70" name="Freeform: Shape 1169">
              <a:extLst>
                <a:ext uri="{FF2B5EF4-FFF2-40B4-BE49-F238E27FC236}">
                  <a16:creationId xmlns:a16="http://schemas.microsoft.com/office/drawing/2014/main" id="{48B12720-3E9F-4A4B-8E97-166E135EBF1B}"/>
                </a:ext>
              </a:extLst>
            </p:cNvPr>
            <p:cNvSpPr/>
            <p:nvPr/>
          </p:nvSpPr>
          <p:spPr>
            <a:xfrm>
              <a:off x="3381582" y="3821126"/>
              <a:ext cx="376216" cy="353756"/>
            </a:xfrm>
            <a:custGeom>
              <a:avLst/>
              <a:gdLst>
                <a:gd name="connsiteX0" fmla="*/ -2189 w 376216"/>
                <a:gd name="connsiteY0" fmla="*/ 353273 h 353756"/>
                <a:gd name="connsiteX1" fmla="*/ -2189 w 376216"/>
                <a:gd name="connsiteY1" fmla="*/ -483 h 353756"/>
                <a:gd name="connsiteX2" fmla="*/ 374028 w 376216"/>
                <a:gd name="connsiteY2" fmla="*/ 353273 h 353756"/>
                <a:gd name="connsiteX3" fmla="*/ -2189 w 376216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6216" h="353756">
                  <a:moveTo>
                    <a:pt x="-2189" y="353273"/>
                  </a:moveTo>
                  <a:lnTo>
                    <a:pt x="-2189" y="-483"/>
                  </a:lnTo>
                  <a:lnTo>
                    <a:pt x="374028" y="353273"/>
                  </a:lnTo>
                  <a:lnTo>
                    <a:pt x="-2189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71" name="Freeform: Shape 1170">
              <a:extLst>
                <a:ext uri="{FF2B5EF4-FFF2-40B4-BE49-F238E27FC236}">
                  <a16:creationId xmlns:a16="http://schemas.microsoft.com/office/drawing/2014/main" id="{140FE60E-77BD-4065-B651-0822F34BAEF3}"/>
                </a:ext>
              </a:extLst>
            </p:cNvPr>
            <p:cNvSpPr/>
            <p:nvPr/>
          </p:nvSpPr>
          <p:spPr>
            <a:xfrm>
              <a:off x="3381582" y="3821126"/>
              <a:ext cx="376216" cy="353756"/>
            </a:xfrm>
            <a:custGeom>
              <a:avLst/>
              <a:gdLst>
                <a:gd name="connsiteX0" fmla="*/ 374028 w 376216"/>
                <a:gd name="connsiteY0" fmla="*/ 353273 h 353756"/>
                <a:gd name="connsiteX1" fmla="*/ -2189 w 376216"/>
                <a:gd name="connsiteY1" fmla="*/ -483 h 353756"/>
                <a:gd name="connsiteX2" fmla="*/ 374028 w 376216"/>
                <a:gd name="connsiteY2" fmla="*/ -483 h 353756"/>
                <a:gd name="connsiteX3" fmla="*/ 374028 w 376216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6216" h="353756">
                  <a:moveTo>
                    <a:pt x="374028" y="353273"/>
                  </a:moveTo>
                  <a:lnTo>
                    <a:pt x="-2189" y="-483"/>
                  </a:lnTo>
                  <a:lnTo>
                    <a:pt x="374028" y="-483"/>
                  </a:lnTo>
                  <a:lnTo>
                    <a:pt x="374028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72" name="Freeform: Shape 1171">
              <a:extLst>
                <a:ext uri="{FF2B5EF4-FFF2-40B4-BE49-F238E27FC236}">
                  <a16:creationId xmlns:a16="http://schemas.microsoft.com/office/drawing/2014/main" id="{3B7908A7-16D5-4685-ADCC-DA9522B98BF6}"/>
                </a:ext>
              </a:extLst>
            </p:cNvPr>
            <p:cNvSpPr/>
            <p:nvPr/>
          </p:nvSpPr>
          <p:spPr>
            <a:xfrm>
              <a:off x="3881332" y="3821126"/>
              <a:ext cx="325680" cy="353756"/>
            </a:xfrm>
            <a:custGeom>
              <a:avLst/>
              <a:gdLst>
                <a:gd name="connsiteX0" fmla="*/ -2189 w 325680"/>
                <a:gd name="connsiteY0" fmla="*/ 353273 h 353756"/>
                <a:gd name="connsiteX1" fmla="*/ -2189 w 325680"/>
                <a:gd name="connsiteY1" fmla="*/ -483 h 353756"/>
                <a:gd name="connsiteX2" fmla="*/ 323491 w 325680"/>
                <a:gd name="connsiteY2" fmla="*/ 353273 h 353756"/>
                <a:gd name="connsiteX3" fmla="*/ -2189 w 325680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680" h="353756">
                  <a:moveTo>
                    <a:pt x="-2189" y="353273"/>
                  </a:moveTo>
                  <a:lnTo>
                    <a:pt x="-2189" y="-483"/>
                  </a:lnTo>
                  <a:lnTo>
                    <a:pt x="323491" y="353273"/>
                  </a:lnTo>
                  <a:lnTo>
                    <a:pt x="-2189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73" name="Freeform: Shape 1172">
              <a:extLst>
                <a:ext uri="{FF2B5EF4-FFF2-40B4-BE49-F238E27FC236}">
                  <a16:creationId xmlns:a16="http://schemas.microsoft.com/office/drawing/2014/main" id="{1AFDEC95-6597-4AB2-BBEF-6E98FE09E523}"/>
                </a:ext>
              </a:extLst>
            </p:cNvPr>
            <p:cNvSpPr/>
            <p:nvPr/>
          </p:nvSpPr>
          <p:spPr>
            <a:xfrm>
              <a:off x="3881332" y="3821126"/>
              <a:ext cx="325680" cy="353756"/>
            </a:xfrm>
            <a:custGeom>
              <a:avLst/>
              <a:gdLst>
                <a:gd name="connsiteX0" fmla="*/ 323491 w 325680"/>
                <a:gd name="connsiteY0" fmla="*/ 353273 h 353756"/>
                <a:gd name="connsiteX1" fmla="*/ -2189 w 325680"/>
                <a:gd name="connsiteY1" fmla="*/ -483 h 353756"/>
                <a:gd name="connsiteX2" fmla="*/ 323491 w 325680"/>
                <a:gd name="connsiteY2" fmla="*/ -483 h 353756"/>
                <a:gd name="connsiteX3" fmla="*/ 323491 w 325680"/>
                <a:gd name="connsiteY3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680" h="353756">
                  <a:moveTo>
                    <a:pt x="323491" y="353273"/>
                  </a:moveTo>
                  <a:lnTo>
                    <a:pt x="-2189" y="-483"/>
                  </a:lnTo>
                  <a:lnTo>
                    <a:pt x="323491" y="-483"/>
                  </a:lnTo>
                  <a:lnTo>
                    <a:pt x="323491" y="3532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74" name="Freeform: Shape 1173">
              <a:extLst>
                <a:ext uri="{FF2B5EF4-FFF2-40B4-BE49-F238E27FC236}">
                  <a16:creationId xmlns:a16="http://schemas.microsoft.com/office/drawing/2014/main" id="{96EDAD54-C11B-4FD4-BE37-19D41EDADBA6}"/>
                </a:ext>
              </a:extLst>
            </p:cNvPr>
            <p:cNvSpPr/>
            <p:nvPr/>
          </p:nvSpPr>
          <p:spPr>
            <a:xfrm>
              <a:off x="3881332" y="4292801"/>
              <a:ext cx="325680" cy="359371"/>
            </a:xfrm>
            <a:custGeom>
              <a:avLst/>
              <a:gdLst>
                <a:gd name="connsiteX0" fmla="*/ -2189 w 325680"/>
                <a:gd name="connsiteY0" fmla="*/ 358888 h 359371"/>
                <a:gd name="connsiteX1" fmla="*/ -2189 w 325680"/>
                <a:gd name="connsiteY1" fmla="*/ -483 h 359371"/>
                <a:gd name="connsiteX2" fmla="*/ 323491 w 325680"/>
                <a:gd name="connsiteY2" fmla="*/ 358888 h 359371"/>
                <a:gd name="connsiteX3" fmla="*/ -2189 w 325680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680" h="359371">
                  <a:moveTo>
                    <a:pt x="-2189" y="358888"/>
                  </a:moveTo>
                  <a:lnTo>
                    <a:pt x="-2189" y="-483"/>
                  </a:lnTo>
                  <a:lnTo>
                    <a:pt x="323491" y="358888"/>
                  </a:lnTo>
                  <a:lnTo>
                    <a:pt x="-2189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75" name="Freeform: Shape 1174">
              <a:extLst>
                <a:ext uri="{FF2B5EF4-FFF2-40B4-BE49-F238E27FC236}">
                  <a16:creationId xmlns:a16="http://schemas.microsoft.com/office/drawing/2014/main" id="{2DE442FC-64F8-4E0A-9557-9BA47EA848AF}"/>
                </a:ext>
              </a:extLst>
            </p:cNvPr>
            <p:cNvSpPr/>
            <p:nvPr/>
          </p:nvSpPr>
          <p:spPr>
            <a:xfrm>
              <a:off x="3881332" y="4292801"/>
              <a:ext cx="325680" cy="359371"/>
            </a:xfrm>
            <a:custGeom>
              <a:avLst/>
              <a:gdLst>
                <a:gd name="connsiteX0" fmla="*/ 323491 w 325680"/>
                <a:gd name="connsiteY0" fmla="*/ 358888 h 359371"/>
                <a:gd name="connsiteX1" fmla="*/ -2189 w 325680"/>
                <a:gd name="connsiteY1" fmla="*/ -483 h 359371"/>
                <a:gd name="connsiteX2" fmla="*/ 323491 w 325680"/>
                <a:gd name="connsiteY2" fmla="*/ -483 h 359371"/>
                <a:gd name="connsiteX3" fmla="*/ 323491 w 325680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680" h="359371">
                  <a:moveTo>
                    <a:pt x="323491" y="358888"/>
                  </a:moveTo>
                  <a:lnTo>
                    <a:pt x="-2189" y="-483"/>
                  </a:lnTo>
                  <a:lnTo>
                    <a:pt x="323491" y="-483"/>
                  </a:lnTo>
                  <a:lnTo>
                    <a:pt x="323491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76" name="Freeform: Shape 1175">
              <a:extLst>
                <a:ext uri="{FF2B5EF4-FFF2-40B4-BE49-F238E27FC236}">
                  <a16:creationId xmlns:a16="http://schemas.microsoft.com/office/drawing/2014/main" id="{22AC43CC-B47E-4C55-8FA5-A0F2887D6113}"/>
                </a:ext>
              </a:extLst>
            </p:cNvPr>
            <p:cNvSpPr/>
            <p:nvPr/>
          </p:nvSpPr>
          <p:spPr>
            <a:xfrm>
              <a:off x="3381582" y="4292801"/>
              <a:ext cx="376216" cy="359371"/>
            </a:xfrm>
            <a:custGeom>
              <a:avLst/>
              <a:gdLst>
                <a:gd name="connsiteX0" fmla="*/ -2189 w 376216"/>
                <a:gd name="connsiteY0" fmla="*/ 358888 h 359371"/>
                <a:gd name="connsiteX1" fmla="*/ -2189 w 376216"/>
                <a:gd name="connsiteY1" fmla="*/ -483 h 359371"/>
                <a:gd name="connsiteX2" fmla="*/ 374028 w 376216"/>
                <a:gd name="connsiteY2" fmla="*/ 358888 h 359371"/>
                <a:gd name="connsiteX3" fmla="*/ -2189 w 376216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6216" h="359371">
                  <a:moveTo>
                    <a:pt x="-2189" y="358888"/>
                  </a:moveTo>
                  <a:lnTo>
                    <a:pt x="-2189" y="-483"/>
                  </a:lnTo>
                  <a:lnTo>
                    <a:pt x="374028" y="358888"/>
                  </a:lnTo>
                  <a:lnTo>
                    <a:pt x="-2189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77" name="Freeform: Shape 1176">
              <a:extLst>
                <a:ext uri="{FF2B5EF4-FFF2-40B4-BE49-F238E27FC236}">
                  <a16:creationId xmlns:a16="http://schemas.microsoft.com/office/drawing/2014/main" id="{64EBBDF5-998F-4428-836D-862E752C2EC8}"/>
                </a:ext>
              </a:extLst>
            </p:cNvPr>
            <p:cNvSpPr/>
            <p:nvPr/>
          </p:nvSpPr>
          <p:spPr>
            <a:xfrm>
              <a:off x="3381582" y="4292801"/>
              <a:ext cx="376216" cy="359371"/>
            </a:xfrm>
            <a:custGeom>
              <a:avLst/>
              <a:gdLst>
                <a:gd name="connsiteX0" fmla="*/ 374028 w 376216"/>
                <a:gd name="connsiteY0" fmla="*/ 358888 h 359371"/>
                <a:gd name="connsiteX1" fmla="*/ -2189 w 376216"/>
                <a:gd name="connsiteY1" fmla="*/ -483 h 359371"/>
                <a:gd name="connsiteX2" fmla="*/ 374028 w 376216"/>
                <a:gd name="connsiteY2" fmla="*/ -483 h 359371"/>
                <a:gd name="connsiteX3" fmla="*/ 374028 w 376216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6216" h="359371">
                  <a:moveTo>
                    <a:pt x="374028" y="358888"/>
                  </a:moveTo>
                  <a:lnTo>
                    <a:pt x="-2189" y="-483"/>
                  </a:lnTo>
                  <a:lnTo>
                    <a:pt x="374028" y="-483"/>
                  </a:lnTo>
                  <a:lnTo>
                    <a:pt x="374028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78" name="Freeform: Shape 1177">
              <a:extLst>
                <a:ext uri="{FF2B5EF4-FFF2-40B4-BE49-F238E27FC236}">
                  <a16:creationId xmlns:a16="http://schemas.microsoft.com/office/drawing/2014/main" id="{5F7EBA56-B4CF-4379-B550-41DE75BA45D8}"/>
                </a:ext>
              </a:extLst>
            </p:cNvPr>
            <p:cNvSpPr/>
            <p:nvPr/>
          </p:nvSpPr>
          <p:spPr>
            <a:xfrm>
              <a:off x="2876216" y="4292801"/>
              <a:ext cx="381831" cy="359371"/>
            </a:xfrm>
            <a:custGeom>
              <a:avLst/>
              <a:gdLst>
                <a:gd name="connsiteX0" fmla="*/ -2189 w 381831"/>
                <a:gd name="connsiteY0" fmla="*/ 358888 h 359371"/>
                <a:gd name="connsiteX1" fmla="*/ -2189 w 381831"/>
                <a:gd name="connsiteY1" fmla="*/ -483 h 359371"/>
                <a:gd name="connsiteX2" fmla="*/ 379643 w 381831"/>
                <a:gd name="connsiteY2" fmla="*/ 358888 h 359371"/>
                <a:gd name="connsiteX3" fmla="*/ -2189 w 381831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9371">
                  <a:moveTo>
                    <a:pt x="-2189" y="358888"/>
                  </a:moveTo>
                  <a:lnTo>
                    <a:pt x="-2189" y="-483"/>
                  </a:lnTo>
                  <a:lnTo>
                    <a:pt x="379643" y="358888"/>
                  </a:lnTo>
                  <a:lnTo>
                    <a:pt x="-2189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79" name="Freeform: Shape 1178">
              <a:extLst>
                <a:ext uri="{FF2B5EF4-FFF2-40B4-BE49-F238E27FC236}">
                  <a16:creationId xmlns:a16="http://schemas.microsoft.com/office/drawing/2014/main" id="{D24188BD-1C70-411C-ADAB-8D6713AE9F6D}"/>
                </a:ext>
              </a:extLst>
            </p:cNvPr>
            <p:cNvSpPr/>
            <p:nvPr/>
          </p:nvSpPr>
          <p:spPr>
            <a:xfrm>
              <a:off x="2876216" y="4292801"/>
              <a:ext cx="381831" cy="359371"/>
            </a:xfrm>
            <a:custGeom>
              <a:avLst/>
              <a:gdLst>
                <a:gd name="connsiteX0" fmla="*/ 379643 w 381831"/>
                <a:gd name="connsiteY0" fmla="*/ 358888 h 359371"/>
                <a:gd name="connsiteX1" fmla="*/ -2189 w 381831"/>
                <a:gd name="connsiteY1" fmla="*/ -483 h 359371"/>
                <a:gd name="connsiteX2" fmla="*/ 379643 w 381831"/>
                <a:gd name="connsiteY2" fmla="*/ -483 h 359371"/>
                <a:gd name="connsiteX3" fmla="*/ 379643 w 381831"/>
                <a:gd name="connsiteY3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831" h="359371">
                  <a:moveTo>
                    <a:pt x="379643" y="358888"/>
                  </a:moveTo>
                  <a:lnTo>
                    <a:pt x="-2189" y="-483"/>
                  </a:lnTo>
                  <a:lnTo>
                    <a:pt x="379643" y="-483"/>
                  </a:lnTo>
                  <a:lnTo>
                    <a:pt x="379643" y="35888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80" name="Freeform: Shape 1179">
              <a:extLst>
                <a:ext uri="{FF2B5EF4-FFF2-40B4-BE49-F238E27FC236}">
                  <a16:creationId xmlns:a16="http://schemas.microsoft.com/office/drawing/2014/main" id="{76624727-8B33-4004-9E6E-EFA1FF8E1036}"/>
                </a:ext>
              </a:extLst>
            </p:cNvPr>
            <p:cNvSpPr/>
            <p:nvPr/>
          </p:nvSpPr>
          <p:spPr>
            <a:xfrm>
              <a:off x="3510731" y="249875"/>
              <a:ext cx="117918" cy="1729473"/>
            </a:xfrm>
            <a:custGeom>
              <a:avLst/>
              <a:gdLst>
                <a:gd name="connsiteX0" fmla="*/ -2189 w 117918"/>
                <a:gd name="connsiteY0" fmla="*/ 1728991 h 1729473"/>
                <a:gd name="connsiteX1" fmla="*/ -2189 w 117918"/>
                <a:gd name="connsiteY1" fmla="*/ -483 h 1729473"/>
                <a:gd name="connsiteX2" fmla="*/ 115730 w 117918"/>
                <a:gd name="connsiteY2" fmla="*/ 1728991 h 1729473"/>
                <a:gd name="connsiteX3" fmla="*/ -2189 w 117918"/>
                <a:gd name="connsiteY3" fmla="*/ 1728991 h 172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729473">
                  <a:moveTo>
                    <a:pt x="-2189" y="1728991"/>
                  </a:moveTo>
                  <a:lnTo>
                    <a:pt x="-2189" y="-483"/>
                  </a:lnTo>
                  <a:lnTo>
                    <a:pt x="115730" y="1728991"/>
                  </a:lnTo>
                  <a:lnTo>
                    <a:pt x="-2189" y="17289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81" name="Freeform: Shape 1180">
              <a:extLst>
                <a:ext uri="{FF2B5EF4-FFF2-40B4-BE49-F238E27FC236}">
                  <a16:creationId xmlns:a16="http://schemas.microsoft.com/office/drawing/2014/main" id="{711A859D-5D30-44E5-B598-7B65F42FAAAA}"/>
                </a:ext>
              </a:extLst>
            </p:cNvPr>
            <p:cNvSpPr/>
            <p:nvPr/>
          </p:nvSpPr>
          <p:spPr>
            <a:xfrm>
              <a:off x="3510731" y="249875"/>
              <a:ext cx="117918" cy="117918"/>
            </a:xfrm>
            <a:custGeom>
              <a:avLst/>
              <a:gdLst>
                <a:gd name="connsiteX0" fmla="*/ 115730 w 117918"/>
                <a:gd name="connsiteY0" fmla="*/ 117436 h 117918"/>
                <a:gd name="connsiteX1" fmla="*/ -2189 w 117918"/>
                <a:gd name="connsiteY1" fmla="*/ -483 h 117918"/>
                <a:gd name="connsiteX2" fmla="*/ 115730 w 117918"/>
                <a:gd name="connsiteY2" fmla="*/ -483 h 117918"/>
                <a:gd name="connsiteX3" fmla="*/ 115730 w 11791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7918">
                  <a:moveTo>
                    <a:pt x="115730" y="117436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82" name="Freeform: Shape 1181">
              <a:extLst>
                <a:ext uri="{FF2B5EF4-FFF2-40B4-BE49-F238E27FC236}">
                  <a16:creationId xmlns:a16="http://schemas.microsoft.com/office/drawing/2014/main" id="{44B89824-A54B-4BB0-A9EA-F9D84491CE57}"/>
                </a:ext>
              </a:extLst>
            </p:cNvPr>
            <p:cNvSpPr/>
            <p:nvPr/>
          </p:nvSpPr>
          <p:spPr>
            <a:xfrm>
              <a:off x="3628650" y="1855815"/>
              <a:ext cx="151609" cy="123533"/>
            </a:xfrm>
            <a:custGeom>
              <a:avLst/>
              <a:gdLst>
                <a:gd name="connsiteX0" fmla="*/ -2189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123051 h 123533"/>
                <a:gd name="connsiteX3" fmla="*/ -2189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49421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83" name="Freeform: Shape 1182">
              <a:extLst>
                <a:ext uri="{FF2B5EF4-FFF2-40B4-BE49-F238E27FC236}">
                  <a16:creationId xmlns:a16="http://schemas.microsoft.com/office/drawing/2014/main" id="{7D747DB7-978A-4235-B5FB-D1C8C2F3FB49}"/>
                </a:ext>
              </a:extLst>
            </p:cNvPr>
            <p:cNvSpPr/>
            <p:nvPr/>
          </p:nvSpPr>
          <p:spPr>
            <a:xfrm>
              <a:off x="3628650" y="1855815"/>
              <a:ext cx="151609" cy="123533"/>
            </a:xfrm>
            <a:custGeom>
              <a:avLst/>
              <a:gdLst>
                <a:gd name="connsiteX0" fmla="*/ 149421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-483 h 123533"/>
                <a:gd name="connsiteX3" fmla="*/ 149421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149421" y="123051"/>
                  </a:moveTo>
                  <a:lnTo>
                    <a:pt x="-2189" y="-483"/>
                  </a:lnTo>
                  <a:lnTo>
                    <a:pt x="149421" y="-483"/>
                  </a:lnTo>
                  <a:lnTo>
                    <a:pt x="149421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84" name="Freeform: Shape 1183">
              <a:extLst>
                <a:ext uri="{FF2B5EF4-FFF2-40B4-BE49-F238E27FC236}">
                  <a16:creationId xmlns:a16="http://schemas.microsoft.com/office/drawing/2014/main" id="{CCBB2109-E27C-4D27-AEFC-9141372F6AFC}"/>
                </a:ext>
              </a:extLst>
            </p:cNvPr>
            <p:cNvSpPr/>
            <p:nvPr/>
          </p:nvSpPr>
          <p:spPr>
            <a:xfrm>
              <a:off x="3628650" y="1266221"/>
              <a:ext cx="151609" cy="123533"/>
            </a:xfrm>
            <a:custGeom>
              <a:avLst/>
              <a:gdLst>
                <a:gd name="connsiteX0" fmla="*/ -2189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123051 h 123533"/>
                <a:gd name="connsiteX3" fmla="*/ -2189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49421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85" name="Freeform: Shape 1184">
              <a:extLst>
                <a:ext uri="{FF2B5EF4-FFF2-40B4-BE49-F238E27FC236}">
                  <a16:creationId xmlns:a16="http://schemas.microsoft.com/office/drawing/2014/main" id="{7FDB0834-5504-43D2-8614-3B63294E1AD6}"/>
                </a:ext>
              </a:extLst>
            </p:cNvPr>
            <p:cNvSpPr/>
            <p:nvPr/>
          </p:nvSpPr>
          <p:spPr>
            <a:xfrm>
              <a:off x="3628650" y="1266221"/>
              <a:ext cx="151609" cy="123533"/>
            </a:xfrm>
            <a:custGeom>
              <a:avLst/>
              <a:gdLst>
                <a:gd name="connsiteX0" fmla="*/ 149421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-483 h 123533"/>
                <a:gd name="connsiteX3" fmla="*/ 149421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149421" y="123051"/>
                  </a:moveTo>
                  <a:lnTo>
                    <a:pt x="-2189" y="-483"/>
                  </a:lnTo>
                  <a:lnTo>
                    <a:pt x="149421" y="-483"/>
                  </a:lnTo>
                  <a:lnTo>
                    <a:pt x="149421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86" name="Freeform: Shape 1185">
              <a:extLst>
                <a:ext uri="{FF2B5EF4-FFF2-40B4-BE49-F238E27FC236}">
                  <a16:creationId xmlns:a16="http://schemas.microsoft.com/office/drawing/2014/main" id="{40935B4B-96E0-4B32-BF06-C3F7A5EB01C9}"/>
                </a:ext>
              </a:extLst>
            </p:cNvPr>
            <p:cNvSpPr/>
            <p:nvPr/>
          </p:nvSpPr>
          <p:spPr>
            <a:xfrm>
              <a:off x="3780259" y="1266221"/>
              <a:ext cx="123533" cy="713127"/>
            </a:xfrm>
            <a:custGeom>
              <a:avLst/>
              <a:gdLst>
                <a:gd name="connsiteX0" fmla="*/ -2189 w 123533"/>
                <a:gd name="connsiteY0" fmla="*/ 121838 h 713127"/>
                <a:gd name="connsiteX1" fmla="*/ -2189 w 123533"/>
                <a:gd name="connsiteY1" fmla="*/ -483 h 713127"/>
                <a:gd name="connsiteX2" fmla="*/ 121345 w 123533"/>
                <a:gd name="connsiteY2" fmla="*/ 712644 h 713127"/>
                <a:gd name="connsiteX3" fmla="*/ -2189 w 123533"/>
                <a:gd name="connsiteY3" fmla="*/ 121838 h 71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13127">
                  <a:moveTo>
                    <a:pt x="-2189" y="121838"/>
                  </a:moveTo>
                  <a:lnTo>
                    <a:pt x="-2189" y="-483"/>
                  </a:lnTo>
                  <a:lnTo>
                    <a:pt x="121345" y="712644"/>
                  </a:lnTo>
                  <a:lnTo>
                    <a:pt x="-2189" y="12183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87" name="Freeform: Shape 1186">
              <a:extLst>
                <a:ext uri="{FF2B5EF4-FFF2-40B4-BE49-F238E27FC236}">
                  <a16:creationId xmlns:a16="http://schemas.microsoft.com/office/drawing/2014/main" id="{A9FFC718-7E0D-4254-99BB-DD3D779DE7BC}"/>
                </a:ext>
              </a:extLst>
            </p:cNvPr>
            <p:cNvSpPr/>
            <p:nvPr/>
          </p:nvSpPr>
          <p:spPr>
            <a:xfrm>
              <a:off x="3780259" y="1266221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88" name="Freeform: Shape 1187">
              <a:extLst>
                <a:ext uri="{FF2B5EF4-FFF2-40B4-BE49-F238E27FC236}">
                  <a16:creationId xmlns:a16="http://schemas.microsoft.com/office/drawing/2014/main" id="{FA8B8467-5A06-4D20-99F1-B99FF4D3F945}"/>
                </a:ext>
              </a:extLst>
            </p:cNvPr>
            <p:cNvSpPr/>
            <p:nvPr/>
          </p:nvSpPr>
          <p:spPr>
            <a:xfrm>
              <a:off x="3903793" y="1855815"/>
              <a:ext cx="151609" cy="123533"/>
            </a:xfrm>
            <a:custGeom>
              <a:avLst/>
              <a:gdLst>
                <a:gd name="connsiteX0" fmla="*/ -2189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123051 h 123533"/>
                <a:gd name="connsiteX3" fmla="*/ -2189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49421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89" name="Freeform: Shape 1188">
              <a:extLst>
                <a:ext uri="{FF2B5EF4-FFF2-40B4-BE49-F238E27FC236}">
                  <a16:creationId xmlns:a16="http://schemas.microsoft.com/office/drawing/2014/main" id="{07BFEE68-DC6A-4725-B2D6-7B2E59D83929}"/>
                </a:ext>
              </a:extLst>
            </p:cNvPr>
            <p:cNvSpPr/>
            <p:nvPr/>
          </p:nvSpPr>
          <p:spPr>
            <a:xfrm>
              <a:off x="3903793" y="1855815"/>
              <a:ext cx="151609" cy="123533"/>
            </a:xfrm>
            <a:custGeom>
              <a:avLst/>
              <a:gdLst>
                <a:gd name="connsiteX0" fmla="*/ 149421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-483 h 123533"/>
                <a:gd name="connsiteX3" fmla="*/ 149421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149421" y="123051"/>
                  </a:moveTo>
                  <a:lnTo>
                    <a:pt x="-2189" y="-483"/>
                  </a:lnTo>
                  <a:lnTo>
                    <a:pt x="149421" y="-483"/>
                  </a:lnTo>
                  <a:lnTo>
                    <a:pt x="149421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90" name="Freeform: Shape 1189">
              <a:extLst>
                <a:ext uri="{FF2B5EF4-FFF2-40B4-BE49-F238E27FC236}">
                  <a16:creationId xmlns:a16="http://schemas.microsoft.com/office/drawing/2014/main" id="{8F22E9F1-3EE5-43F0-BDDA-355E88A63BF8}"/>
                </a:ext>
              </a:extLst>
            </p:cNvPr>
            <p:cNvSpPr/>
            <p:nvPr/>
          </p:nvSpPr>
          <p:spPr>
            <a:xfrm>
              <a:off x="3903793" y="1266221"/>
              <a:ext cx="151609" cy="123533"/>
            </a:xfrm>
            <a:custGeom>
              <a:avLst/>
              <a:gdLst>
                <a:gd name="connsiteX0" fmla="*/ -2189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123051 h 123533"/>
                <a:gd name="connsiteX3" fmla="*/ -2189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49421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91" name="Freeform: Shape 1190">
              <a:extLst>
                <a:ext uri="{FF2B5EF4-FFF2-40B4-BE49-F238E27FC236}">
                  <a16:creationId xmlns:a16="http://schemas.microsoft.com/office/drawing/2014/main" id="{2E3165DE-B25B-4EED-B626-353911F0B6F0}"/>
                </a:ext>
              </a:extLst>
            </p:cNvPr>
            <p:cNvSpPr/>
            <p:nvPr/>
          </p:nvSpPr>
          <p:spPr>
            <a:xfrm>
              <a:off x="3903793" y="1266221"/>
              <a:ext cx="151609" cy="123533"/>
            </a:xfrm>
            <a:custGeom>
              <a:avLst/>
              <a:gdLst>
                <a:gd name="connsiteX0" fmla="*/ 149421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-483 h 123533"/>
                <a:gd name="connsiteX3" fmla="*/ 149421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149421" y="123051"/>
                  </a:moveTo>
                  <a:lnTo>
                    <a:pt x="-2189" y="-483"/>
                  </a:lnTo>
                  <a:lnTo>
                    <a:pt x="149421" y="-483"/>
                  </a:lnTo>
                  <a:lnTo>
                    <a:pt x="149421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92" name="Freeform: Shape 1191">
              <a:extLst>
                <a:ext uri="{FF2B5EF4-FFF2-40B4-BE49-F238E27FC236}">
                  <a16:creationId xmlns:a16="http://schemas.microsoft.com/office/drawing/2014/main" id="{0B7EEE64-3E9A-4A86-94B5-74C7A87C865E}"/>
                </a:ext>
              </a:extLst>
            </p:cNvPr>
            <p:cNvSpPr/>
            <p:nvPr/>
          </p:nvSpPr>
          <p:spPr>
            <a:xfrm>
              <a:off x="4055403" y="1266221"/>
              <a:ext cx="123533" cy="713127"/>
            </a:xfrm>
            <a:custGeom>
              <a:avLst/>
              <a:gdLst>
                <a:gd name="connsiteX0" fmla="*/ -2189 w 123533"/>
                <a:gd name="connsiteY0" fmla="*/ 121838 h 713127"/>
                <a:gd name="connsiteX1" fmla="*/ -2189 w 123533"/>
                <a:gd name="connsiteY1" fmla="*/ -483 h 713127"/>
                <a:gd name="connsiteX2" fmla="*/ 121345 w 123533"/>
                <a:gd name="connsiteY2" fmla="*/ 712644 h 713127"/>
                <a:gd name="connsiteX3" fmla="*/ -2189 w 123533"/>
                <a:gd name="connsiteY3" fmla="*/ 121838 h 71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13127">
                  <a:moveTo>
                    <a:pt x="-2189" y="121838"/>
                  </a:moveTo>
                  <a:lnTo>
                    <a:pt x="-2189" y="-483"/>
                  </a:lnTo>
                  <a:lnTo>
                    <a:pt x="121345" y="712644"/>
                  </a:lnTo>
                  <a:lnTo>
                    <a:pt x="-2189" y="12183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93" name="Freeform: Shape 1192">
              <a:extLst>
                <a:ext uri="{FF2B5EF4-FFF2-40B4-BE49-F238E27FC236}">
                  <a16:creationId xmlns:a16="http://schemas.microsoft.com/office/drawing/2014/main" id="{C6F68C07-AFD9-4481-9368-4160FE8BAFAB}"/>
                </a:ext>
              </a:extLst>
            </p:cNvPr>
            <p:cNvSpPr/>
            <p:nvPr/>
          </p:nvSpPr>
          <p:spPr>
            <a:xfrm>
              <a:off x="4055403" y="1266221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94" name="Freeform: Shape 1193">
              <a:extLst>
                <a:ext uri="{FF2B5EF4-FFF2-40B4-BE49-F238E27FC236}">
                  <a16:creationId xmlns:a16="http://schemas.microsoft.com/office/drawing/2014/main" id="{5703B6B3-A4BF-40B1-A7AD-40D3E08D3179}"/>
                </a:ext>
              </a:extLst>
            </p:cNvPr>
            <p:cNvSpPr/>
            <p:nvPr/>
          </p:nvSpPr>
          <p:spPr>
            <a:xfrm>
              <a:off x="4178937" y="1855815"/>
              <a:ext cx="151609" cy="123533"/>
            </a:xfrm>
            <a:custGeom>
              <a:avLst/>
              <a:gdLst>
                <a:gd name="connsiteX0" fmla="*/ -2189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123051 h 123533"/>
                <a:gd name="connsiteX3" fmla="*/ -2189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49421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95" name="Freeform: Shape 1194">
              <a:extLst>
                <a:ext uri="{FF2B5EF4-FFF2-40B4-BE49-F238E27FC236}">
                  <a16:creationId xmlns:a16="http://schemas.microsoft.com/office/drawing/2014/main" id="{B0D86848-496F-4B57-82F5-D0A796BCD3AD}"/>
                </a:ext>
              </a:extLst>
            </p:cNvPr>
            <p:cNvSpPr/>
            <p:nvPr/>
          </p:nvSpPr>
          <p:spPr>
            <a:xfrm>
              <a:off x="4178937" y="1855815"/>
              <a:ext cx="151609" cy="123533"/>
            </a:xfrm>
            <a:custGeom>
              <a:avLst/>
              <a:gdLst>
                <a:gd name="connsiteX0" fmla="*/ 149421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-483 h 123533"/>
                <a:gd name="connsiteX3" fmla="*/ 149421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149421" y="123051"/>
                  </a:moveTo>
                  <a:lnTo>
                    <a:pt x="-2189" y="-483"/>
                  </a:lnTo>
                  <a:lnTo>
                    <a:pt x="149421" y="-483"/>
                  </a:lnTo>
                  <a:lnTo>
                    <a:pt x="149421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96" name="Freeform: Shape 1195">
              <a:extLst>
                <a:ext uri="{FF2B5EF4-FFF2-40B4-BE49-F238E27FC236}">
                  <a16:creationId xmlns:a16="http://schemas.microsoft.com/office/drawing/2014/main" id="{4FD0E201-667E-4CD4-9543-21B8C6BB66F4}"/>
                </a:ext>
              </a:extLst>
            </p:cNvPr>
            <p:cNvSpPr/>
            <p:nvPr/>
          </p:nvSpPr>
          <p:spPr>
            <a:xfrm>
              <a:off x="4178937" y="1266221"/>
              <a:ext cx="151609" cy="123533"/>
            </a:xfrm>
            <a:custGeom>
              <a:avLst/>
              <a:gdLst>
                <a:gd name="connsiteX0" fmla="*/ -2189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123051 h 123533"/>
                <a:gd name="connsiteX3" fmla="*/ -2189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49421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97" name="Freeform: Shape 1196">
              <a:extLst>
                <a:ext uri="{FF2B5EF4-FFF2-40B4-BE49-F238E27FC236}">
                  <a16:creationId xmlns:a16="http://schemas.microsoft.com/office/drawing/2014/main" id="{7AD2158B-2911-4C82-A26E-587703001AB6}"/>
                </a:ext>
              </a:extLst>
            </p:cNvPr>
            <p:cNvSpPr/>
            <p:nvPr/>
          </p:nvSpPr>
          <p:spPr>
            <a:xfrm>
              <a:off x="4178937" y="1266221"/>
              <a:ext cx="151609" cy="123533"/>
            </a:xfrm>
            <a:custGeom>
              <a:avLst/>
              <a:gdLst>
                <a:gd name="connsiteX0" fmla="*/ 149421 w 151609"/>
                <a:gd name="connsiteY0" fmla="*/ 123051 h 123533"/>
                <a:gd name="connsiteX1" fmla="*/ -2189 w 151609"/>
                <a:gd name="connsiteY1" fmla="*/ -483 h 123533"/>
                <a:gd name="connsiteX2" fmla="*/ 149421 w 151609"/>
                <a:gd name="connsiteY2" fmla="*/ -483 h 123533"/>
                <a:gd name="connsiteX3" fmla="*/ 149421 w 151609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9" h="123533">
                  <a:moveTo>
                    <a:pt x="149421" y="123051"/>
                  </a:moveTo>
                  <a:lnTo>
                    <a:pt x="-2189" y="-483"/>
                  </a:lnTo>
                  <a:lnTo>
                    <a:pt x="149421" y="-483"/>
                  </a:lnTo>
                  <a:lnTo>
                    <a:pt x="149421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98" name="Freeform: Shape 1197">
              <a:extLst>
                <a:ext uri="{FF2B5EF4-FFF2-40B4-BE49-F238E27FC236}">
                  <a16:creationId xmlns:a16="http://schemas.microsoft.com/office/drawing/2014/main" id="{E77B6787-46BC-4E80-B24D-BDC15C40E24E}"/>
                </a:ext>
              </a:extLst>
            </p:cNvPr>
            <p:cNvSpPr/>
            <p:nvPr/>
          </p:nvSpPr>
          <p:spPr>
            <a:xfrm>
              <a:off x="3628650" y="1013539"/>
              <a:ext cx="701896" cy="117918"/>
            </a:xfrm>
            <a:custGeom>
              <a:avLst/>
              <a:gdLst>
                <a:gd name="connsiteX0" fmla="*/ -2189 w 701896"/>
                <a:gd name="connsiteY0" fmla="*/ 117436 h 117918"/>
                <a:gd name="connsiteX1" fmla="*/ -2189 w 701896"/>
                <a:gd name="connsiteY1" fmla="*/ -483 h 117918"/>
                <a:gd name="connsiteX2" fmla="*/ 699708 w 701896"/>
                <a:gd name="connsiteY2" fmla="*/ 117436 h 117918"/>
                <a:gd name="connsiteX3" fmla="*/ -2189 w 70189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699708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99" name="Freeform: Shape 1198">
              <a:extLst>
                <a:ext uri="{FF2B5EF4-FFF2-40B4-BE49-F238E27FC236}">
                  <a16:creationId xmlns:a16="http://schemas.microsoft.com/office/drawing/2014/main" id="{12DCA0EC-7AB4-43CE-875E-5DC6C17190C6}"/>
                </a:ext>
              </a:extLst>
            </p:cNvPr>
            <p:cNvSpPr/>
            <p:nvPr/>
          </p:nvSpPr>
          <p:spPr>
            <a:xfrm>
              <a:off x="3628650" y="1013539"/>
              <a:ext cx="701896" cy="117918"/>
            </a:xfrm>
            <a:custGeom>
              <a:avLst/>
              <a:gdLst>
                <a:gd name="connsiteX0" fmla="*/ 699708 w 701896"/>
                <a:gd name="connsiteY0" fmla="*/ 117436 h 117918"/>
                <a:gd name="connsiteX1" fmla="*/ -2189 w 701896"/>
                <a:gd name="connsiteY1" fmla="*/ -483 h 117918"/>
                <a:gd name="connsiteX2" fmla="*/ 699708 w 701896"/>
                <a:gd name="connsiteY2" fmla="*/ -483 h 117918"/>
                <a:gd name="connsiteX3" fmla="*/ 699708 w 70189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17918">
                  <a:moveTo>
                    <a:pt x="699708" y="117436"/>
                  </a:moveTo>
                  <a:lnTo>
                    <a:pt x="-2189" y="-483"/>
                  </a:lnTo>
                  <a:lnTo>
                    <a:pt x="699708" y="-483"/>
                  </a:lnTo>
                  <a:lnTo>
                    <a:pt x="699708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00" name="Freeform: Shape 1199">
              <a:extLst>
                <a:ext uri="{FF2B5EF4-FFF2-40B4-BE49-F238E27FC236}">
                  <a16:creationId xmlns:a16="http://schemas.microsoft.com/office/drawing/2014/main" id="{6C8D4EB1-A1C1-476F-BF46-8C1ED9D96441}"/>
                </a:ext>
              </a:extLst>
            </p:cNvPr>
            <p:cNvSpPr/>
            <p:nvPr/>
          </p:nvSpPr>
          <p:spPr>
            <a:xfrm>
              <a:off x="3628650" y="755240"/>
              <a:ext cx="701896" cy="123533"/>
            </a:xfrm>
            <a:custGeom>
              <a:avLst/>
              <a:gdLst>
                <a:gd name="connsiteX0" fmla="*/ -2189 w 701896"/>
                <a:gd name="connsiteY0" fmla="*/ 123051 h 123533"/>
                <a:gd name="connsiteX1" fmla="*/ -2189 w 701896"/>
                <a:gd name="connsiteY1" fmla="*/ -483 h 123533"/>
                <a:gd name="connsiteX2" fmla="*/ 699708 w 701896"/>
                <a:gd name="connsiteY2" fmla="*/ 123051 h 123533"/>
                <a:gd name="connsiteX3" fmla="*/ -2189 w 7018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69970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01" name="Freeform: Shape 1200">
              <a:extLst>
                <a:ext uri="{FF2B5EF4-FFF2-40B4-BE49-F238E27FC236}">
                  <a16:creationId xmlns:a16="http://schemas.microsoft.com/office/drawing/2014/main" id="{59880BBC-3586-4D9A-8784-4B7A043A4351}"/>
                </a:ext>
              </a:extLst>
            </p:cNvPr>
            <p:cNvSpPr/>
            <p:nvPr/>
          </p:nvSpPr>
          <p:spPr>
            <a:xfrm>
              <a:off x="3628650" y="755240"/>
              <a:ext cx="701896" cy="123533"/>
            </a:xfrm>
            <a:custGeom>
              <a:avLst/>
              <a:gdLst>
                <a:gd name="connsiteX0" fmla="*/ 699708 w 701896"/>
                <a:gd name="connsiteY0" fmla="*/ 123051 h 123533"/>
                <a:gd name="connsiteX1" fmla="*/ -2189 w 701896"/>
                <a:gd name="connsiteY1" fmla="*/ -483 h 123533"/>
                <a:gd name="connsiteX2" fmla="*/ 699708 w 701896"/>
                <a:gd name="connsiteY2" fmla="*/ -483 h 123533"/>
                <a:gd name="connsiteX3" fmla="*/ 699708 w 7018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23533">
                  <a:moveTo>
                    <a:pt x="699708" y="123051"/>
                  </a:moveTo>
                  <a:lnTo>
                    <a:pt x="-2189" y="-483"/>
                  </a:lnTo>
                  <a:lnTo>
                    <a:pt x="699708" y="-483"/>
                  </a:lnTo>
                  <a:lnTo>
                    <a:pt x="69970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02" name="Freeform: Shape 1201">
              <a:extLst>
                <a:ext uri="{FF2B5EF4-FFF2-40B4-BE49-F238E27FC236}">
                  <a16:creationId xmlns:a16="http://schemas.microsoft.com/office/drawing/2014/main" id="{26421B77-CA92-4D57-86F6-983BEDD78956}"/>
                </a:ext>
              </a:extLst>
            </p:cNvPr>
            <p:cNvSpPr/>
            <p:nvPr/>
          </p:nvSpPr>
          <p:spPr>
            <a:xfrm>
              <a:off x="3628650" y="502558"/>
              <a:ext cx="701896" cy="123533"/>
            </a:xfrm>
            <a:custGeom>
              <a:avLst/>
              <a:gdLst>
                <a:gd name="connsiteX0" fmla="*/ -2189 w 701896"/>
                <a:gd name="connsiteY0" fmla="*/ 123051 h 123533"/>
                <a:gd name="connsiteX1" fmla="*/ -2189 w 701896"/>
                <a:gd name="connsiteY1" fmla="*/ -483 h 123533"/>
                <a:gd name="connsiteX2" fmla="*/ 699708 w 701896"/>
                <a:gd name="connsiteY2" fmla="*/ 123051 h 123533"/>
                <a:gd name="connsiteX3" fmla="*/ -2189 w 7018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69970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03" name="Freeform: Shape 1202">
              <a:extLst>
                <a:ext uri="{FF2B5EF4-FFF2-40B4-BE49-F238E27FC236}">
                  <a16:creationId xmlns:a16="http://schemas.microsoft.com/office/drawing/2014/main" id="{EF9E7C5C-43E7-4AA7-801F-255674A3B2BA}"/>
                </a:ext>
              </a:extLst>
            </p:cNvPr>
            <p:cNvSpPr/>
            <p:nvPr/>
          </p:nvSpPr>
          <p:spPr>
            <a:xfrm>
              <a:off x="3628650" y="502558"/>
              <a:ext cx="701896" cy="123533"/>
            </a:xfrm>
            <a:custGeom>
              <a:avLst/>
              <a:gdLst>
                <a:gd name="connsiteX0" fmla="*/ 699708 w 701896"/>
                <a:gd name="connsiteY0" fmla="*/ 123051 h 123533"/>
                <a:gd name="connsiteX1" fmla="*/ -2189 w 701896"/>
                <a:gd name="connsiteY1" fmla="*/ -483 h 123533"/>
                <a:gd name="connsiteX2" fmla="*/ 699708 w 701896"/>
                <a:gd name="connsiteY2" fmla="*/ -483 h 123533"/>
                <a:gd name="connsiteX3" fmla="*/ 699708 w 70189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23533">
                  <a:moveTo>
                    <a:pt x="699708" y="123051"/>
                  </a:moveTo>
                  <a:lnTo>
                    <a:pt x="-2189" y="-483"/>
                  </a:lnTo>
                  <a:lnTo>
                    <a:pt x="699708" y="-483"/>
                  </a:lnTo>
                  <a:lnTo>
                    <a:pt x="69970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04" name="Freeform: Shape 1203">
              <a:extLst>
                <a:ext uri="{FF2B5EF4-FFF2-40B4-BE49-F238E27FC236}">
                  <a16:creationId xmlns:a16="http://schemas.microsoft.com/office/drawing/2014/main" id="{90C2C756-2514-45FA-BEE1-CBFF1AAD8533}"/>
                </a:ext>
              </a:extLst>
            </p:cNvPr>
            <p:cNvSpPr/>
            <p:nvPr/>
          </p:nvSpPr>
          <p:spPr>
            <a:xfrm>
              <a:off x="3628650" y="249875"/>
              <a:ext cx="701896" cy="117918"/>
            </a:xfrm>
            <a:custGeom>
              <a:avLst/>
              <a:gdLst>
                <a:gd name="connsiteX0" fmla="*/ -2189 w 701896"/>
                <a:gd name="connsiteY0" fmla="*/ 117436 h 117918"/>
                <a:gd name="connsiteX1" fmla="*/ -2189 w 701896"/>
                <a:gd name="connsiteY1" fmla="*/ -483 h 117918"/>
                <a:gd name="connsiteX2" fmla="*/ 699708 w 701896"/>
                <a:gd name="connsiteY2" fmla="*/ 117436 h 117918"/>
                <a:gd name="connsiteX3" fmla="*/ -2189 w 70189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699708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05" name="Freeform: Shape 1204">
              <a:extLst>
                <a:ext uri="{FF2B5EF4-FFF2-40B4-BE49-F238E27FC236}">
                  <a16:creationId xmlns:a16="http://schemas.microsoft.com/office/drawing/2014/main" id="{57EE5316-AC8C-40AF-A42E-3342B9408143}"/>
                </a:ext>
              </a:extLst>
            </p:cNvPr>
            <p:cNvSpPr/>
            <p:nvPr/>
          </p:nvSpPr>
          <p:spPr>
            <a:xfrm>
              <a:off x="3628650" y="249875"/>
              <a:ext cx="701896" cy="117918"/>
            </a:xfrm>
            <a:custGeom>
              <a:avLst/>
              <a:gdLst>
                <a:gd name="connsiteX0" fmla="*/ 699708 w 701896"/>
                <a:gd name="connsiteY0" fmla="*/ 117436 h 117918"/>
                <a:gd name="connsiteX1" fmla="*/ -2189 w 701896"/>
                <a:gd name="connsiteY1" fmla="*/ -483 h 117918"/>
                <a:gd name="connsiteX2" fmla="*/ 699708 w 701896"/>
                <a:gd name="connsiteY2" fmla="*/ -483 h 117918"/>
                <a:gd name="connsiteX3" fmla="*/ 699708 w 70189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1896" h="117918">
                  <a:moveTo>
                    <a:pt x="699708" y="117436"/>
                  </a:moveTo>
                  <a:lnTo>
                    <a:pt x="-2189" y="-483"/>
                  </a:lnTo>
                  <a:lnTo>
                    <a:pt x="699708" y="-483"/>
                  </a:lnTo>
                  <a:lnTo>
                    <a:pt x="699708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06" name="Freeform: Shape 1205">
              <a:extLst>
                <a:ext uri="{FF2B5EF4-FFF2-40B4-BE49-F238E27FC236}">
                  <a16:creationId xmlns:a16="http://schemas.microsoft.com/office/drawing/2014/main" id="{DE291E0A-9273-4D16-B6ED-3D58A3535CFB}"/>
                </a:ext>
              </a:extLst>
            </p:cNvPr>
            <p:cNvSpPr/>
            <p:nvPr/>
          </p:nvSpPr>
          <p:spPr>
            <a:xfrm>
              <a:off x="4330546" y="249875"/>
              <a:ext cx="117918" cy="1729473"/>
            </a:xfrm>
            <a:custGeom>
              <a:avLst/>
              <a:gdLst>
                <a:gd name="connsiteX0" fmla="*/ -2189 w 117918"/>
                <a:gd name="connsiteY0" fmla="*/ 121675 h 1729473"/>
                <a:gd name="connsiteX1" fmla="*/ -2189 w 117918"/>
                <a:gd name="connsiteY1" fmla="*/ -483 h 1729473"/>
                <a:gd name="connsiteX2" fmla="*/ 115730 w 117918"/>
                <a:gd name="connsiteY2" fmla="*/ 1728991 h 1729473"/>
                <a:gd name="connsiteX3" fmla="*/ -2189 w 117918"/>
                <a:gd name="connsiteY3" fmla="*/ 121675 h 172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729473">
                  <a:moveTo>
                    <a:pt x="-2189" y="121675"/>
                  </a:moveTo>
                  <a:lnTo>
                    <a:pt x="-2189" y="-483"/>
                  </a:lnTo>
                  <a:lnTo>
                    <a:pt x="115730" y="1728991"/>
                  </a:lnTo>
                  <a:lnTo>
                    <a:pt x="-2189" y="12167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07" name="Freeform: Shape 1206">
              <a:extLst>
                <a:ext uri="{FF2B5EF4-FFF2-40B4-BE49-F238E27FC236}">
                  <a16:creationId xmlns:a16="http://schemas.microsoft.com/office/drawing/2014/main" id="{E5E14236-6FE2-4A2C-B951-208A3AC40100}"/>
                </a:ext>
              </a:extLst>
            </p:cNvPr>
            <p:cNvSpPr/>
            <p:nvPr/>
          </p:nvSpPr>
          <p:spPr>
            <a:xfrm>
              <a:off x="4330546" y="249875"/>
              <a:ext cx="117918" cy="1729473"/>
            </a:xfrm>
            <a:custGeom>
              <a:avLst/>
              <a:gdLst>
                <a:gd name="connsiteX0" fmla="*/ 115730 w 117918"/>
                <a:gd name="connsiteY0" fmla="*/ 1728991 h 1729473"/>
                <a:gd name="connsiteX1" fmla="*/ -2189 w 117918"/>
                <a:gd name="connsiteY1" fmla="*/ -483 h 1729473"/>
                <a:gd name="connsiteX2" fmla="*/ 115730 w 117918"/>
                <a:gd name="connsiteY2" fmla="*/ -483 h 1729473"/>
                <a:gd name="connsiteX3" fmla="*/ 115730 w 117918"/>
                <a:gd name="connsiteY3" fmla="*/ 1728991 h 172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729473">
                  <a:moveTo>
                    <a:pt x="115730" y="172899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7289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08" name="Freeform: Shape 1207">
              <a:extLst>
                <a:ext uri="{FF2B5EF4-FFF2-40B4-BE49-F238E27FC236}">
                  <a16:creationId xmlns:a16="http://schemas.microsoft.com/office/drawing/2014/main" id="{52D7E0EF-AA9A-423C-AE15-662D9841D558}"/>
                </a:ext>
              </a:extLst>
            </p:cNvPr>
            <p:cNvSpPr/>
            <p:nvPr/>
          </p:nvSpPr>
          <p:spPr>
            <a:xfrm>
              <a:off x="3510731" y="249875"/>
              <a:ext cx="117918" cy="1729473"/>
            </a:xfrm>
            <a:custGeom>
              <a:avLst/>
              <a:gdLst>
                <a:gd name="connsiteX0" fmla="*/ 115730 w 117918"/>
                <a:gd name="connsiteY0" fmla="*/ 1728991 h 1729473"/>
                <a:gd name="connsiteX1" fmla="*/ -2189 w 117918"/>
                <a:gd name="connsiteY1" fmla="*/ -483 h 1729473"/>
                <a:gd name="connsiteX2" fmla="*/ 115730 w 117918"/>
                <a:gd name="connsiteY2" fmla="*/ 1606827 h 1729473"/>
                <a:gd name="connsiteX3" fmla="*/ 115730 w 117918"/>
                <a:gd name="connsiteY3" fmla="*/ 1728991 h 172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729473">
                  <a:moveTo>
                    <a:pt x="115730" y="1728991"/>
                  </a:moveTo>
                  <a:lnTo>
                    <a:pt x="-2189" y="-483"/>
                  </a:lnTo>
                  <a:lnTo>
                    <a:pt x="115730" y="1606827"/>
                  </a:lnTo>
                  <a:lnTo>
                    <a:pt x="115730" y="17289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09" name="Freeform: Shape 1208">
              <a:extLst>
                <a:ext uri="{FF2B5EF4-FFF2-40B4-BE49-F238E27FC236}">
                  <a16:creationId xmlns:a16="http://schemas.microsoft.com/office/drawing/2014/main" id="{57F1721E-6E72-4C4B-AEE3-B76E5328FCC5}"/>
                </a:ext>
              </a:extLst>
            </p:cNvPr>
            <p:cNvSpPr/>
            <p:nvPr/>
          </p:nvSpPr>
          <p:spPr>
            <a:xfrm>
              <a:off x="3510731" y="249875"/>
              <a:ext cx="117918" cy="1605945"/>
            </a:xfrm>
            <a:custGeom>
              <a:avLst/>
              <a:gdLst>
                <a:gd name="connsiteX0" fmla="*/ 115730 w 117918"/>
                <a:gd name="connsiteY0" fmla="*/ 1605463 h 1605945"/>
                <a:gd name="connsiteX1" fmla="*/ -2189 w 117918"/>
                <a:gd name="connsiteY1" fmla="*/ -483 h 1605945"/>
                <a:gd name="connsiteX2" fmla="*/ 115730 w 117918"/>
                <a:gd name="connsiteY2" fmla="*/ 1137988 h 1605945"/>
                <a:gd name="connsiteX3" fmla="*/ 115730 w 117918"/>
                <a:gd name="connsiteY3" fmla="*/ 1605463 h 1605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605945">
                  <a:moveTo>
                    <a:pt x="115730" y="1605463"/>
                  </a:moveTo>
                  <a:lnTo>
                    <a:pt x="-2189" y="-483"/>
                  </a:lnTo>
                  <a:lnTo>
                    <a:pt x="115730" y="1137988"/>
                  </a:lnTo>
                  <a:lnTo>
                    <a:pt x="115730" y="160546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10" name="Freeform: Shape 1209">
              <a:extLst>
                <a:ext uri="{FF2B5EF4-FFF2-40B4-BE49-F238E27FC236}">
                  <a16:creationId xmlns:a16="http://schemas.microsoft.com/office/drawing/2014/main" id="{0B1B447B-36E1-483D-9C23-22EA634B6CAA}"/>
                </a:ext>
              </a:extLst>
            </p:cNvPr>
            <p:cNvSpPr/>
            <p:nvPr/>
          </p:nvSpPr>
          <p:spPr>
            <a:xfrm>
              <a:off x="3510731" y="249875"/>
              <a:ext cx="117918" cy="1139880"/>
            </a:xfrm>
            <a:custGeom>
              <a:avLst/>
              <a:gdLst>
                <a:gd name="connsiteX0" fmla="*/ 115730 w 117918"/>
                <a:gd name="connsiteY0" fmla="*/ 1139398 h 1139880"/>
                <a:gd name="connsiteX1" fmla="*/ -2189 w 117918"/>
                <a:gd name="connsiteY1" fmla="*/ -483 h 1139880"/>
                <a:gd name="connsiteX2" fmla="*/ 115730 w 117918"/>
                <a:gd name="connsiteY2" fmla="*/ 1017194 h 1139880"/>
                <a:gd name="connsiteX3" fmla="*/ 115730 w 117918"/>
                <a:gd name="connsiteY3" fmla="*/ 1139398 h 113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39880">
                  <a:moveTo>
                    <a:pt x="115730" y="1139398"/>
                  </a:moveTo>
                  <a:lnTo>
                    <a:pt x="-2189" y="-483"/>
                  </a:lnTo>
                  <a:lnTo>
                    <a:pt x="115730" y="1017194"/>
                  </a:lnTo>
                  <a:lnTo>
                    <a:pt x="115730" y="113939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11" name="Freeform: Shape 1210">
              <a:extLst>
                <a:ext uri="{FF2B5EF4-FFF2-40B4-BE49-F238E27FC236}">
                  <a16:creationId xmlns:a16="http://schemas.microsoft.com/office/drawing/2014/main" id="{5CF48EBC-F08B-4ECE-AB48-D6ADDFDCF6C2}"/>
                </a:ext>
              </a:extLst>
            </p:cNvPr>
            <p:cNvSpPr/>
            <p:nvPr/>
          </p:nvSpPr>
          <p:spPr>
            <a:xfrm>
              <a:off x="3510731" y="249875"/>
              <a:ext cx="117918" cy="1016346"/>
            </a:xfrm>
            <a:custGeom>
              <a:avLst/>
              <a:gdLst>
                <a:gd name="connsiteX0" fmla="*/ 115730 w 117918"/>
                <a:gd name="connsiteY0" fmla="*/ 1015858 h 1016346"/>
                <a:gd name="connsiteX1" fmla="*/ -2189 w 117918"/>
                <a:gd name="connsiteY1" fmla="*/ -483 h 1016346"/>
                <a:gd name="connsiteX2" fmla="*/ 115730 w 117918"/>
                <a:gd name="connsiteY2" fmla="*/ 884053 h 1016346"/>
                <a:gd name="connsiteX3" fmla="*/ 115730 w 117918"/>
                <a:gd name="connsiteY3" fmla="*/ 1015864 h 101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016346">
                  <a:moveTo>
                    <a:pt x="115730" y="1015858"/>
                  </a:moveTo>
                  <a:lnTo>
                    <a:pt x="-2189" y="-483"/>
                  </a:lnTo>
                  <a:lnTo>
                    <a:pt x="115730" y="884053"/>
                  </a:lnTo>
                  <a:lnTo>
                    <a:pt x="115730" y="101586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12" name="Freeform: Shape 1211">
              <a:extLst>
                <a:ext uri="{FF2B5EF4-FFF2-40B4-BE49-F238E27FC236}">
                  <a16:creationId xmlns:a16="http://schemas.microsoft.com/office/drawing/2014/main" id="{B435022A-B67B-43DB-BA7E-B93A51008CD2}"/>
                </a:ext>
              </a:extLst>
            </p:cNvPr>
            <p:cNvSpPr/>
            <p:nvPr/>
          </p:nvSpPr>
          <p:spPr>
            <a:xfrm>
              <a:off x="3510731" y="249875"/>
              <a:ext cx="117918" cy="881582"/>
            </a:xfrm>
            <a:custGeom>
              <a:avLst/>
              <a:gdLst>
                <a:gd name="connsiteX0" fmla="*/ 115730 w 117918"/>
                <a:gd name="connsiteY0" fmla="*/ 881099 h 881582"/>
                <a:gd name="connsiteX1" fmla="*/ -2189 w 117918"/>
                <a:gd name="connsiteY1" fmla="*/ -483 h 881582"/>
                <a:gd name="connsiteX2" fmla="*/ 115730 w 117918"/>
                <a:gd name="connsiteY2" fmla="*/ 759452 h 881582"/>
                <a:gd name="connsiteX3" fmla="*/ 115730 w 117918"/>
                <a:gd name="connsiteY3" fmla="*/ 881099 h 8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881582">
                  <a:moveTo>
                    <a:pt x="115730" y="881099"/>
                  </a:moveTo>
                  <a:lnTo>
                    <a:pt x="-2189" y="-483"/>
                  </a:lnTo>
                  <a:lnTo>
                    <a:pt x="115730" y="759452"/>
                  </a:lnTo>
                  <a:lnTo>
                    <a:pt x="115730" y="88109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13" name="Freeform: Shape 1212">
              <a:extLst>
                <a:ext uri="{FF2B5EF4-FFF2-40B4-BE49-F238E27FC236}">
                  <a16:creationId xmlns:a16="http://schemas.microsoft.com/office/drawing/2014/main" id="{4EFC66D9-B3A0-4314-AD0B-CFEE8C2F3151}"/>
                </a:ext>
              </a:extLst>
            </p:cNvPr>
            <p:cNvSpPr/>
            <p:nvPr/>
          </p:nvSpPr>
          <p:spPr>
            <a:xfrm>
              <a:off x="3510731" y="249875"/>
              <a:ext cx="117918" cy="763663"/>
            </a:xfrm>
            <a:custGeom>
              <a:avLst/>
              <a:gdLst>
                <a:gd name="connsiteX0" fmla="*/ 115730 w 117918"/>
                <a:gd name="connsiteY0" fmla="*/ 763181 h 763663"/>
                <a:gd name="connsiteX1" fmla="*/ -2189 w 117918"/>
                <a:gd name="connsiteY1" fmla="*/ -483 h 763663"/>
                <a:gd name="connsiteX2" fmla="*/ 115730 w 117918"/>
                <a:gd name="connsiteY2" fmla="*/ 631168 h 763663"/>
                <a:gd name="connsiteX3" fmla="*/ 115730 w 117918"/>
                <a:gd name="connsiteY3" fmla="*/ 763181 h 763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763663">
                  <a:moveTo>
                    <a:pt x="115730" y="763181"/>
                  </a:moveTo>
                  <a:lnTo>
                    <a:pt x="-2189" y="-483"/>
                  </a:lnTo>
                  <a:lnTo>
                    <a:pt x="115730" y="631168"/>
                  </a:lnTo>
                  <a:lnTo>
                    <a:pt x="115730" y="7631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14" name="Freeform: Shape 1213">
              <a:extLst>
                <a:ext uri="{FF2B5EF4-FFF2-40B4-BE49-F238E27FC236}">
                  <a16:creationId xmlns:a16="http://schemas.microsoft.com/office/drawing/2014/main" id="{589D5A19-1D0A-4F1C-9EEE-D82B164F4085}"/>
                </a:ext>
              </a:extLst>
            </p:cNvPr>
            <p:cNvSpPr/>
            <p:nvPr/>
          </p:nvSpPr>
          <p:spPr>
            <a:xfrm>
              <a:off x="3510731" y="249875"/>
              <a:ext cx="117918" cy="628899"/>
            </a:xfrm>
            <a:custGeom>
              <a:avLst/>
              <a:gdLst>
                <a:gd name="connsiteX0" fmla="*/ 115730 w 117918"/>
                <a:gd name="connsiteY0" fmla="*/ 628417 h 628899"/>
                <a:gd name="connsiteX1" fmla="*/ -2189 w 117918"/>
                <a:gd name="connsiteY1" fmla="*/ -483 h 628899"/>
                <a:gd name="connsiteX2" fmla="*/ 115730 w 117918"/>
                <a:gd name="connsiteY2" fmla="*/ 506719 h 628899"/>
                <a:gd name="connsiteX3" fmla="*/ 115730 w 117918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628899">
                  <a:moveTo>
                    <a:pt x="115730" y="628417"/>
                  </a:moveTo>
                  <a:lnTo>
                    <a:pt x="-2189" y="-483"/>
                  </a:lnTo>
                  <a:lnTo>
                    <a:pt x="115730" y="506719"/>
                  </a:lnTo>
                  <a:lnTo>
                    <a:pt x="115730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15" name="Freeform: Shape 1214">
              <a:extLst>
                <a:ext uri="{FF2B5EF4-FFF2-40B4-BE49-F238E27FC236}">
                  <a16:creationId xmlns:a16="http://schemas.microsoft.com/office/drawing/2014/main" id="{4B919D3F-9ED6-4B65-8D9B-DE68A305F43C}"/>
                </a:ext>
              </a:extLst>
            </p:cNvPr>
            <p:cNvSpPr/>
            <p:nvPr/>
          </p:nvSpPr>
          <p:spPr>
            <a:xfrm>
              <a:off x="3510731" y="249875"/>
              <a:ext cx="117918" cy="505365"/>
            </a:xfrm>
            <a:custGeom>
              <a:avLst/>
              <a:gdLst>
                <a:gd name="connsiteX0" fmla="*/ 115730 w 117918"/>
                <a:gd name="connsiteY0" fmla="*/ 504871 h 505365"/>
                <a:gd name="connsiteX1" fmla="*/ -2189 w 117918"/>
                <a:gd name="connsiteY1" fmla="*/ -483 h 505365"/>
                <a:gd name="connsiteX2" fmla="*/ 115730 w 117918"/>
                <a:gd name="connsiteY2" fmla="*/ 373915 h 505365"/>
                <a:gd name="connsiteX3" fmla="*/ 115730 w 117918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505365">
                  <a:moveTo>
                    <a:pt x="115730" y="504871"/>
                  </a:moveTo>
                  <a:lnTo>
                    <a:pt x="-2189" y="-483"/>
                  </a:lnTo>
                  <a:lnTo>
                    <a:pt x="115730" y="373915"/>
                  </a:lnTo>
                  <a:lnTo>
                    <a:pt x="115730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16" name="Freeform: Shape 1215">
              <a:extLst>
                <a:ext uri="{FF2B5EF4-FFF2-40B4-BE49-F238E27FC236}">
                  <a16:creationId xmlns:a16="http://schemas.microsoft.com/office/drawing/2014/main" id="{801A2302-8429-4B1C-ADEB-328999B8C83A}"/>
                </a:ext>
              </a:extLst>
            </p:cNvPr>
            <p:cNvSpPr/>
            <p:nvPr/>
          </p:nvSpPr>
          <p:spPr>
            <a:xfrm>
              <a:off x="3510731" y="249875"/>
              <a:ext cx="117918" cy="376216"/>
            </a:xfrm>
            <a:custGeom>
              <a:avLst/>
              <a:gdLst>
                <a:gd name="connsiteX0" fmla="*/ 115730 w 117918"/>
                <a:gd name="connsiteY0" fmla="*/ 375734 h 376216"/>
                <a:gd name="connsiteX1" fmla="*/ -2189 w 117918"/>
                <a:gd name="connsiteY1" fmla="*/ -483 h 376216"/>
                <a:gd name="connsiteX2" fmla="*/ 115730 w 117918"/>
                <a:gd name="connsiteY2" fmla="*/ 253890 h 376216"/>
                <a:gd name="connsiteX3" fmla="*/ 115730 w 117918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76216">
                  <a:moveTo>
                    <a:pt x="115730" y="375734"/>
                  </a:moveTo>
                  <a:lnTo>
                    <a:pt x="-2189" y="-483"/>
                  </a:lnTo>
                  <a:lnTo>
                    <a:pt x="115730" y="253890"/>
                  </a:lnTo>
                  <a:lnTo>
                    <a:pt x="115730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17" name="Freeform: Shape 1216">
              <a:extLst>
                <a:ext uri="{FF2B5EF4-FFF2-40B4-BE49-F238E27FC236}">
                  <a16:creationId xmlns:a16="http://schemas.microsoft.com/office/drawing/2014/main" id="{1C6367F4-F1F1-4BAA-BA9B-37886B4A19C7}"/>
                </a:ext>
              </a:extLst>
            </p:cNvPr>
            <p:cNvSpPr/>
            <p:nvPr/>
          </p:nvSpPr>
          <p:spPr>
            <a:xfrm>
              <a:off x="3510731" y="249875"/>
              <a:ext cx="117918" cy="252682"/>
            </a:xfrm>
            <a:custGeom>
              <a:avLst/>
              <a:gdLst>
                <a:gd name="connsiteX0" fmla="*/ 115730 w 117918"/>
                <a:gd name="connsiteY0" fmla="*/ 252200 h 252682"/>
                <a:gd name="connsiteX1" fmla="*/ -2189 w 117918"/>
                <a:gd name="connsiteY1" fmla="*/ -483 h 252682"/>
                <a:gd name="connsiteX2" fmla="*/ 115730 w 117918"/>
                <a:gd name="connsiteY2" fmla="*/ 120558 h 252682"/>
                <a:gd name="connsiteX3" fmla="*/ 115730 w 117918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52682">
                  <a:moveTo>
                    <a:pt x="115730" y="252200"/>
                  </a:moveTo>
                  <a:lnTo>
                    <a:pt x="-2189" y="-483"/>
                  </a:lnTo>
                  <a:lnTo>
                    <a:pt x="115730" y="120558"/>
                  </a:lnTo>
                  <a:lnTo>
                    <a:pt x="115730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18" name="Freeform: Shape 1217">
              <a:extLst>
                <a:ext uri="{FF2B5EF4-FFF2-40B4-BE49-F238E27FC236}">
                  <a16:creationId xmlns:a16="http://schemas.microsoft.com/office/drawing/2014/main" id="{B6F90D0D-702F-47BD-9589-3CAFFF80B1AD}"/>
                </a:ext>
              </a:extLst>
            </p:cNvPr>
            <p:cNvSpPr/>
            <p:nvPr/>
          </p:nvSpPr>
          <p:spPr>
            <a:xfrm>
              <a:off x="3780259" y="1855815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19" name="Freeform: Shape 1218">
              <a:extLst>
                <a:ext uri="{FF2B5EF4-FFF2-40B4-BE49-F238E27FC236}">
                  <a16:creationId xmlns:a16="http://schemas.microsoft.com/office/drawing/2014/main" id="{3895BC1C-2746-4ED4-9966-F4D8662E57DA}"/>
                </a:ext>
              </a:extLst>
            </p:cNvPr>
            <p:cNvSpPr/>
            <p:nvPr/>
          </p:nvSpPr>
          <p:spPr>
            <a:xfrm>
              <a:off x="3780259" y="1389755"/>
              <a:ext cx="123533" cy="589593"/>
            </a:xfrm>
            <a:custGeom>
              <a:avLst/>
              <a:gdLst>
                <a:gd name="connsiteX0" fmla="*/ -2189 w 123533"/>
                <a:gd name="connsiteY0" fmla="*/ 467042 h 589593"/>
                <a:gd name="connsiteX1" fmla="*/ -2189 w 123533"/>
                <a:gd name="connsiteY1" fmla="*/ -483 h 589593"/>
                <a:gd name="connsiteX2" fmla="*/ 121345 w 123533"/>
                <a:gd name="connsiteY2" fmla="*/ 589110 h 589593"/>
                <a:gd name="connsiteX3" fmla="*/ -2189 w 123533"/>
                <a:gd name="connsiteY3" fmla="*/ 467037 h 5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89593">
                  <a:moveTo>
                    <a:pt x="-2189" y="467042"/>
                  </a:moveTo>
                  <a:lnTo>
                    <a:pt x="-2189" y="-483"/>
                  </a:lnTo>
                  <a:lnTo>
                    <a:pt x="121345" y="589110"/>
                  </a:lnTo>
                  <a:lnTo>
                    <a:pt x="-2189" y="4670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20" name="Freeform: Shape 1219">
              <a:extLst>
                <a:ext uri="{FF2B5EF4-FFF2-40B4-BE49-F238E27FC236}">
                  <a16:creationId xmlns:a16="http://schemas.microsoft.com/office/drawing/2014/main" id="{60D4CAB7-2409-4A64-8E60-3363F924CA7F}"/>
                </a:ext>
              </a:extLst>
            </p:cNvPr>
            <p:cNvSpPr/>
            <p:nvPr/>
          </p:nvSpPr>
          <p:spPr>
            <a:xfrm>
              <a:off x="3780259" y="1266221"/>
              <a:ext cx="123533" cy="713127"/>
            </a:xfrm>
            <a:custGeom>
              <a:avLst/>
              <a:gdLst>
                <a:gd name="connsiteX0" fmla="*/ 121345 w 123533"/>
                <a:gd name="connsiteY0" fmla="*/ 712639 h 713127"/>
                <a:gd name="connsiteX1" fmla="*/ -2189 w 123533"/>
                <a:gd name="connsiteY1" fmla="*/ -483 h 713127"/>
                <a:gd name="connsiteX2" fmla="*/ 121345 w 123533"/>
                <a:gd name="connsiteY2" fmla="*/ 590318 h 713127"/>
                <a:gd name="connsiteX3" fmla="*/ 121345 w 123533"/>
                <a:gd name="connsiteY3" fmla="*/ 712644 h 71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13127">
                  <a:moveTo>
                    <a:pt x="121345" y="712639"/>
                  </a:moveTo>
                  <a:lnTo>
                    <a:pt x="-2189" y="-483"/>
                  </a:lnTo>
                  <a:lnTo>
                    <a:pt x="121345" y="590318"/>
                  </a:lnTo>
                  <a:lnTo>
                    <a:pt x="121345" y="71264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21" name="Freeform: Shape 1220">
              <a:extLst>
                <a:ext uri="{FF2B5EF4-FFF2-40B4-BE49-F238E27FC236}">
                  <a16:creationId xmlns:a16="http://schemas.microsoft.com/office/drawing/2014/main" id="{8D5A5E70-6723-4FAE-A1EE-AFBA0B6C4C71}"/>
                </a:ext>
              </a:extLst>
            </p:cNvPr>
            <p:cNvSpPr/>
            <p:nvPr/>
          </p:nvSpPr>
          <p:spPr>
            <a:xfrm>
              <a:off x="3780259" y="1266221"/>
              <a:ext cx="123533" cy="589593"/>
            </a:xfrm>
            <a:custGeom>
              <a:avLst/>
              <a:gdLst>
                <a:gd name="connsiteX0" fmla="*/ 121345 w 123533"/>
                <a:gd name="connsiteY0" fmla="*/ 589110 h 589593"/>
                <a:gd name="connsiteX1" fmla="*/ -2189 w 123533"/>
                <a:gd name="connsiteY1" fmla="*/ -483 h 589593"/>
                <a:gd name="connsiteX2" fmla="*/ 121345 w 123533"/>
                <a:gd name="connsiteY2" fmla="*/ 121585 h 589593"/>
                <a:gd name="connsiteX3" fmla="*/ 121345 w 123533"/>
                <a:gd name="connsiteY3" fmla="*/ 589110 h 5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89593">
                  <a:moveTo>
                    <a:pt x="121345" y="589110"/>
                  </a:moveTo>
                  <a:lnTo>
                    <a:pt x="-2189" y="-483"/>
                  </a:lnTo>
                  <a:lnTo>
                    <a:pt x="121345" y="121585"/>
                  </a:lnTo>
                  <a:lnTo>
                    <a:pt x="121345" y="58911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22" name="Freeform: Shape 1221">
              <a:extLst>
                <a:ext uri="{FF2B5EF4-FFF2-40B4-BE49-F238E27FC236}">
                  <a16:creationId xmlns:a16="http://schemas.microsoft.com/office/drawing/2014/main" id="{4BABC5B0-2748-433A-8A60-3F840DBC2575}"/>
                </a:ext>
              </a:extLst>
            </p:cNvPr>
            <p:cNvSpPr/>
            <p:nvPr/>
          </p:nvSpPr>
          <p:spPr>
            <a:xfrm>
              <a:off x="4055403" y="1855815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23" name="Freeform: Shape 1222">
              <a:extLst>
                <a:ext uri="{FF2B5EF4-FFF2-40B4-BE49-F238E27FC236}">
                  <a16:creationId xmlns:a16="http://schemas.microsoft.com/office/drawing/2014/main" id="{E42B1F0E-8D36-45BB-B93B-7C62E08CF287}"/>
                </a:ext>
              </a:extLst>
            </p:cNvPr>
            <p:cNvSpPr/>
            <p:nvPr/>
          </p:nvSpPr>
          <p:spPr>
            <a:xfrm>
              <a:off x="4055403" y="1389755"/>
              <a:ext cx="123533" cy="589593"/>
            </a:xfrm>
            <a:custGeom>
              <a:avLst/>
              <a:gdLst>
                <a:gd name="connsiteX0" fmla="*/ -2189 w 123533"/>
                <a:gd name="connsiteY0" fmla="*/ 467042 h 589593"/>
                <a:gd name="connsiteX1" fmla="*/ -2189 w 123533"/>
                <a:gd name="connsiteY1" fmla="*/ -483 h 589593"/>
                <a:gd name="connsiteX2" fmla="*/ 121345 w 123533"/>
                <a:gd name="connsiteY2" fmla="*/ 589110 h 589593"/>
                <a:gd name="connsiteX3" fmla="*/ -2189 w 123533"/>
                <a:gd name="connsiteY3" fmla="*/ 467037 h 5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89593">
                  <a:moveTo>
                    <a:pt x="-2189" y="467042"/>
                  </a:moveTo>
                  <a:lnTo>
                    <a:pt x="-2189" y="-483"/>
                  </a:lnTo>
                  <a:lnTo>
                    <a:pt x="121345" y="589110"/>
                  </a:lnTo>
                  <a:lnTo>
                    <a:pt x="-2189" y="4670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24" name="Freeform: Shape 1223">
              <a:extLst>
                <a:ext uri="{FF2B5EF4-FFF2-40B4-BE49-F238E27FC236}">
                  <a16:creationId xmlns:a16="http://schemas.microsoft.com/office/drawing/2014/main" id="{33224688-FB99-4EA2-9496-A7A1532BB33B}"/>
                </a:ext>
              </a:extLst>
            </p:cNvPr>
            <p:cNvSpPr/>
            <p:nvPr/>
          </p:nvSpPr>
          <p:spPr>
            <a:xfrm>
              <a:off x="4055403" y="1266221"/>
              <a:ext cx="123533" cy="713127"/>
            </a:xfrm>
            <a:custGeom>
              <a:avLst/>
              <a:gdLst>
                <a:gd name="connsiteX0" fmla="*/ 121345 w 123533"/>
                <a:gd name="connsiteY0" fmla="*/ 712639 h 713127"/>
                <a:gd name="connsiteX1" fmla="*/ -2189 w 123533"/>
                <a:gd name="connsiteY1" fmla="*/ -483 h 713127"/>
                <a:gd name="connsiteX2" fmla="*/ 121345 w 123533"/>
                <a:gd name="connsiteY2" fmla="*/ 590318 h 713127"/>
                <a:gd name="connsiteX3" fmla="*/ 121345 w 123533"/>
                <a:gd name="connsiteY3" fmla="*/ 712644 h 71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13127">
                  <a:moveTo>
                    <a:pt x="121345" y="712639"/>
                  </a:moveTo>
                  <a:lnTo>
                    <a:pt x="-2189" y="-483"/>
                  </a:lnTo>
                  <a:lnTo>
                    <a:pt x="121345" y="590318"/>
                  </a:lnTo>
                  <a:lnTo>
                    <a:pt x="121345" y="71264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25" name="Freeform: Shape 1224">
              <a:extLst>
                <a:ext uri="{FF2B5EF4-FFF2-40B4-BE49-F238E27FC236}">
                  <a16:creationId xmlns:a16="http://schemas.microsoft.com/office/drawing/2014/main" id="{1AFD5701-0EBC-4714-A5CB-F51D6590BB12}"/>
                </a:ext>
              </a:extLst>
            </p:cNvPr>
            <p:cNvSpPr/>
            <p:nvPr/>
          </p:nvSpPr>
          <p:spPr>
            <a:xfrm>
              <a:off x="4055403" y="1266221"/>
              <a:ext cx="123533" cy="589593"/>
            </a:xfrm>
            <a:custGeom>
              <a:avLst/>
              <a:gdLst>
                <a:gd name="connsiteX0" fmla="*/ 121345 w 123533"/>
                <a:gd name="connsiteY0" fmla="*/ 589110 h 589593"/>
                <a:gd name="connsiteX1" fmla="*/ -2189 w 123533"/>
                <a:gd name="connsiteY1" fmla="*/ -483 h 589593"/>
                <a:gd name="connsiteX2" fmla="*/ 121345 w 123533"/>
                <a:gd name="connsiteY2" fmla="*/ 121585 h 589593"/>
                <a:gd name="connsiteX3" fmla="*/ 121345 w 123533"/>
                <a:gd name="connsiteY3" fmla="*/ 589110 h 5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89593">
                  <a:moveTo>
                    <a:pt x="121345" y="589110"/>
                  </a:moveTo>
                  <a:lnTo>
                    <a:pt x="-2189" y="-483"/>
                  </a:lnTo>
                  <a:lnTo>
                    <a:pt x="121345" y="121585"/>
                  </a:lnTo>
                  <a:lnTo>
                    <a:pt x="121345" y="58911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26" name="Freeform: Shape 1225">
              <a:extLst>
                <a:ext uri="{FF2B5EF4-FFF2-40B4-BE49-F238E27FC236}">
                  <a16:creationId xmlns:a16="http://schemas.microsoft.com/office/drawing/2014/main" id="{E55EAAB3-DD89-4B07-A761-A770666F3673}"/>
                </a:ext>
              </a:extLst>
            </p:cNvPr>
            <p:cNvSpPr/>
            <p:nvPr/>
          </p:nvSpPr>
          <p:spPr>
            <a:xfrm>
              <a:off x="4330546" y="1855815"/>
              <a:ext cx="117918" cy="123533"/>
            </a:xfrm>
            <a:custGeom>
              <a:avLst/>
              <a:gdLst>
                <a:gd name="connsiteX0" fmla="*/ -2189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123051 h 123533"/>
                <a:gd name="connsiteX3" fmla="*/ -2189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27" name="Freeform: Shape 1226">
              <a:extLst>
                <a:ext uri="{FF2B5EF4-FFF2-40B4-BE49-F238E27FC236}">
                  <a16:creationId xmlns:a16="http://schemas.microsoft.com/office/drawing/2014/main" id="{40E482A7-9820-43BA-9374-7CD5D2F4AD7A}"/>
                </a:ext>
              </a:extLst>
            </p:cNvPr>
            <p:cNvSpPr/>
            <p:nvPr/>
          </p:nvSpPr>
          <p:spPr>
            <a:xfrm>
              <a:off x="4330546" y="1389755"/>
              <a:ext cx="117918" cy="589593"/>
            </a:xfrm>
            <a:custGeom>
              <a:avLst/>
              <a:gdLst>
                <a:gd name="connsiteX0" fmla="*/ -2189 w 117918"/>
                <a:gd name="connsiteY0" fmla="*/ 467042 h 589593"/>
                <a:gd name="connsiteX1" fmla="*/ -2189 w 117918"/>
                <a:gd name="connsiteY1" fmla="*/ -483 h 589593"/>
                <a:gd name="connsiteX2" fmla="*/ 115730 w 117918"/>
                <a:gd name="connsiteY2" fmla="*/ 589110 h 589593"/>
                <a:gd name="connsiteX3" fmla="*/ -2189 w 117918"/>
                <a:gd name="connsiteY3" fmla="*/ 467037 h 5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589593">
                  <a:moveTo>
                    <a:pt x="-2189" y="467042"/>
                  </a:moveTo>
                  <a:lnTo>
                    <a:pt x="-2189" y="-483"/>
                  </a:lnTo>
                  <a:lnTo>
                    <a:pt x="115730" y="589110"/>
                  </a:lnTo>
                  <a:lnTo>
                    <a:pt x="-2189" y="4670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28" name="Freeform: Shape 1227">
              <a:extLst>
                <a:ext uri="{FF2B5EF4-FFF2-40B4-BE49-F238E27FC236}">
                  <a16:creationId xmlns:a16="http://schemas.microsoft.com/office/drawing/2014/main" id="{667F49B2-76C4-43AE-A52E-E8A8F87C7945}"/>
                </a:ext>
              </a:extLst>
            </p:cNvPr>
            <p:cNvSpPr/>
            <p:nvPr/>
          </p:nvSpPr>
          <p:spPr>
            <a:xfrm>
              <a:off x="4330546" y="1266221"/>
              <a:ext cx="117918" cy="713127"/>
            </a:xfrm>
            <a:custGeom>
              <a:avLst/>
              <a:gdLst>
                <a:gd name="connsiteX0" fmla="*/ -2189 w 117918"/>
                <a:gd name="connsiteY0" fmla="*/ 121838 h 713127"/>
                <a:gd name="connsiteX1" fmla="*/ -2189 w 117918"/>
                <a:gd name="connsiteY1" fmla="*/ -483 h 713127"/>
                <a:gd name="connsiteX2" fmla="*/ 115730 w 117918"/>
                <a:gd name="connsiteY2" fmla="*/ 712644 h 713127"/>
                <a:gd name="connsiteX3" fmla="*/ -2189 w 117918"/>
                <a:gd name="connsiteY3" fmla="*/ 121838 h 71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713127">
                  <a:moveTo>
                    <a:pt x="-2189" y="121838"/>
                  </a:moveTo>
                  <a:lnTo>
                    <a:pt x="-2189" y="-483"/>
                  </a:lnTo>
                  <a:lnTo>
                    <a:pt x="115730" y="712644"/>
                  </a:lnTo>
                  <a:lnTo>
                    <a:pt x="-2189" y="12183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29" name="Freeform: Shape 1228">
              <a:extLst>
                <a:ext uri="{FF2B5EF4-FFF2-40B4-BE49-F238E27FC236}">
                  <a16:creationId xmlns:a16="http://schemas.microsoft.com/office/drawing/2014/main" id="{1AB5A47F-70EF-4F3A-9010-7E444C88A104}"/>
                </a:ext>
              </a:extLst>
            </p:cNvPr>
            <p:cNvSpPr/>
            <p:nvPr/>
          </p:nvSpPr>
          <p:spPr>
            <a:xfrm>
              <a:off x="4330546" y="1131457"/>
              <a:ext cx="117918" cy="847891"/>
            </a:xfrm>
            <a:custGeom>
              <a:avLst/>
              <a:gdLst>
                <a:gd name="connsiteX0" fmla="*/ -2189 w 117918"/>
                <a:gd name="connsiteY0" fmla="*/ 132035 h 847891"/>
                <a:gd name="connsiteX1" fmla="*/ -2189 w 117918"/>
                <a:gd name="connsiteY1" fmla="*/ -483 h 847891"/>
                <a:gd name="connsiteX2" fmla="*/ 115730 w 117918"/>
                <a:gd name="connsiteY2" fmla="*/ 847408 h 847891"/>
                <a:gd name="connsiteX3" fmla="*/ -2189 w 117918"/>
                <a:gd name="connsiteY3" fmla="*/ 132035 h 847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847891">
                  <a:moveTo>
                    <a:pt x="-2189" y="132035"/>
                  </a:moveTo>
                  <a:lnTo>
                    <a:pt x="-2189" y="-483"/>
                  </a:lnTo>
                  <a:lnTo>
                    <a:pt x="115730" y="847408"/>
                  </a:lnTo>
                  <a:lnTo>
                    <a:pt x="-2189" y="13203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30" name="Freeform: Shape 1229">
              <a:extLst>
                <a:ext uri="{FF2B5EF4-FFF2-40B4-BE49-F238E27FC236}">
                  <a16:creationId xmlns:a16="http://schemas.microsoft.com/office/drawing/2014/main" id="{AC75981F-427A-4579-8D25-0AAF7F134081}"/>
                </a:ext>
              </a:extLst>
            </p:cNvPr>
            <p:cNvSpPr/>
            <p:nvPr/>
          </p:nvSpPr>
          <p:spPr>
            <a:xfrm>
              <a:off x="4330546" y="1013539"/>
              <a:ext cx="117918" cy="965815"/>
            </a:xfrm>
            <a:custGeom>
              <a:avLst/>
              <a:gdLst>
                <a:gd name="connsiteX0" fmla="*/ -2189 w 117918"/>
                <a:gd name="connsiteY0" fmla="*/ 121624 h 965815"/>
                <a:gd name="connsiteX1" fmla="*/ -2189 w 117918"/>
                <a:gd name="connsiteY1" fmla="*/ -483 h 965815"/>
                <a:gd name="connsiteX2" fmla="*/ 115730 w 117918"/>
                <a:gd name="connsiteY2" fmla="*/ 965333 h 965815"/>
                <a:gd name="connsiteX3" fmla="*/ -2189 w 117918"/>
                <a:gd name="connsiteY3" fmla="*/ 121624 h 96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965815">
                  <a:moveTo>
                    <a:pt x="-2189" y="121624"/>
                  </a:moveTo>
                  <a:lnTo>
                    <a:pt x="-2189" y="-483"/>
                  </a:lnTo>
                  <a:lnTo>
                    <a:pt x="115730" y="965333"/>
                  </a:lnTo>
                  <a:lnTo>
                    <a:pt x="-2189" y="12162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31" name="Freeform: Shape 1230">
              <a:extLst>
                <a:ext uri="{FF2B5EF4-FFF2-40B4-BE49-F238E27FC236}">
                  <a16:creationId xmlns:a16="http://schemas.microsoft.com/office/drawing/2014/main" id="{C0AA931B-1CAF-4A7C-B118-FF40D92EEA54}"/>
                </a:ext>
              </a:extLst>
            </p:cNvPr>
            <p:cNvSpPr/>
            <p:nvPr/>
          </p:nvSpPr>
          <p:spPr>
            <a:xfrm>
              <a:off x="4330546" y="878774"/>
              <a:ext cx="117918" cy="1100574"/>
            </a:xfrm>
            <a:custGeom>
              <a:avLst/>
              <a:gdLst>
                <a:gd name="connsiteX0" fmla="*/ -2189 w 117918"/>
                <a:gd name="connsiteY0" fmla="*/ 131732 h 1100574"/>
                <a:gd name="connsiteX1" fmla="*/ -2189 w 117918"/>
                <a:gd name="connsiteY1" fmla="*/ -483 h 1100574"/>
                <a:gd name="connsiteX2" fmla="*/ 115730 w 117918"/>
                <a:gd name="connsiteY2" fmla="*/ 1100091 h 1100574"/>
                <a:gd name="connsiteX3" fmla="*/ -2189 w 117918"/>
                <a:gd name="connsiteY3" fmla="*/ 131732 h 110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00574">
                  <a:moveTo>
                    <a:pt x="-2189" y="131732"/>
                  </a:moveTo>
                  <a:lnTo>
                    <a:pt x="-2189" y="-483"/>
                  </a:lnTo>
                  <a:lnTo>
                    <a:pt x="115730" y="1100091"/>
                  </a:lnTo>
                  <a:lnTo>
                    <a:pt x="-2189" y="13173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32" name="Freeform: Shape 1231">
              <a:extLst>
                <a:ext uri="{FF2B5EF4-FFF2-40B4-BE49-F238E27FC236}">
                  <a16:creationId xmlns:a16="http://schemas.microsoft.com/office/drawing/2014/main" id="{60C17186-895A-413F-BE78-3E683EFE8DF6}"/>
                </a:ext>
              </a:extLst>
            </p:cNvPr>
            <p:cNvSpPr/>
            <p:nvPr/>
          </p:nvSpPr>
          <p:spPr>
            <a:xfrm>
              <a:off x="4330546" y="755240"/>
              <a:ext cx="117918" cy="1224113"/>
            </a:xfrm>
            <a:custGeom>
              <a:avLst/>
              <a:gdLst>
                <a:gd name="connsiteX0" fmla="*/ -2189 w 117918"/>
                <a:gd name="connsiteY0" fmla="*/ 122051 h 1224113"/>
                <a:gd name="connsiteX1" fmla="*/ -2189 w 117918"/>
                <a:gd name="connsiteY1" fmla="*/ -483 h 1224113"/>
                <a:gd name="connsiteX2" fmla="*/ 115730 w 117918"/>
                <a:gd name="connsiteY2" fmla="*/ 1223631 h 1224113"/>
                <a:gd name="connsiteX3" fmla="*/ -2189 w 117918"/>
                <a:gd name="connsiteY3" fmla="*/ 122040 h 122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24113">
                  <a:moveTo>
                    <a:pt x="-2189" y="122051"/>
                  </a:moveTo>
                  <a:lnTo>
                    <a:pt x="-2189" y="-483"/>
                  </a:lnTo>
                  <a:lnTo>
                    <a:pt x="115730" y="1223631"/>
                  </a:lnTo>
                  <a:lnTo>
                    <a:pt x="-2189" y="12204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33" name="Freeform: Shape 1232">
              <a:extLst>
                <a:ext uri="{FF2B5EF4-FFF2-40B4-BE49-F238E27FC236}">
                  <a16:creationId xmlns:a16="http://schemas.microsoft.com/office/drawing/2014/main" id="{1EA3171E-C3C7-4569-AC90-83B76B9EF24F}"/>
                </a:ext>
              </a:extLst>
            </p:cNvPr>
            <p:cNvSpPr/>
            <p:nvPr/>
          </p:nvSpPr>
          <p:spPr>
            <a:xfrm>
              <a:off x="4330546" y="626091"/>
              <a:ext cx="117918" cy="1353257"/>
            </a:xfrm>
            <a:custGeom>
              <a:avLst/>
              <a:gdLst>
                <a:gd name="connsiteX0" fmla="*/ -2189 w 117918"/>
                <a:gd name="connsiteY0" fmla="*/ 131552 h 1353257"/>
                <a:gd name="connsiteX1" fmla="*/ -2189 w 117918"/>
                <a:gd name="connsiteY1" fmla="*/ -483 h 1353257"/>
                <a:gd name="connsiteX2" fmla="*/ 115730 w 117918"/>
                <a:gd name="connsiteY2" fmla="*/ 1352774 h 1353257"/>
                <a:gd name="connsiteX3" fmla="*/ -2189 w 117918"/>
                <a:gd name="connsiteY3" fmla="*/ 131552 h 135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353257">
                  <a:moveTo>
                    <a:pt x="-2189" y="131552"/>
                  </a:moveTo>
                  <a:lnTo>
                    <a:pt x="-2189" y="-483"/>
                  </a:lnTo>
                  <a:lnTo>
                    <a:pt x="115730" y="1352774"/>
                  </a:lnTo>
                  <a:lnTo>
                    <a:pt x="-2189" y="13155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34" name="Freeform: Shape 1233">
              <a:extLst>
                <a:ext uri="{FF2B5EF4-FFF2-40B4-BE49-F238E27FC236}">
                  <a16:creationId xmlns:a16="http://schemas.microsoft.com/office/drawing/2014/main" id="{E7DC63C5-8C0A-43FB-BAFA-E3B4799C57AD}"/>
                </a:ext>
              </a:extLst>
            </p:cNvPr>
            <p:cNvSpPr/>
            <p:nvPr/>
          </p:nvSpPr>
          <p:spPr>
            <a:xfrm>
              <a:off x="4330546" y="502558"/>
              <a:ext cx="117918" cy="1476790"/>
            </a:xfrm>
            <a:custGeom>
              <a:avLst/>
              <a:gdLst>
                <a:gd name="connsiteX0" fmla="*/ -2189 w 117918"/>
                <a:gd name="connsiteY0" fmla="*/ 121866 h 1476790"/>
                <a:gd name="connsiteX1" fmla="*/ -2189 w 117918"/>
                <a:gd name="connsiteY1" fmla="*/ -483 h 1476790"/>
                <a:gd name="connsiteX2" fmla="*/ 115730 w 117918"/>
                <a:gd name="connsiteY2" fmla="*/ 1476308 h 1476790"/>
                <a:gd name="connsiteX3" fmla="*/ -2189 w 117918"/>
                <a:gd name="connsiteY3" fmla="*/ 121866 h 1476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476790">
                  <a:moveTo>
                    <a:pt x="-2189" y="121866"/>
                  </a:moveTo>
                  <a:lnTo>
                    <a:pt x="-2189" y="-483"/>
                  </a:lnTo>
                  <a:lnTo>
                    <a:pt x="115730" y="1476308"/>
                  </a:lnTo>
                  <a:lnTo>
                    <a:pt x="-2189" y="12186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35" name="Freeform: Shape 1234">
              <a:extLst>
                <a:ext uri="{FF2B5EF4-FFF2-40B4-BE49-F238E27FC236}">
                  <a16:creationId xmlns:a16="http://schemas.microsoft.com/office/drawing/2014/main" id="{C4DD0CD6-BD4C-45DA-B466-3C72CCE6AD84}"/>
                </a:ext>
              </a:extLst>
            </p:cNvPr>
            <p:cNvSpPr/>
            <p:nvPr/>
          </p:nvSpPr>
          <p:spPr>
            <a:xfrm>
              <a:off x="4330546" y="367793"/>
              <a:ext cx="117918" cy="1611555"/>
            </a:xfrm>
            <a:custGeom>
              <a:avLst/>
              <a:gdLst>
                <a:gd name="connsiteX0" fmla="*/ -2189 w 117918"/>
                <a:gd name="connsiteY0" fmla="*/ 132731 h 1611555"/>
                <a:gd name="connsiteX1" fmla="*/ -2189 w 117918"/>
                <a:gd name="connsiteY1" fmla="*/ -483 h 1611555"/>
                <a:gd name="connsiteX2" fmla="*/ 115730 w 117918"/>
                <a:gd name="connsiteY2" fmla="*/ 1611072 h 1611555"/>
                <a:gd name="connsiteX3" fmla="*/ -2189 w 117918"/>
                <a:gd name="connsiteY3" fmla="*/ 132731 h 161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611555">
                  <a:moveTo>
                    <a:pt x="-2189" y="132731"/>
                  </a:moveTo>
                  <a:lnTo>
                    <a:pt x="-2189" y="-483"/>
                  </a:lnTo>
                  <a:lnTo>
                    <a:pt x="115730" y="1611072"/>
                  </a:lnTo>
                  <a:lnTo>
                    <a:pt x="-2189" y="13273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36" name="Freeform: Shape 1235">
              <a:extLst>
                <a:ext uri="{FF2B5EF4-FFF2-40B4-BE49-F238E27FC236}">
                  <a16:creationId xmlns:a16="http://schemas.microsoft.com/office/drawing/2014/main" id="{415FCA0F-E97B-4D7F-B461-AC72A0AF0C44}"/>
                </a:ext>
              </a:extLst>
            </p:cNvPr>
            <p:cNvSpPr/>
            <p:nvPr/>
          </p:nvSpPr>
          <p:spPr>
            <a:xfrm>
              <a:off x="4571999" y="1732281"/>
              <a:ext cx="123533" cy="3161343"/>
            </a:xfrm>
            <a:custGeom>
              <a:avLst/>
              <a:gdLst>
                <a:gd name="connsiteX0" fmla="*/ -2189 w 123533"/>
                <a:gd name="connsiteY0" fmla="*/ 3160860 h 3161343"/>
                <a:gd name="connsiteX1" fmla="*/ -2189 w 123533"/>
                <a:gd name="connsiteY1" fmla="*/ -483 h 3161343"/>
                <a:gd name="connsiteX2" fmla="*/ 121345 w 123533"/>
                <a:gd name="connsiteY2" fmla="*/ 3160860 h 3161343"/>
                <a:gd name="connsiteX3" fmla="*/ -2189 w 123533"/>
                <a:gd name="connsiteY3" fmla="*/ 3160860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161343">
                  <a:moveTo>
                    <a:pt x="-2189" y="3160860"/>
                  </a:moveTo>
                  <a:lnTo>
                    <a:pt x="-2189" y="-483"/>
                  </a:lnTo>
                  <a:lnTo>
                    <a:pt x="121345" y="3160860"/>
                  </a:lnTo>
                  <a:lnTo>
                    <a:pt x="-2189" y="316086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37" name="Freeform: Shape 1236">
              <a:extLst>
                <a:ext uri="{FF2B5EF4-FFF2-40B4-BE49-F238E27FC236}">
                  <a16:creationId xmlns:a16="http://schemas.microsoft.com/office/drawing/2014/main" id="{321A3537-DABF-420D-A2A2-FEC14DFFD003}"/>
                </a:ext>
              </a:extLst>
            </p:cNvPr>
            <p:cNvSpPr/>
            <p:nvPr/>
          </p:nvSpPr>
          <p:spPr>
            <a:xfrm>
              <a:off x="4571999" y="1732281"/>
              <a:ext cx="123533" cy="123539"/>
            </a:xfrm>
            <a:custGeom>
              <a:avLst/>
              <a:gdLst>
                <a:gd name="connsiteX0" fmla="*/ 121345 w 123533"/>
                <a:gd name="connsiteY0" fmla="*/ 123056 h 123539"/>
                <a:gd name="connsiteX1" fmla="*/ -2189 w 123533"/>
                <a:gd name="connsiteY1" fmla="*/ -483 h 123539"/>
                <a:gd name="connsiteX2" fmla="*/ 121345 w 123533"/>
                <a:gd name="connsiteY2" fmla="*/ -483 h 123539"/>
                <a:gd name="connsiteX3" fmla="*/ 121345 w 123533"/>
                <a:gd name="connsiteY3" fmla="*/ 12305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9">
                  <a:moveTo>
                    <a:pt x="121345" y="12305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38" name="Freeform: Shape 1237">
              <a:extLst>
                <a:ext uri="{FF2B5EF4-FFF2-40B4-BE49-F238E27FC236}">
                  <a16:creationId xmlns:a16="http://schemas.microsoft.com/office/drawing/2014/main" id="{7977C8E0-B5B3-466C-B905-5EFBA38E1E4B}"/>
                </a:ext>
              </a:extLst>
            </p:cNvPr>
            <p:cNvSpPr/>
            <p:nvPr/>
          </p:nvSpPr>
          <p:spPr>
            <a:xfrm>
              <a:off x="4695533" y="477009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39" name="Freeform: Shape 1238">
              <a:extLst>
                <a:ext uri="{FF2B5EF4-FFF2-40B4-BE49-F238E27FC236}">
                  <a16:creationId xmlns:a16="http://schemas.microsoft.com/office/drawing/2014/main" id="{F90FE02B-1579-41D7-8D40-DBBF78B3AA69}"/>
                </a:ext>
              </a:extLst>
            </p:cNvPr>
            <p:cNvSpPr/>
            <p:nvPr/>
          </p:nvSpPr>
          <p:spPr>
            <a:xfrm>
              <a:off x="4695533" y="4770090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40" name="Freeform: Shape 1239">
              <a:extLst>
                <a:ext uri="{FF2B5EF4-FFF2-40B4-BE49-F238E27FC236}">
                  <a16:creationId xmlns:a16="http://schemas.microsoft.com/office/drawing/2014/main" id="{EDD5B1D8-2FDD-4DAD-B3C5-5C338EFDB81F}"/>
                </a:ext>
              </a:extLst>
            </p:cNvPr>
            <p:cNvSpPr/>
            <p:nvPr/>
          </p:nvSpPr>
          <p:spPr>
            <a:xfrm>
              <a:off x="4819067" y="4236649"/>
              <a:ext cx="230222" cy="656975"/>
            </a:xfrm>
            <a:custGeom>
              <a:avLst/>
              <a:gdLst>
                <a:gd name="connsiteX0" fmla="*/ -2189 w 230222"/>
                <a:gd name="connsiteY0" fmla="*/ 534868 h 656975"/>
                <a:gd name="connsiteX1" fmla="*/ -2189 w 230222"/>
                <a:gd name="connsiteY1" fmla="*/ -483 h 656975"/>
                <a:gd name="connsiteX2" fmla="*/ 228033 w 230222"/>
                <a:gd name="connsiteY2" fmla="*/ 656492 h 656975"/>
                <a:gd name="connsiteX3" fmla="*/ -2189 w 230222"/>
                <a:gd name="connsiteY3" fmla="*/ 534868 h 6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656975">
                  <a:moveTo>
                    <a:pt x="-2189" y="534868"/>
                  </a:moveTo>
                  <a:lnTo>
                    <a:pt x="-2189" y="-483"/>
                  </a:lnTo>
                  <a:lnTo>
                    <a:pt x="228033" y="656492"/>
                  </a:lnTo>
                  <a:lnTo>
                    <a:pt x="-2189" y="53486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41" name="Freeform: Shape 1240">
              <a:extLst>
                <a:ext uri="{FF2B5EF4-FFF2-40B4-BE49-F238E27FC236}">
                  <a16:creationId xmlns:a16="http://schemas.microsoft.com/office/drawing/2014/main" id="{78D4D3D9-025A-4F6D-8A49-32850D5EC351}"/>
                </a:ext>
              </a:extLst>
            </p:cNvPr>
            <p:cNvSpPr/>
            <p:nvPr/>
          </p:nvSpPr>
          <p:spPr>
            <a:xfrm>
              <a:off x="4819067" y="4236649"/>
              <a:ext cx="230222" cy="533441"/>
            </a:xfrm>
            <a:custGeom>
              <a:avLst/>
              <a:gdLst>
                <a:gd name="connsiteX0" fmla="*/ 228033 w 230222"/>
                <a:gd name="connsiteY0" fmla="*/ 532959 h 533441"/>
                <a:gd name="connsiteX1" fmla="*/ -2189 w 230222"/>
                <a:gd name="connsiteY1" fmla="*/ -483 h 533441"/>
                <a:gd name="connsiteX2" fmla="*/ 228033 w 230222"/>
                <a:gd name="connsiteY2" fmla="*/ -483 h 533441"/>
                <a:gd name="connsiteX3" fmla="*/ 228033 w 230222"/>
                <a:gd name="connsiteY3" fmla="*/ 532959 h 53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3441">
                  <a:moveTo>
                    <a:pt x="228033" y="532959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53295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42" name="Freeform: Shape 1241">
              <a:extLst>
                <a:ext uri="{FF2B5EF4-FFF2-40B4-BE49-F238E27FC236}">
                  <a16:creationId xmlns:a16="http://schemas.microsoft.com/office/drawing/2014/main" id="{5368BC73-3A4B-4196-9B60-97E594EE538E}"/>
                </a:ext>
              </a:extLst>
            </p:cNvPr>
            <p:cNvSpPr/>
            <p:nvPr/>
          </p:nvSpPr>
          <p:spPr>
            <a:xfrm>
              <a:off x="5049289" y="477009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43" name="Freeform: Shape 1242">
              <a:extLst>
                <a:ext uri="{FF2B5EF4-FFF2-40B4-BE49-F238E27FC236}">
                  <a16:creationId xmlns:a16="http://schemas.microsoft.com/office/drawing/2014/main" id="{41E77ED4-1C02-4857-B3F2-84E7CD138BA6}"/>
                </a:ext>
              </a:extLst>
            </p:cNvPr>
            <p:cNvSpPr/>
            <p:nvPr/>
          </p:nvSpPr>
          <p:spPr>
            <a:xfrm>
              <a:off x="5049289" y="4770090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44" name="Freeform: Shape 1243">
              <a:extLst>
                <a:ext uri="{FF2B5EF4-FFF2-40B4-BE49-F238E27FC236}">
                  <a16:creationId xmlns:a16="http://schemas.microsoft.com/office/drawing/2014/main" id="{1181FF18-E408-4F2F-B026-41691B5262C1}"/>
                </a:ext>
              </a:extLst>
            </p:cNvPr>
            <p:cNvSpPr/>
            <p:nvPr/>
          </p:nvSpPr>
          <p:spPr>
            <a:xfrm>
              <a:off x="5172823" y="4236649"/>
              <a:ext cx="230222" cy="656975"/>
            </a:xfrm>
            <a:custGeom>
              <a:avLst/>
              <a:gdLst>
                <a:gd name="connsiteX0" fmla="*/ -2189 w 230222"/>
                <a:gd name="connsiteY0" fmla="*/ 534868 h 656975"/>
                <a:gd name="connsiteX1" fmla="*/ -2189 w 230222"/>
                <a:gd name="connsiteY1" fmla="*/ -483 h 656975"/>
                <a:gd name="connsiteX2" fmla="*/ 228033 w 230222"/>
                <a:gd name="connsiteY2" fmla="*/ 656492 h 656975"/>
                <a:gd name="connsiteX3" fmla="*/ -2189 w 230222"/>
                <a:gd name="connsiteY3" fmla="*/ 534868 h 6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656975">
                  <a:moveTo>
                    <a:pt x="-2189" y="534868"/>
                  </a:moveTo>
                  <a:lnTo>
                    <a:pt x="-2189" y="-483"/>
                  </a:lnTo>
                  <a:lnTo>
                    <a:pt x="228033" y="656492"/>
                  </a:lnTo>
                  <a:lnTo>
                    <a:pt x="-2189" y="53486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45" name="Freeform: Shape 1244">
              <a:extLst>
                <a:ext uri="{FF2B5EF4-FFF2-40B4-BE49-F238E27FC236}">
                  <a16:creationId xmlns:a16="http://schemas.microsoft.com/office/drawing/2014/main" id="{825B9FAB-9F18-4118-9C01-E862603B0F39}"/>
                </a:ext>
              </a:extLst>
            </p:cNvPr>
            <p:cNvSpPr/>
            <p:nvPr/>
          </p:nvSpPr>
          <p:spPr>
            <a:xfrm>
              <a:off x="5172823" y="4236649"/>
              <a:ext cx="230222" cy="533441"/>
            </a:xfrm>
            <a:custGeom>
              <a:avLst/>
              <a:gdLst>
                <a:gd name="connsiteX0" fmla="*/ 228033 w 230222"/>
                <a:gd name="connsiteY0" fmla="*/ 532959 h 533441"/>
                <a:gd name="connsiteX1" fmla="*/ -2189 w 230222"/>
                <a:gd name="connsiteY1" fmla="*/ -483 h 533441"/>
                <a:gd name="connsiteX2" fmla="*/ 228033 w 230222"/>
                <a:gd name="connsiteY2" fmla="*/ -483 h 533441"/>
                <a:gd name="connsiteX3" fmla="*/ 228033 w 230222"/>
                <a:gd name="connsiteY3" fmla="*/ 532959 h 53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3441">
                  <a:moveTo>
                    <a:pt x="228033" y="532959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53295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46" name="Freeform: Shape 1245">
              <a:extLst>
                <a:ext uri="{FF2B5EF4-FFF2-40B4-BE49-F238E27FC236}">
                  <a16:creationId xmlns:a16="http://schemas.microsoft.com/office/drawing/2014/main" id="{56CB0807-8301-4B7F-B20D-7DD2855012EC}"/>
                </a:ext>
              </a:extLst>
            </p:cNvPr>
            <p:cNvSpPr/>
            <p:nvPr/>
          </p:nvSpPr>
          <p:spPr>
            <a:xfrm>
              <a:off x="5403045" y="4770090"/>
              <a:ext cx="117918" cy="123533"/>
            </a:xfrm>
            <a:custGeom>
              <a:avLst/>
              <a:gdLst>
                <a:gd name="connsiteX0" fmla="*/ -2189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123051 h 123533"/>
                <a:gd name="connsiteX3" fmla="*/ -2189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47" name="Freeform: Shape 1246">
              <a:extLst>
                <a:ext uri="{FF2B5EF4-FFF2-40B4-BE49-F238E27FC236}">
                  <a16:creationId xmlns:a16="http://schemas.microsoft.com/office/drawing/2014/main" id="{59A43533-E405-40C4-B415-9814904050D8}"/>
                </a:ext>
              </a:extLst>
            </p:cNvPr>
            <p:cNvSpPr/>
            <p:nvPr/>
          </p:nvSpPr>
          <p:spPr>
            <a:xfrm>
              <a:off x="5403045" y="4770090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48" name="Freeform: Shape 1247">
              <a:extLst>
                <a:ext uri="{FF2B5EF4-FFF2-40B4-BE49-F238E27FC236}">
                  <a16:creationId xmlns:a16="http://schemas.microsoft.com/office/drawing/2014/main" id="{6764BFBC-F4F6-46F5-8E3F-C5DEF32B8C98}"/>
                </a:ext>
              </a:extLst>
            </p:cNvPr>
            <p:cNvSpPr/>
            <p:nvPr/>
          </p:nvSpPr>
          <p:spPr>
            <a:xfrm>
              <a:off x="4695533" y="1732281"/>
              <a:ext cx="825430" cy="123539"/>
            </a:xfrm>
            <a:custGeom>
              <a:avLst/>
              <a:gdLst>
                <a:gd name="connsiteX0" fmla="*/ -2189 w 825430"/>
                <a:gd name="connsiteY0" fmla="*/ 123056 h 123539"/>
                <a:gd name="connsiteX1" fmla="*/ -2189 w 825430"/>
                <a:gd name="connsiteY1" fmla="*/ -483 h 123539"/>
                <a:gd name="connsiteX2" fmla="*/ 823242 w 825430"/>
                <a:gd name="connsiteY2" fmla="*/ 123056 h 123539"/>
                <a:gd name="connsiteX3" fmla="*/ -2189 w 825430"/>
                <a:gd name="connsiteY3" fmla="*/ 12305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5430" h="123539">
                  <a:moveTo>
                    <a:pt x="-2189" y="123056"/>
                  </a:moveTo>
                  <a:lnTo>
                    <a:pt x="-2189" y="-483"/>
                  </a:lnTo>
                  <a:lnTo>
                    <a:pt x="823242" y="123056"/>
                  </a:lnTo>
                  <a:lnTo>
                    <a:pt x="-2189" y="1230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49" name="Freeform: Shape 1248">
              <a:extLst>
                <a:ext uri="{FF2B5EF4-FFF2-40B4-BE49-F238E27FC236}">
                  <a16:creationId xmlns:a16="http://schemas.microsoft.com/office/drawing/2014/main" id="{55079264-8C3D-44DB-BAEB-A3BEA22C9E15}"/>
                </a:ext>
              </a:extLst>
            </p:cNvPr>
            <p:cNvSpPr/>
            <p:nvPr/>
          </p:nvSpPr>
          <p:spPr>
            <a:xfrm>
              <a:off x="4695533" y="1732281"/>
              <a:ext cx="825430" cy="123539"/>
            </a:xfrm>
            <a:custGeom>
              <a:avLst/>
              <a:gdLst>
                <a:gd name="connsiteX0" fmla="*/ 823242 w 825430"/>
                <a:gd name="connsiteY0" fmla="*/ 123056 h 123539"/>
                <a:gd name="connsiteX1" fmla="*/ -2189 w 825430"/>
                <a:gd name="connsiteY1" fmla="*/ -483 h 123539"/>
                <a:gd name="connsiteX2" fmla="*/ 823242 w 825430"/>
                <a:gd name="connsiteY2" fmla="*/ -483 h 123539"/>
                <a:gd name="connsiteX3" fmla="*/ 823242 w 825430"/>
                <a:gd name="connsiteY3" fmla="*/ 123056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5430" h="123539">
                  <a:moveTo>
                    <a:pt x="823242" y="123056"/>
                  </a:moveTo>
                  <a:lnTo>
                    <a:pt x="-2189" y="-483"/>
                  </a:lnTo>
                  <a:lnTo>
                    <a:pt x="823242" y="-483"/>
                  </a:lnTo>
                  <a:lnTo>
                    <a:pt x="823242" y="1230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50" name="Freeform: Shape 1249">
              <a:extLst>
                <a:ext uri="{FF2B5EF4-FFF2-40B4-BE49-F238E27FC236}">
                  <a16:creationId xmlns:a16="http://schemas.microsoft.com/office/drawing/2014/main" id="{C2F59429-7C6F-4F00-8FF9-5D5856C784E6}"/>
                </a:ext>
              </a:extLst>
            </p:cNvPr>
            <p:cNvSpPr/>
            <p:nvPr/>
          </p:nvSpPr>
          <p:spPr>
            <a:xfrm>
              <a:off x="5520964" y="1732281"/>
              <a:ext cx="123533" cy="3161343"/>
            </a:xfrm>
            <a:custGeom>
              <a:avLst/>
              <a:gdLst>
                <a:gd name="connsiteX0" fmla="*/ -2189 w 123533"/>
                <a:gd name="connsiteY0" fmla="*/ 121703 h 3161343"/>
                <a:gd name="connsiteX1" fmla="*/ -2189 w 123533"/>
                <a:gd name="connsiteY1" fmla="*/ -483 h 3161343"/>
                <a:gd name="connsiteX2" fmla="*/ 121345 w 123533"/>
                <a:gd name="connsiteY2" fmla="*/ 3160860 h 3161343"/>
                <a:gd name="connsiteX3" fmla="*/ -2189 w 123533"/>
                <a:gd name="connsiteY3" fmla="*/ 121692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161343">
                  <a:moveTo>
                    <a:pt x="-2189" y="121703"/>
                  </a:moveTo>
                  <a:lnTo>
                    <a:pt x="-2189" y="-483"/>
                  </a:lnTo>
                  <a:lnTo>
                    <a:pt x="121345" y="3160860"/>
                  </a:lnTo>
                  <a:lnTo>
                    <a:pt x="-2189" y="12169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51" name="Freeform: Shape 1250">
              <a:extLst>
                <a:ext uri="{FF2B5EF4-FFF2-40B4-BE49-F238E27FC236}">
                  <a16:creationId xmlns:a16="http://schemas.microsoft.com/office/drawing/2014/main" id="{4EBFD8CD-B578-4180-BCDA-5FA08323A3A4}"/>
                </a:ext>
              </a:extLst>
            </p:cNvPr>
            <p:cNvSpPr/>
            <p:nvPr/>
          </p:nvSpPr>
          <p:spPr>
            <a:xfrm>
              <a:off x="5520964" y="1732281"/>
              <a:ext cx="123533" cy="3161343"/>
            </a:xfrm>
            <a:custGeom>
              <a:avLst/>
              <a:gdLst>
                <a:gd name="connsiteX0" fmla="*/ 121345 w 123533"/>
                <a:gd name="connsiteY0" fmla="*/ 3160860 h 3161343"/>
                <a:gd name="connsiteX1" fmla="*/ -2189 w 123533"/>
                <a:gd name="connsiteY1" fmla="*/ -483 h 3161343"/>
                <a:gd name="connsiteX2" fmla="*/ 121345 w 123533"/>
                <a:gd name="connsiteY2" fmla="*/ -483 h 3161343"/>
                <a:gd name="connsiteX3" fmla="*/ 121345 w 123533"/>
                <a:gd name="connsiteY3" fmla="*/ 3160860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161343">
                  <a:moveTo>
                    <a:pt x="121345" y="3160860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316086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52" name="Freeform: Shape 1251">
              <a:extLst>
                <a:ext uri="{FF2B5EF4-FFF2-40B4-BE49-F238E27FC236}">
                  <a16:creationId xmlns:a16="http://schemas.microsoft.com/office/drawing/2014/main" id="{CC3A5A90-8DF4-4583-A2AC-4AB798861798}"/>
                </a:ext>
              </a:extLst>
            </p:cNvPr>
            <p:cNvSpPr/>
            <p:nvPr/>
          </p:nvSpPr>
          <p:spPr>
            <a:xfrm>
              <a:off x="4571999" y="1732281"/>
              <a:ext cx="123533" cy="3161343"/>
            </a:xfrm>
            <a:custGeom>
              <a:avLst/>
              <a:gdLst>
                <a:gd name="connsiteX0" fmla="*/ 121345 w 123533"/>
                <a:gd name="connsiteY0" fmla="*/ 3160860 h 3161343"/>
                <a:gd name="connsiteX1" fmla="*/ -2189 w 123533"/>
                <a:gd name="connsiteY1" fmla="*/ -483 h 3161343"/>
                <a:gd name="connsiteX2" fmla="*/ 121345 w 123533"/>
                <a:gd name="connsiteY2" fmla="*/ 3038674 h 3161343"/>
                <a:gd name="connsiteX3" fmla="*/ 121345 w 123533"/>
                <a:gd name="connsiteY3" fmla="*/ 3160860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161343">
                  <a:moveTo>
                    <a:pt x="121345" y="3160860"/>
                  </a:moveTo>
                  <a:lnTo>
                    <a:pt x="-2189" y="-483"/>
                  </a:lnTo>
                  <a:lnTo>
                    <a:pt x="121345" y="3038674"/>
                  </a:lnTo>
                  <a:lnTo>
                    <a:pt x="121345" y="316086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53" name="Freeform: Shape 1252">
              <a:extLst>
                <a:ext uri="{FF2B5EF4-FFF2-40B4-BE49-F238E27FC236}">
                  <a16:creationId xmlns:a16="http://schemas.microsoft.com/office/drawing/2014/main" id="{954C0D08-6815-439C-855F-E08AF342DC5C}"/>
                </a:ext>
              </a:extLst>
            </p:cNvPr>
            <p:cNvSpPr/>
            <p:nvPr/>
          </p:nvSpPr>
          <p:spPr>
            <a:xfrm>
              <a:off x="4571999" y="1732281"/>
              <a:ext cx="123533" cy="3037809"/>
            </a:xfrm>
            <a:custGeom>
              <a:avLst/>
              <a:gdLst>
                <a:gd name="connsiteX0" fmla="*/ 121345 w 123533"/>
                <a:gd name="connsiteY0" fmla="*/ 3037327 h 3037809"/>
                <a:gd name="connsiteX1" fmla="*/ -2189 w 123533"/>
                <a:gd name="connsiteY1" fmla="*/ -483 h 3037809"/>
                <a:gd name="connsiteX2" fmla="*/ 121345 w 123533"/>
                <a:gd name="connsiteY2" fmla="*/ 121653 h 3037809"/>
                <a:gd name="connsiteX3" fmla="*/ 121345 w 123533"/>
                <a:gd name="connsiteY3" fmla="*/ 3037327 h 3037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037809">
                  <a:moveTo>
                    <a:pt x="121345" y="3037327"/>
                  </a:moveTo>
                  <a:lnTo>
                    <a:pt x="-2189" y="-483"/>
                  </a:lnTo>
                  <a:lnTo>
                    <a:pt x="121345" y="121653"/>
                  </a:lnTo>
                  <a:lnTo>
                    <a:pt x="121345" y="30373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54" name="Freeform: Shape 1253">
              <a:extLst>
                <a:ext uri="{FF2B5EF4-FFF2-40B4-BE49-F238E27FC236}">
                  <a16:creationId xmlns:a16="http://schemas.microsoft.com/office/drawing/2014/main" id="{CDE5E8D6-35CB-428C-AF70-02B7A65539DD}"/>
                </a:ext>
              </a:extLst>
            </p:cNvPr>
            <p:cNvSpPr/>
            <p:nvPr/>
          </p:nvSpPr>
          <p:spPr>
            <a:xfrm>
              <a:off x="4819067" y="4770090"/>
              <a:ext cx="230222" cy="123533"/>
            </a:xfrm>
            <a:custGeom>
              <a:avLst/>
              <a:gdLst>
                <a:gd name="connsiteX0" fmla="*/ -2189 w 230222"/>
                <a:gd name="connsiteY0" fmla="*/ 123051 h 123533"/>
                <a:gd name="connsiteX1" fmla="*/ -2189 w 230222"/>
                <a:gd name="connsiteY1" fmla="*/ -483 h 123533"/>
                <a:gd name="connsiteX2" fmla="*/ 228033 w 230222"/>
                <a:gd name="connsiteY2" fmla="*/ 123051 h 123533"/>
                <a:gd name="connsiteX3" fmla="*/ -2189 w 230222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28033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55" name="Freeform: Shape 1254">
              <a:extLst>
                <a:ext uri="{FF2B5EF4-FFF2-40B4-BE49-F238E27FC236}">
                  <a16:creationId xmlns:a16="http://schemas.microsoft.com/office/drawing/2014/main" id="{F6797405-D64D-4232-A179-93FA67813046}"/>
                </a:ext>
              </a:extLst>
            </p:cNvPr>
            <p:cNvSpPr/>
            <p:nvPr/>
          </p:nvSpPr>
          <p:spPr>
            <a:xfrm>
              <a:off x="4819067" y="4236649"/>
              <a:ext cx="230222" cy="656975"/>
            </a:xfrm>
            <a:custGeom>
              <a:avLst/>
              <a:gdLst>
                <a:gd name="connsiteX0" fmla="*/ 228033 w 230222"/>
                <a:gd name="connsiteY0" fmla="*/ 656492 h 656975"/>
                <a:gd name="connsiteX1" fmla="*/ -2189 w 230222"/>
                <a:gd name="connsiteY1" fmla="*/ -483 h 656975"/>
                <a:gd name="connsiteX2" fmla="*/ 228033 w 230222"/>
                <a:gd name="connsiteY2" fmla="*/ 534868 h 656975"/>
                <a:gd name="connsiteX3" fmla="*/ 228033 w 230222"/>
                <a:gd name="connsiteY3" fmla="*/ 656492 h 6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656975">
                  <a:moveTo>
                    <a:pt x="228033" y="656492"/>
                  </a:moveTo>
                  <a:lnTo>
                    <a:pt x="-2189" y="-483"/>
                  </a:lnTo>
                  <a:lnTo>
                    <a:pt x="228033" y="534868"/>
                  </a:lnTo>
                  <a:lnTo>
                    <a:pt x="228033" y="65649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56" name="Freeform: Shape 1255">
              <a:extLst>
                <a:ext uri="{FF2B5EF4-FFF2-40B4-BE49-F238E27FC236}">
                  <a16:creationId xmlns:a16="http://schemas.microsoft.com/office/drawing/2014/main" id="{A441D748-6D43-471A-AB79-0AC1AE7E0D74}"/>
                </a:ext>
              </a:extLst>
            </p:cNvPr>
            <p:cNvSpPr/>
            <p:nvPr/>
          </p:nvSpPr>
          <p:spPr>
            <a:xfrm>
              <a:off x="5172823" y="4770090"/>
              <a:ext cx="230222" cy="123533"/>
            </a:xfrm>
            <a:custGeom>
              <a:avLst/>
              <a:gdLst>
                <a:gd name="connsiteX0" fmla="*/ -2189 w 230222"/>
                <a:gd name="connsiteY0" fmla="*/ 123051 h 123533"/>
                <a:gd name="connsiteX1" fmla="*/ -2189 w 230222"/>
                <a:gd name="connsiteY1" fmla="*/ -483 h 123533"/>
                <a:gd name="connsiteX2" fmla="*/ 228033 w 230222"/>
                <a:gd name="connsiteY2" fmla="*/ 123051 h 123533"/>
                <a:gd name="connsiteX3" fmla="*/ -2189 w 230222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28033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57" name="Freeform: Shape 1256">
              <a:extLst>
                <a:ext uri="{FF2B5EF4-FFF2-40B4-BE49-F238E27FC236}">
                  <a16:creationId xmlns:a16="http://schemas.microsoft.com/office/drawing/2014/main" id="{E1371A53-1073-4AF1-AAD1-3B3FE92CE1FE}"/>
                </a:ext>
              </a:extLst>
            </p:cNvPr>
            <p:cNvSpPr/>
            <p:nvPr/>
          </p:nvSpPr>
          <p:spPr>
            <a:xfrm>
              <a:off x="5172823" y="4236649"/>
              <a:ext cx="230222" cy="656975"/>
            </a:xfrm>
            <a:custGeom>
              <a:avLst/>
              <a:gdLst>
                <a:gd name="connsiteX0" fmla="*/ 228033 w 230222"/>
                <a:gd name="connsiteY0" fmla="*/ 656492 h 656975"/>
                <a:gd name="connsiteX1" fmla="*/ -2189 w 230222"/>
                <a:gd name="connsiteY1" fmla="*/ -483 h 656975"/>
                <a:gd name="connsiteX2" fmla="*/ 228033 w 230222"/>
                <a:gd name="connsiteY2" fmla="*/ 534868 h 656975"/>
                <a:gd name="connsiteX3" fmla="*/ 228033 w 230222"/>
                <a:gd name="connsiteY3" fmla="*/ 656492 h 6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656975">
                  <a:moveTo>
                    <a:pt x="228033" y="656492"/>
                  </a:moveTo>
                  <a:lnTo>
                    <a:pt x="-2189" y="-483"/>
                  </a:lnTo>
                  <a:lnTo>
                    <a:pt x="228033" y="534868"/>
                  </a:lnTo>
                  <a:lnTo>
                    <a:pt x="228033" y="65649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58" name="Freeform: Shape 1257">
              <a:extLst>
                <a:ext uri="{FF2B5EF4-FFF2-40B4-BE49-F238E27FC236}">
                  <a16:creationId xmlns:a16="http://schemas.microsoft.com/office/drawing/2014/main" id="{3C566701-E741-45F2-8D09-52FFE521439B}"/>
                </a:ext>
              </a:extLst>
            </p:cNvPr>
            <p:cNvSpPr/>
            <p:nvPr/>
          </p:nvSpPr>
          <p:spPr>
            <a:xfrm>
              <a:off x="5520964" y="477009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59" name="Freeform: Shape 1258">
              <a:extLst>
                <a:ext uri="{FF2B5EF4-FFF2-40B4-BE49-F238E27FC236}">
                  <a16:creationId xmlns:a16="http://schemas.microsoft.com/office/drawing/2014/main" id="{2A63EBDB-42A2-42B8-B406-BC703CFB2B6C}"/>
                </a:ext>
              </a:extLst>
            </p:cNvPr>
            <p:cNvSpPr/>
            <p:nvPr/>
          </p:nvSpPr>
          <p:spPr>
            <a:xfrm>
              <a:off x="5520964" y="1855815"/>
              <a:ext cx="123533" cy="3037809"/>
            </a:xfrm>
            <a:custGeom>
              <a:avLst/>
              <a:gdLst>
                <a:gd name="connsiteX0" fmla="*/ -2189 w 123533"/>
                <a:gd name="connsiteY0" fmla="*/ 2915197 h 3037809"/>
                <a:gd name="connsiteX1" fmla="*/ -2189 w 123533"/>
                <a:gd name="connsiteY1" fmla="*/ -483 h 3037809"/>
                <a:gd name="connsiteX2" fmla="*/ 121345 w 123533"/>
                <a:gd name="connsiteY2" fmla="*/ 3037327 h 3037809"/>
                <a:gd name="connsiteX3" fmla="*/ -2189 w 123533"/>
                <a:gd name="connsiteY3" fmla="*/ 2915197 h 3037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037809">
                  <a:moveTo>
                    <a:pt x="-2189" y="2915197"/>
                  </a:moveTo>
                  <a:lnTo>
                    <a:pt x="-2189" y="-483"/>
                  </a:lnTo>
                  <a:lnTo>
                    <a:pt x="121345" y="3037327"/>
                  </a:lnTo>
                  <a:lnTo>
                    <a:pt x="-2189" y="291519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60" name="Freeform: Shape 1259">
              <a:extLst>
                <a:ext uri="{FF2B5EF4-FFF2-40B4-BE49-F238E27FC236}">
                  <a16:creationId xmlns:a16="http://schemas.microsoft.com/office/drawing/2014/main" id="{FDC48EA6-63D3-4A74-A577-F9B236A7DFBC}"/>
                </a:ext>
              </a:extLst>
            </p:cNvPr>
            <p:cNvSpPr/>
            <p:nvPr/>
          </p:nvSpPr>
          <p:spPr>
            <a:xfrm>
              <a:off x="4819067" y="1979349"/>
              <a:ext cx="230222" cy="449213"/>
            </a:xfrm>
            <a:custGeom>
              <a:avLst/>
              <a:gdLst>
                <a:gd name="connsiteX0" fmla="*/ -2189 w 230222"/>
                <a:gd name="connsiteY0" fmla="*/ 448731 h 449213"/>
                <a:gd name="connsiteX1" fmla="*/ -2189 w 230222"/>
                <a:gd name="connsiteY1" fmla="*/ -483 h 449213"/>
                <a:gd name="connsiteX2" fmla="*/ 228033 w 230222"/>
                <a:gd name="connsiteY2" fmla="*/ 448731 h 449213"/>
                <a:gd name="connsiteX3" fmla="*/ -2189 w 230222"/>
                <a:gd name="connsiteY3" fmla="*/ 448731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449213">
                  <a:moveTo>
                    <a:pt x="-2189" y="448731"/>
                  </a:moveTo>
                  <a:lnTo>
                    <a:pt x="-2189" y="-483"/>
                  </a:lnTo>
                  <a:lnTo>
                    <a:pt x="228033" y="448731"/>
                  </a:lnTo>
                  <a:lnTo>
                    <a:pt x="-2189" y="44873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61" name="Freeform: Shape 1260">
              <a:extLst>
                <a:ext uri="{FF2B5EF4-FFF2-40B4-BE49-F238E27FC236}">
                  <a16:creationId xmlns:a16="http://schemas.microsoft.com/office/drawing/2014/main" id="{60484879-A36C-40E1-877D-4D71238BB865}"/>
                </a:ext>
              </a:extLst>
            </p:cNvPr>
            <p:cNvSpPr/>
            <p:nvPr/>
          </p:nvSpPr>
          <p:spPr>
            <a:xfrm>
              <a:off x="4819067" y="1979349"/>
              <a:ext cx="230222" cy="449213"/>
            </a:xfrm>
            <a:custGeom>
              <a:avLst/>
              <a:gdLst>
                <a:gd name="connsiteX0" fmla="*/ 228033 w 230222"/>
                <a:gd name="connsiteY0" fmla="*/ 448731 h 449213"/>
                <a:gd name="connsiteX1" fmla="*/ -2189 w 230222"/>
                <a:gd name="connsiteY1" fmla="*/ -483 h 449213"/>
                <a:gd name="connsiteX2" fmla="*/ 228033 w 230222"/>
                <a:gd name="connsiteY2" fmla="*/ -483 h 449213"/>
                <a:gd name="connsiteX3" fmla="*/ 228033 w 230222"/>
                <a:gd name="connsiteY3" fmla="*/ 448731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449213">
                  <a:moveTo>
                    <a:pt x="228033" y="448731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44873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62" name="Freeform: Shape 1261">
              <a:extLst>
                <a:ext uri="{FF2B5EF4-FFF2-40B4-BE49-F238E27FC236}">
                  <a16:creationId xmlns:a16="http://schemas.microsoft.com/office/drawing/2014/main" id="{5C52EC6D-EA94-42BA-9697-E46CF309A7DB}"/>
                </a:ext>
              </a:extLst>
            </p:cNvPr>
            <p:cNvSpPr/>
            <p:nvPr/>
          </p:nvSpPr>
          <p:spPr>
            <a:xfrm>
              <a:off x="5172823" y="1979349"/>
              <a:ext cx="230222" cy="449213"/>
            </a:xfrm>
            <a:custGeom>
              <a:avLst/>
              <a:gdLst>
                <a:gd name="connsiteX0" fmla="*/ -2189 w 230222"/>
                <a:gd name="connsiteY0" fmla="*/ 448731 h 449213"/>
                <a:gd name="connsiteX1" fmla="*/ -2189 w 230222"/>
                <a:gd name="connsiteY1" fmla="*/ -483 h 449213"/>
                <a:gd name="connsiteX2" fmla="*/ 228033 w 230222"/>
                <a:gd name="connsiteY2" fmla="*/ 448731 h 449213"/>
                <a:gd name="connsiteX3" fmla="*/ -2189 w 230222"/>
                <a:gd name="connsiteY3" fmla="*/ 448731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449213">
                  <a:moveTo>
                    <a:pt x="-2189" y="448731"/>
                  </a:moveTo>
                  <a:lnTo>
                    <a:pt x="-2189" y="-483"/>
                  </a:lnTo>
                  <a:lnTo>
                    <a:pt x="228033" y="448731"/>
                  </a:lnTo>
                  <a:lnTo>
                    <a:pt x="-2189" y="44873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63" name="Freeform: Shape 1262">
              <a:extLst>
                <a:ext uri="{FF2B5EF4-FFF2-40B4-BE49-F238E27FC236}">
                  <a16:creationId xmlns:a16="http://schemas.microsoft.com/office/drawing/2014/main" id="{749EF0CE-297A-47C2-923F-01C78216F71D}"/>
                </a:ext>
              </a:extLst>
            </p:cNvPr>
            <p:cNvSpPr/>
            <p:nvPr/>
          </p:nvSpPr>
          <p:spPr>
            <a:xfrm>
              <a:off x="5172823" y="1979349"/>
              <a:ext cx="230222" cy="449213"/>
            </a:xfrm>
            <a:custGeom>
              <a:avLst/>
              <a:gdLst>
                <a:gd name="connsiteX0" fmla="*/ 228033 w 230222"/>
                <a:gd name="connsiteY0" fmla="*/ 448731 h 449213"/>
                <a:gd name="connsiteX1" fmla="*/ -2189 w 230222"/>
                <a:gd name="connsiteY1" fmla="*/ -483 h 449213"/>
                <a:gd name="connsiteX2" fmla="*/ 228033 w 230222"/>
                <a:gd name="connsiteY2" fmla="*/ -483 h 449213"/>
                <a:gd name="connsiteX3" fmla="*/ 228033 w 230222"/>
                <a:gd name="connsiteY3" fmla="*/ 448731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449213">
                  <a:moveTo>
                    <a:pt x="228033" y="448731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44873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64" name="Freeform: Shape 1263">
              <a:extLst>
                <a:ext uri="{FF2B5EF4-FFF2-40B4-BE49-F238E27FC236}">
                  <a16:creationId xmlns:a16="http://schemas.microsoft.com/office/drawing/2014/main" id="{7040419E-9510-4E9F-B4DC-0E5FC3FC5F2D}"/>
                </a:ext>
              </a:extLst>
            </p:cNvPr>
            <p:cNvSpPr/>
            <p:nvPr/>
          </p:nvSpPr>
          <p:spPr>
            <a:xfrm>
              <a:off x="5172823" y="2670015"/>
              <a:ext cx="230222" cy="539056"/>
            </a:xfrm>
            <a:custGeom>
              <a:avLst/>
              <a:gdLst>
                <a:gd name="connsiteX0" fmla="*/ -2189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538574 h 539056"/>
                <a:gd name="connsiteX3" fmla="*/ -2189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-2189" y="538574"/>
                  </a:moveTo>
                  <a:lnTo>
                    <a:pt x="-2189" y="-483"/>
                  </a:lnTo>
                  <a:lnTo>
                    <a:pt x="228033" y="538574"/>
                  </a:lnTo>
                  <a:lnTo>
                    <a:pt x="-2189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65" name="Freeform: Shape 1264">
              <a:extLst>
                <a:ext uri="{FF2B5EF4-FFF2-40B4-BE49-F238E27FC236}">
                  <a16:creationId xmlns:a16="http://schemas.microsoft.com/office/drawing/2014/main" id="{DF09FA26-388F-48F3-AE9D-6196AC100341}"/>
                </a:ext>
              </a:extLst>
            </p:cNvPr>
            <p:cNvSpPr/>
            <p:nvPr/>
          </p:nvSpPr>
          <p:spPr>
            <a:xfrm>
              <a:off x="5172823" y="2670015"/>
              <a:ext cx="230222" cy="539056"/>
            </a:xfrm>
            <a:custGeom>
              <a:avLst/>
              <a:gdLst>
                <a:gd name="connsiteX0" fmla="*/ 228033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-483 h 539056"/>
                <a:gd name="connsiteX3" fmla="*/ 228033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228033" y="538574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66" name="Freeform: Shape 1265">
              <a:extLst>
                <a:ext uri="{FF2B5EF4-FFF2-40B4-BE49-F238E27FC236}">
                  <a16:creationId xmlns:a16="http://schemas.microsoft.com/office/drawing/2014/main" id="{0C7B6B28-F215-4C15-B756-355394AC4243}"/>
                </a:ext>
              </a:extLst>
            </p:cNvPr>
            <p:cNvSpPr/>
            <p:nvPr/>
          </p:nvSpPr>
          <p:spPr>
            <a:xfrm>
              <a:off x="4819067" y="2670015"/>
              <a:ext cx="230222" cy="539056"/>
            </a:xfrm>
            <a:custGeom>
              <a:avLst/>
              <a:gdLst>
                <a:gd name="connsiteX0" fmla="*/ -2189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538574 h 539056"/>
                <a:gd name="connsiteX3" fmla="*/ -2189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-2189" y="538574"/>
                  </a:moveTo>
                  <a:lnTo>
                    <a:pt x="-2189" y="-483"/>
                  </a:lnTo>
                  <a:lnTo>
                    <a:pt x="228033" y="538574"/>
                  </a:lnTo>
                  <a:lnTo>
                    <a:pt x="-2189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67" name="Freeform: Shape 1266">
              <a:extLst>
                <a:ext uri="{FF2B5EF4-FFF2-40B4-BE49-F238E27FC236}">
                  <a16:creationId xmlns:a16="http://schemas.microsoft.com/office/drawing/2014/main" id="{DD0221CE-0AE9-4AC1-896A-95CE90F47293}"/>
                </a:ext>
              </a:extLst>
            </p:cNvPr>
            <p:cNvSpPr/>
            <p:nvPr/>
          </p:nvSpPr>
          <p:spPr>
            <a:xfrm>
              <a:off x="4819067" y="2670015"/>
              <a:ext cx="230222" cy="539056"/>
            </a:xfrm>
            <a:custGeom>
              <a:avLst/>
              <a:gdLst>
                <a:gd name="connsiteX0" fmla="*/ 228033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-483 h 539056"/>
                <a:gd name="connsiteX3" fmla="*/ 228033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228033" y="538574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68" name="Freeform: Shape 1267">
              <a:extLst>
                <a:ext uri="{FF2B5EF4-FFF2-40B4-BE49-F238E27FC236}">
                  <a16:creationId xmlns:a16="http://schemas.microsoft.com/office/drawing/2014/main" id="{D0F9DC11-5E86-4BF4-8C38-C8CE67B39811}"/>
                </a:ext>
              </a:extLst>
            </p:cNvPr>
            <p:cNvSpPr/>
            <p:nvPr/>
          </p:nvSpPr>
          <p:spPr>
            <a:xfrm>
              <a:off x="4819067" y="3450524"/>
              <a:ext cx="230222" cy="539056"/>
            </a:xfrm>
            <a:custGeom>
              <a:avLst/>
              <a:gdLst>
                <a:gd name="connsiteX0" fmla="*/ -2189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538574 h 539056"/>
                <a:gd name="connsiteX3" fmla="*/ -2189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-2189" y="538574"/>
                  </a:moveTo>
                  <a:lnTo>
                    <a:pt x="-2189" y="-483"/>
                  </a:lnTo>
                  <a:lnTo>
                    <a:pt x="228033" y="538574"/>
                  </a:lnTo>
                  <a:lnTo>
                    <a:pt x="-2189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69" name="Freeform: Shape 1268">
              <a:extLst>
                <a:ext uri="{FF2B5EF4-FFF2-40B4-BE49-F238E27FC236}">
                  <a16:creationId xmlns:a16="http://schemas.microsoft.com/office/drawing/2014/main" id="{E2054380-E524-48E0-B9F3-0F7BB5254EC9}"/>
                </a:ext>
              </a:extLst>
            </p:cNvPr>
            <p:cNvSpPr/>
            <p:nvPr/>
          </p:nvSpPr>
          <p:spPr>
            <a:xfrm>
              <a:off x="4819067" y="3450524"/>
              <a:ext cx="230222" cy="539056"/>
            </a:xfrm>
            <a:custGeom>
              <a:avLst/>
              <a:gdLst>
                <a:gd name="connsiteX0" fmla="*/ 228033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-483 h 539056"/>
                <a:gd name="connsiteX3" fmla="*/ 228033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228033" y="538574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70" name="Freeform: Shape 1269">
              <a:extLst>
                <a:ext uri="{FF2B5EF4-FFF2-40B4-BE49-F238E27FC236}">
                  <a16:creationId xmlns:a16="http://schemas.microsoft.com/office/drawing/2014/main" id="{759139A9-C3BE-4AB0-917D-A16E54E3E406}"/>
                </a:ext>
              </a:extLst>
            </p:cNvPr>
            <p:cNvSpPr/>
            <p:nvPr/>
          </p:nvSpPr>
          <p:spPr>
            <a:xfrm>
              <a:off x="5172823" y="3450524"/>
              <a:ext cx="230222" cy="539056"/>
            </a:xfrm>
            <a:custGeom>
              <a:avLst/>
              <a:gdLst>
                <a:gd name="connsiteX0" fmla="*/ -2189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538574 h 539056"/>
                <a:gd name="connsiteX3" fmla="*/ -2189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-2189" y="538574"/>
                  </a:moveTo>
                  <a:lnTo>
                    <a:pt x="-2189" y="-483"/>
                  </a:lnTo>
                  <a:lnTo>
                    <a:pt x="228033" y="538574"/>
                  </a:lnTo>
                  <a:lnTo>
                    <a:pt x="-2189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71" name="Freeform: Shape 1270">
              <a:extLst>
                <a:ext uri="{FF2B5EF4-FFF2-40B4-BE49-F238E27FC236}">
                  <a16:creationId xmlns:a16="http://schemas.microsoft.com/office/drawing/2014/main" id="{D1FEE41C-DC54-455A-955A-67241A7EB507}"/>
                </a:ext>
              </a:extLst>
            </p:cNvPr>
            <p:cNvSpPr/>
            <p:nvPr/>
          </p:nvSpPr>
          <p:spPr>
            <a:xfrm>
              <a:off x="5172823" y="3450524"/>
              <a:ext cx="230222" cy="539056"/>
            </a:xfrm>
            <a:custGeom>
              <a:avLst/>
              <a:gdLst>
                <a:gd name="connsiteX0" fmla="*/ 228033 w 230222"/>
                <a:gd name="connsiteY0" fmla="*/ 538574 h 539056"/>
                <a:gd name="connsiteX1" fmla="*/ -2189 w 230222"/>
                <a:gd name="connsiteY1" fmla="*/ -483 h 539056"/>
                <a:gd name="connsiteX2" fmla="*/ 228033 w 230222"/>
                <a:gd name="connsiteY2" fmla="*/ -483 h 539056"/>
                <a:gd name="connsiteX3" fmla="*/ 228033 w 230222"/>
                <a:gd name="connsiteY3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222" h="539056">
                  <a:moveTo>
                    <a:pt x="228033" y="538574"/>
                  </a:moveTo>
                  <a:lnTo>
                    <a:pt x="-2189" y="-483"/>
                  </a:lnTo>
                  <a:lnTo>
                    <a:pt x="228033" y="-483"/>
                  </a:lnTo>
                  <a:lnTo>
                    <a:pt x="228033" y="5385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72" name="Freeform: Shape 1271">
              <a:extLst>
                <a:ext uri="{FF2B5EF4-FFF2-40B4-BE49-F238E27FC236}">
                  <a16:creationId xmlns:a16="http://schemas.microsoft.com/office/drawing/2014/main" id="{AF68B264-C9EE-45BE-8BC2-AD0858E7E5EA}"/>
                </a:ext>
              </a:extLst>
            </p:cNvPr>
            <p:cNvSpPr/>
            <p:nvPr/>
          </p:nvSpPr>
          <p:spPr>
            <a:xfrm>
              <a:off x="5768031" y="1490828"/>
              <a:ext cx="123533" cy="3402795"/>
            </a:xfrm>
            <a:custGeom>
              <a:avLst/>
              <a:gdLst>
                <a:gd name="connsiteX0" fmla="*/ -2189 w 123533"/>
                <a:gd name="connsiteY0" fmla="*/ 3402313 h 3402795"/>
                <a:gd name="connsiteX1" fmla="*/ -2189 w 123533"/>
                <a:gd name="connsiteY1" fmla="*/ -483 h 3402795"/>
                <a:gd name="connsiteX2" fmla="*/ 121345 w 123533"/>
                <a:gd name="connsiteY2" fmla="*/ 3402313 h 3402795"/>
                <a:gd name="connsiteX3" fmla="*/ -2189 w 123533"/>
                <a:gd name="connsiteY3" fmla="*/ 3402313 h 340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402795">
                  <a:moveTo>
                    <a:pt x="-2189" y="3402313"/>
                  </a:moveTo>
                  <a:lnTo>
                    <a:pt x="-2189" y="-483"/>
                  </a:lnTo>
                  <a:lnTo>
                    <a:pt x="121345" y="3402313"/>
                  </a:lnTo>
                  <a:lnTo>
                    <a:pt x="-2189" y="340231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73" name="Freeform: Shape 1272">
              <a:extLst>
                <a:ext uri="{FF2B5EF4-FFF2-40B4-BE49-F238E27FC236}">
                  <a16:creationId xmlns:a16="http://schemas.microsoft.com/office/drawing/2014/main" id="{323A4184-FDED-40A4-8415-AF3BBD5FC109}"/>
                </a:ext>
              </a:extLst>
            </p:cNvPr>
            <p:cNvSpPr/>
            <p:nvPr/>
          </p:nvSpPr>
          <p:spPr>
            <a:xfrm>
              <a:off x="5768031" y="1490828"/>
              <a:ext cx="123533" cy="241452"/>
            </a:xfrm>
            <a:custGeom>
              <a:avLst/>
              <a:gdLst>
                <a:gd name="connsiteX0" fmla="*/ 121345 w 123533"/>
                <a:gd name="connsiteY0" fmla="*/ 240970 h 241452"/>
                <a:gd name="connsiteX1" fmla="*/ -2189 w 123533"/>
                <a:gd name="connsiteY1" fmla="*/ -483 h 241452"/>
                <a:gd name="connsiteX2" fmla="*/ 121345 w 123533"/>
                <a:gd name="connsiteY2" fmla="*/ -483 h 241452"/>
                <a:gd name="connsiteX3" fmla="*/ 121345 w 123533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1452">
                  <a:moveTo>
                    <a:pt x="121345" y="240970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74" name="Freeform: Shape 1273">
              <a:extLst>
                <a:ext uri="{FF2B5EF4-FFF2-40B4-BE49-F238E27FC236}">
                  <a16:creationId xmlns:a16="http://schemas.microsoft.com/office/drawing/2014/main" id="{EE2AE55E-9569-4EAD-9249-420E7B3CE7DA}"/>
                </a:ext>
              </a:extLst>
            </p:cNvPr>
            <p:cNvSpPr/>
            <p:nvPr/>
          </p:nvSpPr>
          <p:spPr>
            <a:xfrm>
              <a:off x="5891565" y="4405104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75" name="Freeform: Shape 1274">
              <a:extLst>
                <a:ext uri="{FF2B5EF4-FFF2-40B4-BE49-F238E27FC236}">
                  <a16:creationId xmlns:a16="http://schemas.microsoft.com/office/drawing/2014/main" id="{9F31FE00-0CA7-40F2-8B11-5C0C621A7AE4}"/>
                </a:ext>
              </a:extLst>
            </p:cNvPr>
            <p:cNvSpPr/>
            <p:nvPr/>
          </p:nvSpPr>
          <p:spPr>
            <a:xfrm>
              <a:off x="5891565" y="4405104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76" name="Freeform: Shape 1275">
              <a:extLst>
                <a:ext uri="{FF2B5EF4-FFF2-40B4-BE49-F238E27FC236}">
                  <a16:creationId xmlns:a16="http://schemas.microsoft.com/office/drawing/2014/main" id="{80330079-EB5E-4042-8DBE-01195B4B8166}"/>
                </a:ext>
              </a:extLst>
            </p:cNvPr>
            <p:cNvSpPr/>
            <p:nvPr/>
          </p:nvSpPr>
          <p:spPr>
            <a:xfrm>
              <a:off x="5891565" y="3085538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77" name="Freeform: Shape 1276">
              <a:extLst>
                <a:ext uri="{FF2B5EF4-FFF2-40B4-BE49-F238E27FC236}">
                  <a16:creationId xmlns:a16="http://schemas.microsoft.com/office/drawing/2014/main" id="{D8416C1B-2426-4F8F-AF64-BAEC471A6220}"/>
                </a:ext>
              </a:extLst>
            </p:cNvPr>
            <p:cNvSpPr/>
            <p:nvPr/>
          </p:nvSpPr>
          <p:spPr>
            <a:xfrm>
              <a:off x="5891565" y="3085538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78" name="Freeform: Shape 1277">
              <a:extLst>
                <a:ext uri="{FF2B5EF4-FFF2-40B4-BE49-F238E27FC236}">
                  <a16:creationId xmlns:a16="http://schemas.microsoft.com/office/drawing/2014/main" id="{33D47D03-8A3C-4B35-B7F2-6EC3F56B1496}"/>
                </a:ext>
              </a:extLst>
            </p:cNvPr>
            <p:cNvSpPr/>
            <p:nvPr/>
          </p:nvSpPr>
          <p:spPr>
            <a:xfrm>
              <a:off x="5891565" y="2108498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79" name="Freeform: Shape 1278">
              <a:extLst>
                <a:ext uri="{FF2B5EF4-FFF2-40B4-BE49-F238E27FC236}">
                  <a16:creationId xmlns:a16="http://schemas.microsoft.com/office/drawing/2014/main" id="{A78DF32C-F91A-44EF-B70C-7FC6B3169E3C}"/>
                </a:ext>
              </a:extLst>
            </p:cNvPr>
            <p:cNvSpPr/>
            <p:nvPr/>
          </p:nvSpPr>
          <p:spPr>
            <a:xfrm>
              <a:off x="5891565" y="2108498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80" name="Freeform: Shape 1279">
              <a:extLst>
                <a:ext uri="{FF2B5EF4-FFF2-40B4-BE49-F238E27FC236}">
                  <a16:creationId xmlns:a16="http://schemas.microsoft.com/office/drawing/2014/main" id="{0AB53F7A-0450-45A2-B7C5-29C2815E28DD}"/>
                </a:ext>
              </a:extLst>
            </p:cNvPr>
            <p:cNvSpPr/>
            <p:nvPr/>
          </p:nvSpPr>
          <p:spPr>
            <a:xfrm>
              <a:off x="5891565" y="1490828"/>
              <a:ext cx="213376" cy="241452"/>
            </a:xfrm>
            <a:custGeom>
              <a:avLst/>
              <a:gdLst>
                <a:gd name="connsiteX0" fmla="*/ -2189 w 213376"/>
                <a:gd name="connsiteY0" fmla="*/ 240970 h 241452"/>
                <a:gd name="connsiteX1" fmla="*/ -2189 w 213376"/>
                <a:gd name="connsiteY1" fmla="*/ -483 h 241452"/>
                <a:gd name="connsiteX2" fmla="*/ 211188 w 213376"/>
                <a:gd name="connsiteY2" fmla="*/ 240970 h 241452"/>
                <a:gd name="connsiteX3" fmla="*/ -2189 w 213376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1452">
                  <a:moveTo>
                    <a:pt x="-2189" y="240970"/>
                  </a:moveTo>
                  <a:lnTo>
                    <a:pt x="-2189" y="-483"/>
                  </a:lnTo>
                  <a:lnTo>
                    <a:pt x="211188" y="240970"/>
                  </a:lnTo>
                  <a:lnTo>
                    <a:pt x="-2189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81" name="Freeform: Shape 1280">
              <a:extLst>
                <a:ext uri="{FF2B5EF4-FFF2-40B4-BE49-F238E27FC236}">
                  <a16:creationId xmlns:a16="http://schemas.microsoft.com/office/drawing/2014/main" id="{6E94B58C-2C71-4B93-8D8A-BF7919AA59C3}"/>
                </a:ext>
              </a:extLst>
            </p:cNvPr>
            <p:cNvSpPr/>
            <p:nvPr/>
          </p:nvSpPr>
          <p:spPr>
            <a:xfrm>
              <a:off x="5891565" y="1490828"/>
              <a:ext cx="213376" cy="241452"/>
            </a:xfrm>
            <a:custGeom>
              <a:avLst/>
              <a:gdLst>
                <a:gd name="connsiteX0" fmla="*/ 211188 w 213376"/>
                <a:gd name="connsiteY0" fmla="*/ 240970 h 241452"/>
                <a:gd name="connsiteX1" fmla="*/ -2189 w 213376"/>
                <a:gd name="connsiteY1" fmla="*/ -483 h 241452"/>
                <a:gd name="connsiteX2" fmla="*/ 211188 w 213376"/>
                <a:gd name="connsiteY2" fmla="*/ -483 h 241452"/>
                <a:gd name="connsiteX3" fmla="*/ 211188 w 213376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1452">
                  <a:moveTo>
                    <a:pt x="211188" y="240970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82" name="Freeform: Shape 1281">
              <a:extLst>
                <a:ext uri="{FF2B5EF4-FFF2-40B4-BE49-F238E27FC236}">
                  <a16:creationId xmlns:a16="http://schemas.microsoft.com/office/drawing/2014/main" id="{A3991C35-D499-4111-B337-3E2474DDBD7F}"/>
                </a:ext>
              </a:extLst>
            </p:cNvPr>
            <p:cNvSpPr/>
            <p:nvPr/>
          </p:nvSpPr>
          <p:spPr>
            <a:xfrm>
              <a:off x="6104942" y="1002308"/>
              <a:ext cx="117918" cy="3649863"/>
            </a:xfrm>
            <a:custGeom>
              <a:avLst/>
              <a:gdLst>
                <a:gd name="connsiteX0" fmla="*/ -2189 w 117918"/>
                <a:gd name="connsiteY0" fmla="*/ 487184 h 3649863"/>
                <a:gd name="connsiteX1" fmla="*/ -2189 w 117918"/>
                <a:gd name="connsiteY1" fmla="*/ -483 h 3649863"/>
                <a:gd name="connsiteX2" fmla="*/ 115730 w 117918"/>
                <a:gd name="connsiteY2" fmla="*/ 3649381 h 3649863"/>
                <a:gd name="connsiteX3" fmla="*/ -2189 w 117918"/>
                <a:gd name="connsiteY3" fmla="*/ 487184 h 364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649863">
                  <a:moveTo>
                    <a:pt x="-2189" y="487184"/>
                  </a:moveTo>
                  <a:lnTo>
                    <a:pt x="-2189" y="-483"/>
                  </a:lnTo>
                  <a:lnTo>
                    <a:pt x="115730" y="3649381"/>
                  </a:lnTo>
                  <a:lnTo>
                    <a:pt x="-2189" y="48718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83" name="Freeform: Shape 1282">
              <a:extLst>
                <a:ext uri="{FF2B5EF4-FFF2-40B4-BE49-F238E27FC236}">
                  <a16:creationId xmlns:a16="http://schemas.microsoft.com/office/drawing/2014/main" id="{3FD17D7E-1F40-4111-8F94-B0BBA7A69F7D}"/>
                </a:ext>
              </a:extLst>
            </p:cNvPr>
            <p:cNvSpPr/>
            <p:nvPr/>
          </p:nvSpPr>
          <p:spPr>
            <a:xfrm>
              <a:off x="6104942" y="1002308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84" name="Freeform: Shape 1283">
              <a:extLst>
                <a:ext uri="{FF2B5EF4-FFF2-40B4-BE49-F238E27FC236}">
                  <a16:creationId xmlns:a16="http://schemas.microsoft.com/office/drawing/2014/main" id="{65728C43-6B2B-44AB-8362-79ADB178A1D5}"/>
                </a:ext>
              </a:extLst>
            </p:cNvPr>
            <p:cNvSpPr/>
            <p:nvPr/>
          </p:nvSpPr>
          <p:spPr>
            <a:xfrm>
              <a:off x="6222860" y="4405104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85" name="Freeform: Shape 1284">
              <a:extLst>
                <a:ext uri="{FF2B5EF4-FFF2-40B4-BE49-F238E27FC236}">
                  <a16:creationId xmlns:a16="http://schemas.microsoft.com/office/drawing/2014/main" id="{83D7A42A-CDF8-4B45-8E65-9B8A58C17DF2}"/>
                </a:ext>
              </a:extLst>
            </p:cNvPr>
            <p:cNvSpPr/>
            <p:nvPr/>
          </p:nvSpPr>
          <p:spPr>
            <a:xfrm>
              <a:off x="6222860" y="4405104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86" name="Freeform: Shape 1285">
              <a:extLst>
                <a:ext uri="{FF2B5EF4-FFF2-40B4-BE49-F238E27FC236}">
                  <a16:creationId xmlns:a16="http://schemas.microsoft.com/office/drawing/2014/main" id="{C0E47D52-41EC-4099-9DB8-6FF70ADACE8D}"/>
                </a:ext>
              </a:extLst>
            </p:cNvPr>
            <p:cNvSpPr/>
            <p:nvPr/>
          </p:nvSpPr>
          <p:spPr>
            <a:xfrm>
              <a:off x="6222860" y="3085538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87" name="Freeform: Shape 1286">
              <a:extLst>
                <a:ext uri="{FF2B5EF4-FFF2-40B4-BE49-F238E27FC236}">
                  <a16:creationId xmlns:a16="http://schemas.microsoft.com/office/drawing/2014/main" id="{7533F8F0-C854-4F69-8CB5-0FD7FFF090A7}"/>
                </a:ext>
              </a:extLst>
            </p:cNvPr>
            <p:cNvSpPr/>
            <p:nvPr/>
          </p:nvSpPr>
          <p:spPr>
            <a:xfrm>
              <a:off x="6222860" y="3085538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88" name="Freeform: Shape 1287">
              <a:extLst>
                <a:ext uri="{FF2B5EF4-FFF2-40B4-BE49-F238E27FC236}">
                  <a16:creationId xmlns:a16="http://schemas.microsoft.com/office/drawing/2014/main" id="{781F1379-D2BC-41AD-AFA5-584754B74B0C}"/>
                </a:ext>
              </a:extLst>
            </p:cNvPr>
            <p:cNvSpPr/>
            <p:nvPr/>
          </p:nvSpPr>
          <p:spPr>
            <a:xfrm>
              <a:off x="6222860" y="2108498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89" name="Freeform: Shape 1288">
              <a:extLst>
                <a:ext uri="{FF2B5EF4-FFF2-40B4-BE49-F238E27FC236}">
                  <a16:creationId xmlns:a16="http://schemas.microsoft.com/office/drawing/2014/main" id="{75409DE7-1B3A-4581-8CA0-E7C4418D1CF0}"/>
                </a:ext>
              </a:extLst>
            </p:cNvPr>
            <p:cNvSpPr/>
            <p:nvPr/>
          </p:nvSpPr>
          <p:spPr>
            <a:xfrm>
              <a:off x="6222860" y="2108498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90" name="Freeform: Shape 1289">
              <a:extLst>
                <a:ext uri="{FF2B5EF4-FFF2-40B4-BE49-F238E27FC236}">
                  <a16:creationId xmlns:a16="http://schemas.microsoft.com/office/drawing/2014/main" id="{5060E8E4-1565-42C8-AFB3-DF71D8A78A42}"/>
                </a:ext>
              </a:extLst>
            </p:cNvPr>
            <p:cNvSpPr/>
            <p:nvPr/>
          </p:nvSpPr>
          <p:spPr>
            <a:xfrm>
              <a:off x="6222860" y="1490828"/>
              <a:ext cx="213376" cy="241452"/>
            </a:xfrm>
            <a:custGeom>
              <a:avLst/>
              <a:gdLst>
                <a:gd name="connsiteX0" fmla="*/ -2189 w 213376"/>
                <a:gd name="connsiteY0" fmla="*/ 240970 h 241452"/>
                <a:gd name="connsiteX1" fmla="*/ -2189 w 213376"/>
                <a:gd name="connsiteY1" fmla="*/ -483 h 241452"/>
                <a:gd name="connsiteX2" fmla="*/ 211188 w 213376"/>
                <a:gd name="connsiteY2" fmla="*/ 240970 h 241452"/>
                <a:gd name="connsiteX3" fmla="*/ -2189 w 213376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1452">
                  <a:moveTo>
                    <a:pt x="-2189" y="240970"/>
                  </a:moveTo>
                  <a:lnTo>
                    <a:pt x="-2189" y="-483"/>
                  </a:lnTo>
                  <a:lnTo>
                    <a:pt x="211188" y="240970"/>
                  </a:lnTo>
                  <a:lnTo>
                    <a:pt x="-2189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91" name="Freeform: Shape 1290">
              <a:extLst>
                <a:ext uri="{FF2B5EF4-FFF2-40B4-BE49-F238E27FC236}">
                  <a16:creationId xmlns:a16="http://schemas.microsoft.com/office/drawing/2014/main" id="{C108AA53-233E-44BF-B05A-BCFC54721BB1}"/>
                </a:ext>
              </a:extLst>
            </p:cNvPr>
            <p:cNvSpPr/>
            <p:nvPr/>
          </p:nvSpPr>
          <p:spPr>
            <a:xfrm>
              <a:off x="6222860" y="1490828"/>
              <a:ext cx="213376" cy="241452"/>
            </a:xfrm>
            <a:custGeom>
              <a:avLst/>
              <a:gdLst>
                <a:gd name="connsiteX0" fmla="*/ 211188 w 213376"/>
                <a:gd name="connsiteY0" fmla="*/ 240970 h 241452"/>
                <a:gd name="connsiteX1" fmla="*/ -2189 w 213376"/>
                <a:gd name="connsiteY1" fmla="*/ -483 h 241452"/>
                <a:gd name="connsiteX2" fmla="*/ 211188 w 213376"/>
                <a:gd name="connsiteY2" fmla="*/ -483 h 241452"/>
                <a:gd name="connsiteX3" fmla="*/ 211188 w 213376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1452">
                  <a:moveTo>
                    <a:pt x="211188" y="240970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92" name="Freeform: Shape 1291">
              <a:extLst>
                <a:ext uri="{FF2B5EF4-FFF2-40B4-BE49-F238E27FC236}">
                  <a16:creationId xmlns:a16="http://schemas.microsoft.com/office/drawing/2014/main" id="{A7A3B620-20EA-486C-89DB-C1F445F08D09}"/>
                </a:ext>
              </a:extLst>
            </p:cNvPr>
            <p:cNvSpPr/>
            <p:nvPr/>
          </p:nvSpPr>
          <p:spPr>
            <a:xfrm>
              <a:off x="6222860" y="1002308"/>
              <a:ext cx="213376" cy="123533"/>
            </a:xfrm>
            <a:custGeom>
              <a:avLst/>
              <a:gdLst>
                <a:gd name="connsiteX0" fmla="*/ -2189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123051 h 123533"/>
                <a:gd name="connsiteX3" fmla="*/ -2189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1118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93" name="Freeform: Shape 1292">
              <a:extLst>
                <a:ext uri="{FF2B5EF4-FFF2-40B4-BE49-F238E27FC236}">
                  <a16:creationId xmlns:a16="http://schemas.microsoft.com/office/drawing/2014/main" id="{AECAFD43-08C0-49D1-86A5-72529510630F}"/>
                </a:ext>
              </a:extLst>
            </p:cNvPr>
            <p:cNvSpPr/>
            <p:nvPr/>
          </p:nvSpPr>
          <p:spPr>
            <a:xfrm>
              <a:off x="6222860" y="1002308"/>
              <a:ext cx="213376" cy="123533"/>
            </a:xfrm>
            <a:custGeom>
              <a:avLst/>
              <a:gdLst>
                <a:gd name="connsiteX0" fmla="*/ 211188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-483 h 123533"/>
                <a:gd name="connsiteX3" fmla="*/ 211188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211188" y="123051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94" name="Freeform: Shape 1293">
              <a:extLst>
                <a:ext uri="{FF2B5EF4-FFF2-40B4-BE49-F238E27FC236}">
                  <a16:creationId xmlns:a16="http://schemas.microsoft.com/office/drawing/2014/main" id="{C77C7996-8696-4426-8D52-8968285FF95B}"/>
                </a:ext>
              </a:extLst>
            </p:cNvPr>
            <p:cNvSpPr/>
            <p:nvPr/>
          </p:nvSpPr>
          <p:spPr>
            <a:xfrm>
              <a:off x="6436237" y="1002308"/>
              <a:ext cx="123533" cy="3649863"/>
            </a:xfrm>
            <a:custGeom>
              <a:avLst/>
              <a:gdLst>
                <a:gd name="connsiteX0" fmla="*/ -2189 w 123533"/>
                <a:gd name="connsiteY0" fmla="*/ 121743 h 3649863"/>
                <a:gd name="connsiteX1" fmla="*/ -2189 w 123533"/>
                <a:gd name="connsiteY1" fmla="*/ -483 h 3649863"/>
                <a:gd name="connsiteX2" fmla="*/ 121345 w 123533"/>
                <a:gd name="connsiteY2" fmla="*/ 3649381 h 3649863"/>
                <a:gd name="connsiteX3" fmla="*/ -2189 w 123533"/>
                <a:gd name="connsiteY3" fmla="*/ 121743 h 364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649863">
                  <a:moveTo>
                    <a:pt x="-2189" y="121743"/>
                  </a:moveTo>
                  <a:lnTo>
                    <a:pt x="-2189" y="-483"/>
                  </a:lnTo>
                  <a:lnTo>
                    <a:pt x="121345" y="3649381"/>
                  </a:lnTo>
                  <a:lnTo>
                    <a:pt x="-2189" y="12174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95" name="Freeform: Shape 1294">
              <a:extLst>
                <a:ext uri="{FF2B5EF4-FFF2-40B4-BE49-F238E27FC236}">
                  <a16:creationId xmlns:a16="http://schemas.microsoft.com/office/drawing/2014/main" id="{5B16771F-61DA-4DD9-9D64-DDDFA7EE65C1}"/>
                </a:ext>
              </a:extLst>
            </p:cNvPr>
            <p:cNvSpPr/>
            <p:nvPr/>
          </p:nvSpPr>
          <p:spPr>
            <a:xfrm>
              <a:off x="6436237" y="1002308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96" name="Freeform: Shape 1295">
              <a:extLst>
                <a:ext uri="{FF2B5EF4-FFF2-40B4-BE49-F238E27FC236}">
                  <a16:creationId xmlns:a16="http://schemas.microsoft.com/office/drawing/2014/main" id="{CBA44037-AF21-4E31-9B45-B97CAC3D3C4E}"/>
                </a:ext>
              </a:extLst>
            </p:cNvPr>
            <p:cNvSpPr/>
            <p:nvPr/>
          </p:nvSpPr>
          <p:spPr>
            <a:xfrm>
              <a:off x="5891565" y="4770090"/>
              <a:ext cx="881582" cy="123533"/>
            </a:xfrm>
            <a:custGeom>
              <a:avLst/>
              <a:gdLst>
                <a:gd name="connsiteX0" fmla="*/ -2189 w 881582"/>
                <a:gd name="connsiteY0" fmla="*/ 123051 h 123533"/>
                <a:gd name="connsiteX1" fmla="*/ -2189 w 881582"/>
                <a:gd name="connsiteY1" fmla="*/ -483 h 123533"/>
                <a:gd name="connsiteX2" fmla="*/ 879393 w 881582"/>
                <a:gd name="connsiteY2" fmla="*/ 123051 h 123533"/>
                <a:gd name="connsiteX3" fmla="*/ -2189 w 881582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1582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879393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97" name="Freeform: Shape 1296">
              <a:extLst>
                <a:ext uri="{FF2B5EF4-FFF2-40B4-BE49-F238E27FC236}">
                  <a16:creationId xmlns:a16="http://schemas.microsoft.com/office/drawing/2014/main" id="{8CD01544-4B00-46E1-AF1D-634E9905A791}"/>
                </a:ext>
              </a:extLst>
            </p:cNvPr>
            <p:cNvSpPr/>
            <p:nvPr/>
          </p:nvSpPr>
          <p:spPr>
            <a:xfrm>
              <a:off x="5891565" y="4770090"/>
              <a:ext cx="881582" cy="123533"/>
            </a:xfrm>
            <a:custGeom>
              <a:avLst/>
              <a:gdLst>
                <a:gd name="connsiteX0" fmla="*/ 879393 w 881582"/>
                <a:gd name="connsiteY0" fmla="*/ 123051 h 123533"/>
                <a:gd name="connsiteX1" fmla="*/ -2189 w 881582"/>
                <a:gd name="connsiteY1" fmla="*/ -483 h 123533"/>
                <a:gd name="connsiteX2" fmla="*/ 879393 w 881582"/>
                <a:gd name="connsiteY2" fmla="*/ -483 h 123533"/>
                <a:gd name="connsiteX3" fmla="*/ 879393 w 881582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1582" h="123533">
                  <a:moveTo>
                    <a:pt x="879393" y="123051"/>
                  </a:moveTo>
                  <a:lnTo>
                    <a:pt x="-2189" y="-483"/>
                  </a:lnTo>
                  <a:lnTo>
                    <a:pt x="879393" y="-483"/>
                  </a:lnTo>
                  <a:lnTo>
                    <a:pt x="879393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98" name="Freeform: Shape 1297">
              <a:extLst>
                <a:ext uri="{FF2B5EF4-FFF2-40B4-BE49-F238E27FC236}">
                  <a16:creationId xmlns:a16="http://schemas.microsoft.com/office/drawing/2014/main" id="{7C105D83-8C8C-4EFE-8698-3C8E84A7CCD1}"/>
                </a:ext>
              </a:extLst>
            </p:cNvPr>
            <p:cNvSpPr/>
            <p:nvPr/>
          </p:nvSpPr>
          <p:spPr>
            <a:xfrm>
              <a:off x="6559771" y="4405104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99" name="Freeform: Shape 1298">
              <a:extLst>
                <a:ext uri="{FF2B5EF4-FFF2-40B4-BE49-F238E27FC236}">
                  <a16:creationId xmlns:a16="http://schemas.microsoft.com/office/drawing/2014/main" id="{FF0DFB36-CFE3-4458-9FD0-516B6B670CA3}"/>
                </a:ext>
              </a:extLst>
            </p:cNvPr>
            <p:cNvSpPr/>
            <p:nvPr/>
          </p:nvSpPr>
          <p:spPr>
            <a:xfrm>
              <a:off x="6559771" y="4405104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00" name="Freeform: Shape 1299">
              <a:extLst>
                <a:ext uri="{FF2B5EF4-FFF2-40B4-BE49-F238E27FC236}">
                  <a16:creationId xmlns:a16="http://schemas.microsoft.com/office/drawing/2014/main" id="{B1FE93F0-F004-4D4C-B14B-7C97CCDDAD8C}"/>
                </a:ext>
              </a:extLst>
            </p:cNvPr>
            <p:cNvSpPr/>
            <p:nvPr/>
          </p:nvSpPr>
          <p:spPr>
            <a:xfrm>
              <a:off x="6559771" y="3085538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01" name="Freeform: Shape 1300">
              <a:extLst>
                <a:ext uri="{FF2B5EF4-FFF2-40B4-BE49-F238E27FC236}">
                  <a16:creationId xmlns:a16="http://schemas.microsoft.com/office/drawing/2014/main" id="{8B2ECB29-A435-4FDE-B205-BA964A35216B}"/>
                </a:ext>
              </a:extLst>
            </p:cNvPr>
            <p:cNvSpPr/>
            <p:nvPr/>
          </p:nvSpPr>
          <p:spPr>
            <a:xfrm>
              <a:off x="6559771" y="3085538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02" name="Freeform: Shape 1301">
              <a:extLst>
                <a:ext uri="{FF2B5EF4-FFF2-40B4-BE49-F238E27FC236}">
                  <a16:creationId xmlns:a16="http://schemas.microsoft.com/office/drawing/2014/main" id="{B86F8DE2-FB38-4BA4-A104-0674B0D73EB3}"/>
                </a:ext>
              </a:extLst>
            </p:cNvPr>
            <p:cNvSpPr/>
            <p:nvPr/>
          </p:nvSpPr>
          <p:spPr>
            <a:xfrm>
              <a:off x="6559771" y="2108498"/>
              <a:ext cx="213376" cy="247067"/>
            </a:xfrm>
            <a:custGeom>
              <a:avLst/>
              <a:gdLst>
                <a:gd name="connsiteX0" fmla="*/ -2189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246585 h 247067"/>
                <a:gd name="connsiteX3" fmla="*/ -2189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211188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03" name="Freeform: Shape 1302">
              <a:extLst>
                <a:ext uri="{FF2B5EF4-FFF2-40B4-BE49-F238E27FC236}">
                  <a16:creationId xmlns:a16="http://schemas.microsoft.com/office/drawing/2014/main" id="{4466BDFD-FF31-4E58-95A8-DE776E9DC311}"/>
                </a:ext>
              </a:extLst>
            </p:cNvPr>
            <p:cNvSpPr/>
            <p:nvPr/>
          </p:nvSpPr>
          <p:spPr>
            <a:xfrm>
              <a:off x="6559771" y="2108498"/>
              <a:ext cx="213376" cy="247067"/>
            </a:xfrm>
            <a:custGeom>
              <a:avLst/>
              <a:gdLst>
                <a:gd name="connsiteX0" fmla="*/ 211188 w 213376"/>
                <a:gd name="connsiteY0" fmla="*/ 246585 h 247067"/>
                <a:gd name="connsiteX1" fmla="*/ -2189 w 213376"/>
                <a:gd name="connsiteY1" fmla="*/ -483 h 247067"/>
                <a:gd name="connsiteX2" fmla="*/ 211188 w 213376"/>
                <a:gd name="connsiteY2" fmla="*/ -483 h 247067"/>
                <a:gd name="connsiteX3" fmla="*/ 211188 w 213376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7067">
                  <a:moveTo>
                    <a:pt x="211188" y="246585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04" name="Freeform: Shape 1303">
              <a:extLst>
                <a:ext uri="{FF2B5EF4-FFF2-40B4-BE49-F238E27FC236}">
                  <a16:creationId xmlns:a16="http://schemas.microsoft.com/office/drawing/2014/main" id="{CA91DABD-3B42-4533-9914-E55511D8D234}"/>
                </a:ext>
              </a:extLst>
            </p:cNvPr>
            <p:cNvSpPr/>
            <p:nvPr/>
          </p:nvSpPr>
          <p:spPr>
            <a:xfrm>
              <a:off x="6559771" y="1490828"/>
              <a:ext cx="213376" cy="241452"/>
            </a:xfrm>
            <a:custGeom>
              <a:avLst/>
              <a:gdLst>
                <a:gd name="connsiteX0" fmla="*/ -2189 w 213376"/>
                <a:gd name="connsiteY0" fmla="*/ 240970 h 241452"/>
                <a:gd name="connsiteX1" fmla="*/ -2189 w 213376"/>
                <a:gd name="connsiteY1" fmla="*/ -483 h 241452"/>
                <a:gd name="connsiteX2" fmla="*/ 211188 w 213376"/>
                <a:gd name="connsiteY2" fmla="*/ 240970 h 241452"/>
                <a:gd name="connsiteX3" fmla="*/ -2189 w 213376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1452">
                  <a:moveTo>
                    <a:pt x="-2189" y="240970"/>
                  </a:moveTo>
                  <a:lnTo>
                    <a:pt x="-2189" y="-483"/>
                  </a:lnTo>
                  <a:lnTo>
                    <a:pt x="211188" y="240970"/>
                  </a:lnTo>
                  <a:lnTo>
                    <a:pt x="-2189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05" name="Freeform: Shape 1304">
              <a:extLst>
                <a:ext uri="{FF2B5EF4-FFF2-40B4-BE49-F238E27FC236}">
                  <a16:creationId xmlns:a16="http://schemas.microsoft.com/office/drawing/2014/main" id="{1AFD4CD8-48BB-4F86-B9D5-DE0E58E0C1D7}"/>
                </a:ext>
              </a:extLst>
            </p:cNvPr>
            <p:cNvSpPr/>
            <p:nvPr/>
          </p:nvSpPr>
          <p:spPr>
            <a:xfrm>
              <a:off x="6559771" y="1490828"/>
              <a:ext cx="213376" cy="241452"/>
            </a:xfrm>
            <a:custGeom>
              <a:avLst/>
              <a:gdLst>
                <a:gd name="connsiteX0" fmla="*/ 211188 w 213376"/>
                <a:gd name="connsiteY0" fmla="*/ 240970 h 241452"/>
                <a:gd name="connsiteX1" fmla="*/ -2189 w 213376"/>
                <a:gd name="connsiteY1" fmla="*/ -483 h 241452"/>
                <a:gd name="connsiteX2" fmla="*/ 211188 w 213376"/>
                <a:gd name="connsiteY2" fmla="*/ -483 h 241452"/>
                <a:gd name="connsiteX3" fmla="*/ 211188 w 213376"/>
                <a:gd name="connsiteY3" fmla="*/ 240970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241452">
                  <a:moveTo>
                    <a:pt x="211188" y="240970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2409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06" name="Freeform: Shape 1305">
              <a:extLst>
                <a:ext uri="{FF2B5EF4-FFF2-40B4-BE49-F238E27FC236}">
                  <a16:creationId xmlns:a16="http://schemas.microsoft.com/office/drawing/2014/main" id="{8FD964FE-83FF-4441-B8AC-818B8C7FC6BA}"/>
                </a:ext>
              </a:extLst>
            </p:cNvPr>
            <p:cNvSpPr/>
            <p:nvPr/>
          </p:nvSpPr>
          <p:spPr>
            <a:xfrm>
              <a:off x="6559771" y="1002308"/>
              <a:ext cx="213376" cy="123533"/>
            </a:xfrm>
            <a:custGeom>
              <a:avLst/>
              <a:gdLst>
                <a:gd name="connsiteX0" fmla="*/ -2189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123051 h 123533"/>
                <a:gd name="connsiteX3" fmla="*/ -2189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1118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07" name="Freeform: Shape 1306">
              <a:extLst>
                <a:ext uri="{FF2B5EF4-FFF2-40B4-BE49-F238E27FC236}">
                  <a16:creationId xmlns:a16="http://schemas.microsoft.com/office/drawing/2014/main" id="{7726BD02-68E8-4DF8-ACF1-F33EC8F01B57}"/>
                </a:ext>
              </a:extLst>
            </p:cNvPr>
            <p:cNvSpPr/>
            <p:nvPr/>
          </p:nvSpPr>
          <p:spPr>
            <a:xfrm>
              <a:off x="6559771" y="1002308"/>
              <a:ext cx="213376" cy="123533"/>
            </a:xfrm>
            <a:custGeom>
              <a:avLst/>
              <a:gdLst>
                <a:gd name="connsiteX0" fmla="*/ 211188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-483 h 123533"/>
                <a:gd name="connsiteX3" fmla="*/ 211188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211188" y="123051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08" name="Freeform: Shape 1307">
              <a:extLst>
                <a:ext uri="{FF2B5EF4-FFF2-40B4-BE49-F238E27FC236}">
                  <a16:creationId xmlns:a16="http://schemas.microsoft.com/office/drawing/2014/main" id="{658162CA-1AB4-4892-BC76-B1F86478E07B}"/>
                </a:ext>
              </a:extLst>
            </p:cNvPr>
            <p:cNvSpPr/>
            <p:nvPr/>
          </p:nvSpPr>
          <p:spPr>
            <a:xfrm>
              <a:off x="6773148" y="1002308"/>
              <a:ext cx="123533" cy="3891316"/>
            </a:xfrm>
            <a:custGeom>
              <a:avLst/>
              <a:gdLst>
                <a:gd name="connsiteX0" fmla="*/ -2189 w 123533"/>
                <a:gd name="connsiteY0" fmla="*/ 121653 h 3891316"/>
                <a:gd name="connsiteX1" fmla="*/ -2189 w 123533"/>
                <a:gd name="connsiteY1" fmla="*/ -483 h 3891316"/>
                <a:gd name="connsiteX2" fmla="*/ 121345 w 123533"/>
                <a:gd name="connsiteY2" fmla="*/ 3890833 h 3891316"/>
                <a:gd name="connsiteX3" fmla="*/ -2189 w 123533"/>
                <a:gd name="connsiteY3" fmla="*/ 121653 h 389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891316">
                  <a:moveTo>
                    <a:pt x="-2189" y="121653"/>
                  </a:moveTo>
                  <a:lnTo>
                    <a:pt x="-2189" y="-483"/>
                  </a:lnTo>
                  <a:lnTo>
                    <a:pt x="121345" y="3890833"/>
                  </a:lnTo>
                  <a:lnTo>
                    <a:pt x="-2189" y="12165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09" name="Freeform: Shape 1308">
              <a:extLst>
                <a:ext uri="{FF2B5EF4-FFF2-40B4-BE49-F238E27FC236}">
                  <a16:creationId xmlns:a16="http://schemas.microsoft.com/office/drawing/2014/main" id="{61FFA44E-9D5B-4685-BD94-4620EEBAEF42}"/>
                </a:ext>
              </a:extLst>
            </p:cNvPr>
            <p:cNvSpPr/>
            <p:nvPr/>
          </p:nvSpPr>
          <p:spPr>
            <a:xfrm>
              <a:off x="6773148" y="1002308"/>
              <a:ext cx="123533" cy="3891316"/>
            </a:xfrm>
            <a:custGeom>
              <a:avLst/>
              <a:gdLst>
                <a:gd name="connsiteX0" fmla="*/ 121345 w 123533"/>
                <a:gd name="connsiteY0" fmla="*/ 3890833 h 3891316"/>
                <a:gd name="connsiteX1" fmla="*/ -2189 w 123533"/>
                <a:gd name="connsiteY1" fmla="*/ -483 h 3891316"/>
                <a:gd name="connsiteX2" fmla="*/ 121345 w 123533"/>
                <a:gd name="connsiteY2" fmla="*/ -483 h 3891316"/>
                <a:gd name="connsiteX3" fmla="*/ 121345 w 123533"/>
                <a:gd name="connsiteY3" fmla="*/ 3890833 h 389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891316">
                  <a:moveTo>
                    <a:pt x="121345" y="3890833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389083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10" name="Freeform: Shape 1309">
              <a:extLst>
                <a:ext uri="{FF2B5EF4-FFF2-40B4-BE49-F238E27FC236}">
                  <a16:creationId xmlns:a16="http://schemas.microsoft.com/office/drawing/2014/main" id="{AACC05B6-88BC-43F6-AA04-2098AC79E5C6}"/>
                </a:ext>
              </a:extLst>
            </p:cNvPr>
            <p:cNvSpPr/>
            <p:nvPr/>
          </p:nvSpPr>
          <p:spPr>
            <a:xfrm>
              <a:off x="5768031" y="1490828"/>
              <a:ext cx="123533" cy="3402795"/>
            </a:xfrm>
            <a:custGeom>
              <a:avLst/>
              <a:gdLst>
                <a:gd name="connsiteX0" fmla="*/ 121345 w 123533"/>
                <a:gd name="connsiteY0" fmla="*/ 3402313 h 3402795"/>
                <a:gd name="connsiteX1" fmla="*/ -2189 w 123533"/>
                <a:gd name="connsiteY1" fmla="*/ -483 h 3402795"/>
                <a:gd name="connsiteX2" fmla="*/ 121345 w 123533"/>
                <a:gd name="connsiteY2" fmla="*/ 3280239 h 3402795"/>
                <a:gd name="connsiteX3" fmla="*/ 121345 w 123533"/>
                <a:gd name="connsiteY3" fmla="*/ 3402313 h 340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402795">
                  <a:moveTo>
                    <a:pt x="121345" y="3402313"/>
                  </a:moveTo>
                  <a:lnTo>
                    <a:pt x="-2189" y="-483"/>
                  </a:lnTo>
                  <a:lnTo>
                    <a:pt x="121345" y="3280239"/>
                  </a:lnTo>
                  <a:lnTo>
                    <a:pt x="121345" y="340231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11" name="Freeform: Shape 1310">
              <a:extLst>
                <a:ext uri="{FF2B5EF4-FFF2-40B4-BE49-F238E27FC236}">
                  <a16:creationId xmlns:a16="http://schemas.microsoft.com/office/drawing/2014/main" id="{D2057101-18E3-4E91-BFB9-ED4C15088E04}"/>
                </a:ext>
              </a:extLst>
            </p:cNvPr>
            <p:cNvSpPr/>
            <p:nvPr/>
          </p:nvSpPr>
          <p:spPr>
            <a:xfrm>
              <a:off x="5768031" y="1490828"/>
              <a:ext cx="123533" cy="3279262"/>
            </a:xfrm>
            <a:custGeom>
              <a:avLst/>
              <a:gdLst>
                <a:gd name="connsiteX0" fmla="*/ 121345 w 123533"/>
                <a:gd name="connsiteY0" fmla="*/ 3278779 h 3279262"/>
                <a:gd name="connsiteX1" fmla="*/ -2189 w 123533"/>
                <a:gd name="connsiteY1" fmla="*/ -483 h 3279262"/>
                <a:gd name="connsiteX2" fmla="*/ 121345 w 123533"/>
                <a:gd name="connsiteY2" fmla="*/ 3156761 h 3279262"/>
                <a:gd name="connsiteX3" fmla="*/ 121345 w 123533"/>
                <a:gd name="connsiteY3" fmla="*/ 3278779 h 327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279262">
                  <a:moveTo>
                    <a:pt x="121345" y="3278779"/>
                  </a:moveTo>
                  <a:lnTo>
                    <a:pt x="-2189" y="-483"/>
                  </a:lnTo>
                  <a:lnTo>
                    <a:pt x="121345" y="3156761"/>
                  </a:lnTo>
                  <a:lnTo>
                    <a:pt x="121345" y="327877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12" name="Freeform: Shape 1311">
              <a:extLst>
                <a:ext uri="{FF2B5EF4-FFF2-40B4-BE49-F238E27FC236}">
                  <a16:creationId xmlns:a16="http://schemas.microsoft.com/office/drawing/2014/main" id="{48A77591-45BA-4E2A-8768-466AE142E5F4}"/>
                </a:ext>
              </a:extLst>
            </p:cNvPr>
            <p:cNvSpPr/>
            <p:nvPr/>
          </p:nvSpPr>
          <p:spPr>
            <a:xfrm>
              <a:off x="5768031" y="1490828"/>
              <a:ext cx="123533" cy="3161343"/>
            </a:xfrm>
            <a:custGeom>
              <a:avLst/>
              <a:gdLst>
                <a:gd name="connsiteX0" fmla="*/ 121345 w 123533"/>
                <a:gd name="connsiteY0" fmla="*/ 3160860 h 3161343"/>
                <a:gd name="connsiteX1" fmla="*/ -2189 w 123533"/>
                <a:gd name="connsiteY1" fmla="*/ -483 h 3161343"/>
                <a:gd name="connsiteX2" fmla="*/ 121345 w 123533"/>
                <a:gd name="connsiteY2" fmla="*/ 2916488 h 3161343"/>
                <a:gd name="connsiteX3" fmla="*/ 121345 w 123533"/>
                <a:gd name="connsiteY3" fmla="*/ 3160860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161343">
                  <a:moveTo>
                    <a:pt x="121345" y="3160860"/>
                  </a:moveTo>
                  <a:lnTo>
                    <a:pt x="-2189" y="-483"/>
                  </a:lnTo>
                  <a:lnTo>
                    <a:pt x="121345" y="2916488"/>
                  </a:lnTo>
                  <a:lnTo>
                    <a:pt x="121345" y="316086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13" name="Freeform: Shape 1312">
              <a:extLst>
                <a:ext uri="{FF2B5EF4-FFF2-40B4-BE49-F238E27FC236}">
                  <a16:creationId xmlns:a16="http://schemas.microsoft.com/office/drawing/2014/main" id="{71E7AE47-6867-4243-BE0E-AA604D3EC47D}"/>
                </a:ext>
              </a:extLst>
            </p:cNvPr>
            <p:cNvSpPr/>
            <p:nvPr/>
          </p:nvSpPr>
          <p:spPr>
            <a:xfrm>
              <a:off x="5768031" y="1490828"/>
              <a:ext cx="123533" cy="2914275"/>
            </a:xfrm>
            <a:custGeom>
              <a:avLst/>
              <a:gdLst>
                <a:gd name="connsiteX0" fmla="*/ 121345 w 123533"/>
                <a:gd name="connsiteY0" fmla="*/ 2913793 h 2914275"/>
                <a:gd name="connsiteX1" fmla="*/ -2189 w 123533"/>
                <a:gd name="connsiteY1" fmla="*/ -483 h 2914275"/>
                <a:gd name="connsiteX2" fmla="*/ 121345 w 123533"/>
                <a:gd name="connsiteY2" fmla="*/ 1839217 h 2914275"/>
                <a:gd name="connsiteX3" fmla="*/ 121345 w 123533"/>
                <a:gd name="connsiteY3" fmla="*/ 2913793 h 2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914275">
                  <a:moveTo>
                    <a:pt x="121345" y="2913793"/>
                  </a:moveTo>
                  <a:lnTo>
                    <a:pt x="-2189" y="-483"/>
                  </a:lnTo>
                  <a:lnTo>
                    <a:pt x="121345" y="1839217"/>
                  </a:lnTo>
                  <a:lnTo>
                    <a:pt x="121345" y="291379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14" name="Freeform: Shape 1313">
              <a:extLst>
                <a:ext uri="{FF2B5EF4-FFF2-40B4-BE49-F238E27FC236}">
                  <a16:creationId xmlns:a16="http://schemas.microsoft.com/office/drawing/2014/main" id="{0B99987D-C033-4C03-98BF-5E858EDFC2EB}"/>
                </a:ext>
              </a:extLst>
            </p:cNvPr>
            <p:cNvSpPr/>
            <p:nvPr/>
          </p:nvSpPr>
          <p:spPr>
            <a:xfrm>
              <a:off x="5768031" y="1490828"/>
              <a:ext cx="123533" cy="1841777"/>
            </a:xfrm>
            <a:custGeom>
              <a:avLst/>
              <a:gdLst>
                <a:gd name="connsiteX0" fmla="*/ 121345 w 123533"/>
                <a:gd name="connsiteY0" fmla="*/ 1841294 h 1841777"/>
                <a:gd name="connsiteX1" fmla="*/ -2189 w 123533"/>
                <a:gd name="connsiteY1" fmla="*/ -483 h 1841777"/>
                <a:gd name="connsiteX2" fmla="*/ 121345 w 123533"/>
                <a:gd name="connsiteY2" fmla="*/ 1596866 h 1841777"/>
                <a:gd name="connsiteX3" fmla="*/ 121345 w 123533"/>
                <a:gd name="connsiteY3" fmla="*/ 1841294 h 18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841777">
                  <a:moveTo>
                    <a:pt x="121345" y="1841294"/>
                  </a:moveTo>
                  <a:lnTo>
                    <a:pt x="-2189" y="-483"/>
                  </a:lnTo>
                  <a:lnTo>
                    <a:pt x="121345" y="1596866"/>
                  </a:lnTo>
                  <a:lnTo>
                    <a:pt x="121345" y="184129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15" name="Freeform: Shape 1314">
              <a:extLst>
                <a:ext uri="{FF2B5EF4-FFF2-40B4-BE49-F238E27FC236}">
                  <a16:creationId xmlns:a16="http://schemas.microsoft.com/office/drawing/2014/main" id="{20F651AC-3E3E-4489-8E13-71C03E717727}"/>
                </a:ext>
              </a:extLst>
            </p:cNvPr>
            <p:cNvSpPr/>
            <p:nvPr/>
          </p:nvSpPr>
          <p:spPr>
            <a:xfrm>
              <a:off x="5768031" y="1490828"/>
              <a:ext cx="123533" cy="1594709"/>
            </a:xfrm>
            <a:custGeom>
              <a:avLst/>
              <a:gdLst>
                <a:gd name="connsiteX0" fmla="*/ 121345 w 123533"/>
                <a:gd name="connsiteY0" fmla="*/ 1594227 h 1594709"/>
                <a:gd name="connsiteX1" fmla="*/ -2189 w 123533"/>
                <a:gd name="connsiteY1" fmla="*/ -483 h 1594709"/>
                <a:gd name="connsiteX2" fmla="*/ 121345 w 123533"/>
                <a:gd name="connsiteY2" fmla="*/ 864591 h 1594709"/>
                <a:gd name="connsiteX3" fmla="*/ 121345 w 123533"/>
                <a:gd name="connsiteY3" fmla="*/ 1594227 h 1594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594709">
                  <a:moveTo>
                    <a:pt x="121345" y="1594227"/>
                  </a:moveTo>
                  <a:lnTo>
                    <a:pt x="-2189" y="-483"/>
                  </a:lnTo>
                  <a:lnTo>
                    <a:pt x="121345" y="864591"/>
                  </a:lnTo>
                  <a:lnTo>
                    <a:pt x="121345" y="15942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16" name="Freeform: Shape 1315">
              <a:extLst>
                <a:ext uri="{FF2B5EF4-FFF2-40B4-BE49-F238E27FC236}">
                  <a16:creationId xmlns:a16="http://schemas.microsoft.com/office/drawing/2014/main" id="{30E68446-2D45-444D-B809-41E61411C66D}"/>
                </a:ext>
              </a:extLst>
            </p:cNvPr>
            <p:cNvSpPr/>
            <p:nvPr/>
          </p:nvSpPr>
          <p:spPr>
            <a:xfrm>
              <a:off x="5768031" y="1490828"/>
              <a:ext cx="123533" cy="864736"/>
            </a:xfrm>
            <a:custGeom>
              <a:avLst/>
              <a:gdLst>
                <a:gd name="connsiteX0" fmla="*/ 121345 w 123533"/>
                <a:gd name="connsiteY0" fmla="*/ 864254 h 864736"/>
                <a:gd name="connsiteX1" fmla="*/ -2189 w 123533"/>
                <a:gd name="connsiteY1" fmla="*/ -483 h 864736"/>
                <a:gd name="connsiteX2" fmla="*/ 121345 w 123533"/>
                <a:gd name="connsiteY2" fmla="*/ 620325 h 864736"/>
                <a:gd name="connsiteX3" fmla="*/ 121345 w 123533"/>
                <a:gd name="connsiteY3" fmla="*/ 864254 h 86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64736">
                  <a:moveTo>
                    <a:pt x="121345" y="864254"/>
                  </a:moveTo>
                  <a:lnTo>
                    <a:pt x="-2189" y="-483"/>
                  </a:lnTo>
                  <a:lnTo>
                    <a:pt x="121345" y="620325"/>
                  </a:lnTo>
                  <a:lnTo>
                    <a:pt x="121345" y="86425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17" name="Freeform: Shape 1316">
              <a:extLst>
                <a:ext uri="{FF2B5EF4-FFF2-40B4-BE49-F238E27FC236}">
                  <a16:creationId xmlns:a16="http://schemas.microsoft.com/office/drawing/2014/main" id="{C62AA21C-10CC-4F5C-805E-45405F7EACCA}"/>
                </a:ext>
              </a:extLst>
            </p:cNvPr>
            <p:cNvSpPr/>
            <p:nvPr/>
          </p:nvSpPr>
          <p:spPr>
            <a:xfrm>
              <a:off x="5768031" y="1490828"/>
              <a:ext cx="123533" cy="617669"/>
            </a:xfrm>
            <a:custGeom>
              <a:avLst/>
              <a:gdLst>
                <a:gd name="connsiteX0" fmla="*/ 121345 w 123533"/>
                <a:gd name="connsiteY0" fmla="*/ 617186 h 617669"/>
                <a:gd name="connsiteX1" fmla="*/ -2189 w 123533"/>
                <a:gd name="connsiteY1" fmla="*/ -483 h 617669"/>
                <a:gd name="connsiteX2" fmla="*/ 121345 w 123533"/>
                <a:gd name="connsiteY2" fmla="*/ 242211 h 617669"/>
                <a:gd name="connsiteX3" fmla="*/ 121345 w 123533"/>
                <a:gd name="connsiteY3" fmla="*/ 617175 h 61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17669">
                  <a:moveTo>
                    <a:pt x="121345" y="617186"/>
                  </a:moveTo>
                  <a:lnTo>
                    <a:pt x="-2189" y="-483"/>
                  </a:lnTo>
                  <a:lnTo>
                    <a:pt x="121345" y="242211"/>
                  </a:lnTo>
                  <a:lnTo>
                    <a:pt x="121345" y="61717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18" name="Freeform: Shape 1317">
              <a:extLst>
                <a:ext uri="{FF2B5EF4-FFF2-40B4-BE49-F238E27FC236}">
                  <a16:creationId xmlns:a16="http://schemas.microsoft.com/office/drawing/2014/main" id="{9295FA85-3964-4CDB-BA67-C984B2CCF367}"/>
                </a:ext>
              </a:extLst>
            </p:cNvPr>
            <p:cNvSpPr/>
            <p:nvPr/>
          </p:nvSpPr>
          <p:spPr>
            <a:xfrm>
              <a:off x="6104942" y="4405104"/>
              <a:ext cx="117918" cy="247067"/>
            </a:xfrm>
            <a:custGeom>
              <a:avLst/>
              <a:gdLst>
                <a:gd name="connsiteX0" fmla="*/ -2189 w 117918"/>
                <a:gd name="connsiteY0" fmla="*/ 246585 h 247067"/>
                <a:gd name="connsiteX1" fmla="*/ -2189 w 117918"/>
                <a:gd name="connsiteY1" fmla="*/ -483 h 247067"/>
                <a:gd name="connsiteX2" fmla="*/ 115730 w 117918"/>
                <a:gd name="connsiteY2" fmla="*/ 246585 h 247067"/>
                <a:gd name="connsiteX3" fmla="*/ -2189 w 117918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115730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19" name="Freeform: Shape 1318">
              <a:extLst>
                <a:ext uri="{FF2B5EF4-FFF2-40B4-BE49-F238E27FC236}">
                  <a16:creationId xmlns:a16="http://schemas.microsoft.com/office/drawing/2014/main" id="{51A8CD55-EEA3-45D0-8620-D34B85339111}"/>
                </a:ext>
              </a:extLst>
            </p:cNvPr>
            <p:cNvSpPr/>
            <p:nvPr/>
          </p:nvSpPr>
          <p:spPr>
            <a:xfrm>
              <a:off x="6104942" y="3332606"/>
              <a:ext cx="117918" cy="1319566"/>
            </a:xfrm>
            <a:custGeom>
              <a:avLst/>
              <a:gdLst>
                <a:gd name="connsiteX0" fmla="*/ -2189 w 117918"/>
                <a:gd name="connsiteY0" fmla="*/ 1074767 h 1319566"/>
                <a:gd name="connsiteX1" fmla="*/ -2189 w 117918"/>
                <a:gd name="connsiteY1" fmla="*/ -483 h 1319566"/>
                <a:gd name="connsiteX2" fmla="*/ 115730 w 117918"/>
                <a:gd name="connsiteY2" fmla="*/ 1319083 h 1319566"/>
                <a:gd name="connsiteX3" fmla="*/ -2189 w 117918"/>
                <a:gd name="connsiteY3" fmla="*/ 1074767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319566">
                  <a:moveTo>
                    <a:pt x="-2189" y="1074767"/>
                  </a:moveTo>
                  <a:lnTo>
                    <a:pt x="-2189" y="-483"/>
                  </a:lnTo>
                  <a:lnTo>
                    <a:pt x="115730" y="1319083"/>
                  </a:lnTo>
                  <a:lnTo>
                    <a:pt x="-2189" y="107476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20" name="Freeform: Shape 1319">
              <a:extLst>
                <a:ext uri="{FF2B5EF4-FFF2-40B4-BE49-F238E27FC236}">
                  <a16:creationId xmlns:a16="http://schemas.microsoft.com/office/drawing/2014/main" id="{19110E8B-E06D-45CB-BF92-D714F382E363}"/>
                </a:ext>
              </a:extLst>
            </p:cNvPr>
            <p:cNvSpPr/>
            <p:nvPr/>
          </p:nvSpPr>
          <p:spPr>
            <a:xfrm>
              <a:off x="6104942" y="3085538"/>
              <a:ext cx="117918" cy="1566633"/>
            </a:xfrm>
            <a:custGeom>
              <a:avLst/>
              <a:gdLst>
                <a:gd name="connsiteX0" fmla="*/ -2189 w 117918"/>
                <a:gd name="connsiteY0" fmla="*/ 244226 h 1566633"/>
                <a:gd name="connsiteX1" fmla="*/ -2189 w 117918"/>
                <a:gd name="connsiteY1" fmla="*/ -483 h 1566633"/>
                <a:gd name="connsiteX2" fmla="*/ 115730 w 117918"/>
                <a:gd name="connsiteY2" fmla="*/ 1566151 h 1566633"/>
                <a:gd name="connsiteX3" fmla="*/ -2189 w 117918"/>
                <a:gd name="connsiteY3" fmla="*/ 244282 h 1566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566633">
                  <a:moveTo>
                    <a:pt x="-2189" y="244226"/>
                  </a:moveTo>
                  <a:lnTo>
                    <a:pt x="-2189" y="-483"/>
                  </a:lnTo>
                  <a:lnTo>
                    <a:pt x="115730" y="1566151"/>
                  </a:lnTo>
                  <a:lnTo>
                    <a:pt x="-2189" y="24428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21" name="Freeform: Shape 1320">
              <a:extLst>
                <a:ext uri="{FF2B5EF4-FFF2-40B4-BE49-F238E27FC236}">
                  <a16:creationId xmlns:a16="http://schemas.microsoft.com/office/drawing/2014/main" id="{3C568BDB-8A79-4527-AB46-67A7871A539A}"/>
                </a:ext>
              </a:extLst>
            </p:cNvPr>
            <p:cNvSpPr/>
            <p:nvPr/>
          </p:nvSpPr>
          <p:spPr>
            <a:xfrm>
              <a:off x="6104942" y="2355565"/>
              <a:ext cx="117918" cy="2296606"/>
            </a:xfrm>
            <a:custGeom>
              <a:avLst/>
              <a:gdLst>
                <a:gd name="connsiteX0" fmla="*/ -2189 w 117918"/>
                <a:gd name="connsiteY0" fmla="*/ 730725 h 2296606"/>
                <a:gd name="connsiteX1" fmla="*/ -2189 w 117918"/>
                <a:gd name="connsiteY1" fmla="*/ -483 h 2296606"/>
                <a:gd name="connsiteX2" fmla="*/ 115730 w 117918"/>
                <a:gd name="connsiteY2" fmla="*/ 2296124 h 2296606"/>
                <a:gd name="connsiteX3" fmla="*/ -2189 w 117918"/>
                <a:gd name="connsiteY3" fmla="*/ 730725 h 229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296606">
                  <a:moveTo>
                    <a:pt x="-2189" y="730725"/>
                  </a:moveTo>
                  <a:lnTo>
                    <a:pt x="-2189" y="-483"/>
                  </a:lnTo>
                  <a:lnTo>
                    <a:pt x="115730" y="2296124"/>
                  </a:lnTo>
                  <a:lnTo>
                    <a:pt x="-2189" y="73072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22" name="Freeform: Shape 1321">
              <a:extLst>
                <a:ext uri="{FF2B5EF4-FFF2-40B4-BE49-F238E27FC236}">
                  <a16:creationId xmlns:a16="http://schemas.microsoft.com/office/drawing/2014/main" id="{0C2D6167-07A6-40BE-9AE6-73237CA641B1}"/>
                </a:ext>
              </a:extLst>
            </p:cNvPr>
            <p:cNvSpPr/>
            <p:nvPr/>
          </p:nvSpPr>
          <p:spPr>
            <a:xfrm>
              <a:off x="6104942" y="2108498"/>
              <a:ext cx="117918" cy="2543674"/>
            </a:xfrm>
            <a:custGeom>
              <a:avLst/>
              <a:gdLst>
                <a:gd name="connsiteX0" fmla="*/ -2189 w 117918"/>
                <a:gd name="connsiteY0" fmla="*/ 244299 h 2543674"/>
                <a:gd name="connsiteX1" fmla="*/ -2189 w 117918"/>
                <a:gd name="connsiteY1" fmla="*/ -483 h 2543674"/>
                <a:gd name="connsiteX2" fmla="*/ 115730 w 117918"/>
                <a:gd name="connsiteY2" fmla="*/ 2543191 h 2543674"/>
                <a:gd name="connsiteX3" fmla="*/ -2189 w 117918"/>
                <a:gd name="connsiteY3" fmla="*/ 244305 h 2543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543674">
                  <a:moveTo>
                    <a:pt x="-2189" y="244299"/>
                  </a:moveTo>
                  <a:lnTo>
                    <a:pt x="-2189" y="-483"/>
                  </a:lnTo>
                  <a:lnTo>
                    <a:pt x="115730" y="2543191"/>
                  </a:lnTo>
                  <a:lnTo>
                    <a:pt x="-2189" y="24430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23" name="Freeform: Shape 1322">
              <a:extLst>
                <a:ext uri="{FF2B5EF4-FFF2-40B4-BE49-F238E27FC236}">
                  <a16:creationId xmlns:a16="http://schemas.microsoft.com/office/drawing/2014/main" id="{DE1B128D-9A0E-4D3D-91D3-D435400C97DF}"/>
                </a:ext>
              </a:extLst>
            </p:cNvPr>
            <p:cNvSpPr/>
            <p:nvPr/>
          </p:nvSpPr>
          <p:spPr>
            <a:xfrm>
              <a:off x="6104942" y="1732281"/>
              <a:ext cx="117918" cy="2919890"/>
            </a:xfrm>
            <a:custGeom>
              <a:avLst/>
              <a:gdLst>
                <a:gd name="connsiteX0" fmla="*/ -2189 w 117918"/>
                <a:gd name="connsiteY0" fmla="*/ 377458 h 2919890"/>
                <a:gd name="connsiteX1" fmla="*/ -2189 w 117918"/>
                <a:gd name="connsiteY1" fmla="*/ -483 h 2919890"/>
                <a:gd name="connsiteX2" fmla="*/ 115730 w 117918"/>
                <a:gd name="connsiteY2" fmla="*/ 2919408 h 2919890"/>
                <a:gd name="connsiteX3" fmla="*/ -2189 w 117918"/>
                <a:gd name="connsiteY3" fmla="*/ 377458 h 291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919890">
                  <a:moveTo>
                    <a:pt x="-2189" y="377458"/>
                  </a:moveTo>
                  <a:lnTo>
                    <a:pt x="-2189" y="-483"/>
                  </a:lnTo>
                  <a:lnTo>
                    <a:pt x="115730" y="2919408"/>
                  </a:lnTo>
                  <a:lnTo>
                    <a:pt x="-2189" y="37745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24" name="Freeform: Shape 1323">
              <a:extLst>
                <a:ext uri="{FF2B5EF4-FFF2-40B4-BE49-F238E27FC236}">
                  <a16:creationId xmlns:a16="http://schemas.microsoft.com/office/drawing/2014/main" id="{21C53294-911D-4367-B856-3C1EBAD289A8}"/>
                </a:ext>
              </a:extLst>
            </p:cNvPr>
            <p:cNvSpPr/>
            <p:nvPr/>
          </p:nvSpPr>
          <p:spPr>
            <a:xfrm>
              <a:off x="6104942" y="1490828"/>
              <a:ext cx="117918" cy="3161343"/>
            </a:xfrm>
            <a:custGeom>
              <a:avLst/>
              <a:gdLst>
                <a:gd name="connsiteX0" fmla="*/ -2189 w 117918"/>
                <a:gd name="connsiteY0" fmla="*/ 243890 h 3161343"/>
                <a:gd name="connsiteX1" fmla="*/ -2189 w 117918"/>
                <a:gd name="connsiteY1" fmla="*/ -483 h 3161343"/>
                <a:gd name="connsiteX2" fmla="*/ 115730 w 117918"/>
                <a:gd name="connsiteY2" fmla="*/ 3160860 h 3161343"/>
                <a:gd name="connsiteX3" fmla="*/ -2189 w 117918"/>
                <a:gd name="connsiteY3" fmla="*/ 243890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161343">
                  <a:moveTo>
                    <a:pt x="-2189" y="243890"/>
                  </a:moveTo>
                  <a:lnTo>
                    <a:pt x="-2189" y="-483"/>
                  </a:lnTo>
                  <a:lnTo>
                    <a:pt x="115730" y="3160860"/>
                  </a:lnTo>
                  <a:lnTo>
                    <a:pt x="-2189" y="24389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25" name="Freeform: Shape 1324">
              <a:extLst>
                <a:ext uri="{FF2B5EF4-FFF2-40B4-BE49-F238E27FC236}">
                  <a16:creationId xmlns:a16="http://schemas.microsoft.com/office/drawing/2014/main" id="{00390760-7DFF-4B20-8797-928DE8CA2CFD}"/>
                </a:ext>
              </a:extLst>
            </p:cNvPr>
            <p:cNvSpPr/>
            <p:nvPr/>
          </p:nvSpPr>
          <p:spPr>
            <a:xfrm>
              <a:off x="6104942" y="1002308"/>
              <a:ext cx="117918" cy="3649863"/>
            </a:xfrm>
            <a:custGeom>
              <a:avLst/>
              <a:gdLst>
                <a:gd name="connsiteX0" fmla="*/ 115730 w 117918"/>
                <a:gd name="connsiteY0" fmla="*/ 3649381 h 3649863"/>
                <a:gd name="connsiteX1" fmla="*/ -2189 w 117918"/>
                <a:gd name="connsiteY1" fmla="*/ -483 h 3649863"/>
                <a:gd name="connsiteX2" fmla="*/ 115730 w 117918"/>
                <a:gd name="connsiteY2" fmla="*/ 3404952 h 3649863"/>
                <a:gd name="connsiteX3" fmla="*/ 115730 w 117918"/>
                <a:gd name="connsiteY3" fmla="*/ 3649381 h 364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649863">
                  <a:moveTo>
                    <a:pt x="115730" y="3649381"/>
                  </a:moveTo>
                  <a:lnTo>
                    <a:pt x="-2189" y="-483"/>
                  </a:lnTo>
                  <a:lnTo>
                    <a:pt x="115730" y="3404952"/>
                  </a:lnTo>
                  <a:lnTo>
                    <a:pt x="115730" y="36493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26" name="Freeform: Shape 1325">
              <a:extLst>
                <a:ext uri="{FF2B5EF4-FFF2-40B4-BE49-F238E27FC236}">
                  <a16:creationId xmlns:a16="http://schemas.microsoft.com/office/drawing/2014/main" id="{512E14BB-8869-4C81-B809-E15BA929ACB8}"/>
                </a:ext>
              </a:extLst>
            </p:cNvPr>
            <p:cNvSpPr/>
            <p:nvPr/>
          </p:nvSpPr>
          <p:spPr>
            <a:xfrm>
              <a:off x="6104942" y="1002308"/>
              <a:ext cx="117918" cy="3402795"/>
            </a:xfrm>
            <a:custGeom>
              <a:avLst/>
              <a:gdLst>
                <a:gd name="connsiteX0" fmla="*/ 115730 w 117918"/>
                <a:gd name="connsiteY0" fmla="*/ 3402313 h 3402795"/>
                <a:gd name="connsiteX1" fmla="*/ -2189 w 117918"/>
                <a:gd name="connsiteY1" fmla="*/ -483 h 3402795"/>
                <a:gd name="connsiteX2" fmla="*/ 115730 w 117918"/>
                <a:gd name="connsiteY2" fmla="*/ 2327288 h 3402795"/>
                <a:gd name="connsiteX3" fmla="*/ 115730 w 117918"/>
                <a:gd name="connsiteY3" fmla="*/ 3402313 h 340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402795">
                  <a:moveTo>
                    <a:pt x="115730" y="3402313"/>
                  </a:moveTo>
                  <a:lnTo>
                    <a:pt x="-2189" y="-483"/>
                  </a:lnTo>
                  <a:lnTo>
                    <a:pt x="115730" y="2327288"/>
                  </a:lnTo>
                  <a:lnTo>
                    <a:pt x="115730" y="340231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27" name="Freeform: Shape 1326">
              <a:extLst>
                <a:ext uri="{FF2B5EF4-FFF2-40B4-BE49-F238E27FC236}">
                  <a16:creationId xmlns:a16="http://schemas.microsoft.com/office/drawing/2014/main" id="{E4E116F2-C774-4C05-A0AE-9D6112FE4FAB}"/>
                </a:ext>
              </a:extLst>
            </p:cNvPr>
            <p:cNvSpPr/>
            <p:nvPr/>
          </p:nvSpPr>
          <p:spPr>
            <a:xfrm>
              <a:off x="6104942" y="1002308"/>
              <a:ext cx="117918" cy="2330297"/>
            </a:xfrm>
            <a:custGeom>
              <a:avLst/>
              <a:gdLst>
                <a:gd name="connsiteX0" fmla="*/ 115730 w 117918"/>
                <a:gd name="connsiteY0" fmla="*/ 2329815 h 2330297"/>
                <a:gd name="connsiteX1" fmla="*/ -2189 w 117918"/>
                <a:gd name="connsiteY1" fmla="*/ -483 h 2330297"/>
                <a:gd name="connsiteX2" fmla="*/ 115730 w 117918"/>
                <a:gd name="connsiteY2" fmla="*/ 2085273 h 2330297"/>
                <a:gd name="connsiteX3" fmla="*/ 115730 w 117918"/>
                <a:gd name="connsiteY3" fmla="*/ 2329815 h 233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330297">
                  <a:moveTo>
                    <a:pt x="115730" y="2329815"/>
                  </a:moveTo>
                  <a:lnTo>
                    <a:pt x="-2189" y="-483"/>
                  </a:lnTo>
                  <a:lnTo>
                    <a:pt x="115730" y="2085273"/>
                  </a:lnTo>
                  <a:lnTo>
                    <a:pt x="115730" y="23298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28" name="Freeform: Shape 1327">
              <a:extLst>
                <a:ext uri="{FF2B5EF4-FFF2-40B4-BE49-F238E27FC236}">
                  <a16:creationId xmlns:a16="http://schemas.microsoft.com/office/drawing/2014/main" id="{E2B6992A-DAB2-4B68-9F94-367FBD4C159B}"/>
                </a:ext>
              </a:extLst>
            </p:cNvPr>
            <p:cNvSpPr/>
            <p:nvPr/>
          </p:nvSpPr>
          <p:spPr>
            <a:xfrm>
              <a:off x="6104942" y="1002308"/>
              <a:ext cx="117918" cy="2083229"/>
            </a:xfrm>
            <a:custGeom>
              <a:avLst/>
              <a:gdLst>
                <a:gd name="connsiteX0" fmla="*/ 115730 w 117918"/>
                <a:gd name="connsiteY0" fmla="*/ 2082747 h 2083229"/>
                <a:gd name="connsiteX1" fmla="*/ -2189 w 117918"/>
                <a:gd name="connsiteY1" fmla="*/ -483 h 2083229"/>
                <a:gd name="connsiteX2" fmla="*/ 115730 w 117918"/>
                <a:gd name="connsiteY2" fmla="*/ 1352522 h 2083229"/>
                <a:gd name="connsiteX3" fmla="*/ 115730 w 117918"/>
                <a:gd name="connsiteY3" fmla="*/ 2082747 h 2083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083229">
                  <a:moveTo>
                    <a:pt x="115730" y="2082747"/>
                  </a:moveTo>
                  <a:lnTo>
                    <a:pt x="-2189" y="-483"/>
                  </a:lnTo>
                  <a:lnTo>
                    <a:pt x="115730" y="1352522"/>
                  </a:lnTo>
                  <a:lnTo>
                    <a:pt x="115730" y="208274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29" name="Freeform: Shape 1328">
              <a:extLst>
                <a:ext uri="{FF2B5EF4-FFF2-40B4-BE49-F238E27FC236}">
                  <a16:creationId xmlns:a16="http://schemas.microsoft.com/office/drawing/2014/main" id="{21F95034-51D6-4090-A440-48A15CC64F12}"/>
                </a:ext>
              </a:extLst>
            </p:cNvPr>
            <p:cNvSpPr/>
            <p:nvPr/>
          </p:nvSpPr>
          <p:spPr>
            <a:xfrm>
              <a:off x="6104942" y="1002308"/>
              <a:ext cx="117918" cy="1353257"/>
            </a:xfrm>
            <a:custGeom>
              <a:avLst/>
              <a:gdLst>
                <a:gd name="connsiteX0" fmla="*/ 115730 w 117918"/>
                <a:gd name="connsiteY0" fmla="*/ 1352774 h 1353257"/>
                <a:gd name="connsiteX1" fmla="*/ -2189 w 117918"/>
                <a:gd name="connsiteY1" fmla="*/ -483 h 1353257"/>
                <a:gd name="connsiteX2" fmla="*/ 115730 w 117918"/>
                <a:gd name="connsiteY2" fmla="*/ 1108497 h 1353257"/>
                <a:gd name="connsiteX3" fmla="*/ 115730 w 117918"/>
                <a:gd name="connsiteY3" fmla="*/ 1352763 h 135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353257">
                  <a:moveTo>
                    <a:pt x="115730" y="1352774"/>
                  </a:moveTo>
                  <a:lnTo>
                    <a:pt x="-2189" y="-483"/>
                  </a:lnTo>
                  <a:lnTo>
                    <a:pt x="115730" y="1108497"/>
                  </a:lnTo>
                  <a:lnTo>
                    <a:pt x="115730" y="135276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30" name="Freeform: Shape 1329">
              <a:extLst>
                <a:ext uri="{FF2B5EF4-FFF2-40B4-BE49-F238E27FC236}">
                  <a16:creationId xmlns:a16="http://schemas.microsoft.com/office/drawing/2014/main" id="{837448AE-ECB2-4470-9FCB-782B9331A643}"/>
                </a:ext>
              </a:extLst>
            </p:cNvPr>
            <p:cNvSpPr/>
            <p:nvPr/>
          </p:nvSpPr>
          <p:spPr>
            <a:xfrm>
              <a:off x="6104942" y="1002308"/>
              <a:ext cx="117918" cy="1106189"/>
            </a:xfrm>
            <a:custGeom>
              <a:avLst/>
              <a:gdLst>
                <a:gd name="connsiteX0" fmla="*/ 115730 w 117918"/>
                <a:gd name="connsiteY0" fmla="*/ 1105706 h 1106189"/>
                <a:gd name="connsiteX1" fmla="*/ -2189 w 117918"/>
                <a:gd name="connsiteY1" fmla="*/ -483 h 1106189"/>
                <a:gd name="connsiteX2" fmla="*/ 115730 w 117918"/>
                <a:gd name="connsiteY2" fmla="*/ 729259 h 1106189"/>
                <a:gd name="connsiteX3" fmla="*/ 115730 w 117918"/>
                <a:gd name="connsiteY3" fmla="*/ 1105706 h 110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06189">
                  <a:moveTo>
                    <a:pt x="115730" y="1105706"/>
                  </a:moveTo>
                  <a:lnTo>
                    <a:pt x="-2189" y="-483"/>
                  </a:lnTo>
                  <a:lnTo>
                    <a:pt x="115730" y="729259"/>
                  </a:lnTo>
                  <a:lnTo>
                    <a:pt x="115730" y="110570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31" name="Freeform: Shape 1330">
              <a:extLst>
                <a:ext uri="{FF2B5EF4-FFF2-40B4-BE49-F238E27FC236}">
                  <a16:creationId xmlns:a16="http://schemas.microsoft.com/office/drawing/2014/main" id="{442E0E16-6A7A-4F5F-AC6E-E4F5111A0B3E}"/>
                </a:ext>
              </a:extLst>
            </p:cNvPr>
            <p:cNvSpPr/>
            <p:nvPr/>
          </p:nvSpPr>
          <p:spPr>
            <a:xfrm>
              <a:off x="6104942" y="1002308"/>
              <a:ext cx="117918" cy="729978"/>
            </a:xfrm>
            <a:custGeom>
              <a:avLst/>
              <a:gdLst>
                <a:gd name="connsiteX0" fmla="*/ 115730 w 117918"/>
                <a:gd name="connsiteY0" fmla="*/ 729495 h 729978"/>
                <a:gd name="connsiteX1" fmla="*/ -2189 w 117918"/>
                <a:gd name="connsiteY1" fmla="*/ -483 h 729978"/>
                <a:gd name="connsiteX2" fmla="*/ 115730 w 117918"/>
                <a:gd name="connsiteY2" fmla="*/ 485763 h 729978"/>
                <a:gd name="connsiteX3" fmla="*/ 115730 w 117918"/>
                <a:gd name="connsiteY3" fmla="*/ 729495 h 729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729978">
                  <a:moveTo>
                    <a:pt x="115730" y="729495"/>
                  </a:moveTo>
                  <a:lnTo>
                    <a:pt x="-2189" y="-483"/>
                  </a:lnTo>
                  <a:lnTo>
                    <a:pt x="115730" y="485763"/>
                  </a:lnTo>
                  <a:lnTo>
                    <a:pt x="115730" y="72949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32" name="Freeform: Shape 1331">
              <a:extLst>
                <a:ext uri="{FF2B5EF4-FFF2-40B4-BE49-F238E27FC236}">
                  <a16:creationId xmlns:a16="http://schemas.microsoft.com/office/drawing/2014/main" id="{061F73C3-42B0-4273-BE46-1956D6C002CB}"/>
                </a:ext>
              </a:extLst>
            </p:cNvPr>
            <p:cNvSpPr/>
            <p:nvPr/>
          </p:nvSpPr>
          <p:spPr>
            <a:xfrm>
              <a:off x="6104942" y="1002308"/>
              <a:ext cx="117918" cy="488520"/>
            </a:xfrm>
            <a:custGeom>
              <a:avLst/>
              <a:gdLst>
                <a:gd name="connsiteX0" fmla="*/ 115730 w 117918"/>
                <a:gd name="connsiteY0" fmla="*/ 488037 h 488520"/>
                <a:gd name="connsiteX1" fmla="*/ -2189 w 117918"/>
                <a:gd name="connsiteY1" fmla="*/ -483 h 488520"/>
                <a:gd name="connsiteX2" fmla="*/ 115730 w 117918"/>
                <a:gd name="connsiteY2" fmla="*/ 121956 h 488520"/>
                <a:gd name="connsiteX3" fmla="*/ 115730 w 117918"/>
                <a:gd name="connsiteY3" fmla="*/ 488037 h 48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488520">
                  <a:moveTo>
                    <a:pt x="115730" y="488037"/>
                  </a:moveTo>
                  <a:lnTo>
                    <a:pt x="-2189" y="-483"/>
                  </a:lnTo>
                  <a:lnTo>
                    <a:pt x="115730" y="121956"/>
                  </a:lnTo>
                  <a:lnTo>
                    <a:pt x="115730" y="4880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33" name="Freeform: Shape 1332">
              <a:extLst>
                <a:ext uri="{FF2B5EF4-FFF2-40B4-BE49-F238E27FC236}">
                  <a16:creationId xmlns:a16="http://schemas.microsoft.com/office/drawing/2014/main" id="{846260D3-5DB9-46B5-B0FA-39602D5A768A}"/>
                </a:ext>
              </a:extLst>
            </p:cNvPr>
            <p:cNvSpPr/>
            <p:nvPr/>
          </p:nvSpPr>
          <p:spPr>
            <a:xfrm>
              <a:off x="6436237" y="4405104"/>
              <a:ext cx="123533" cy="247067"/>
            </a:xfrm>
            <a:custGeom>
              <a:avLst/>
              <a:gdLst>
                <a:gd name="connsiteX0" fmla="*/ -2189 w 123533"/>
                <a:gd name="connsiteY0" fmla="*/ 246585 h 247067"/>
                <a:gd name="connsiteX1" fmla="*/ -2189 w 123533"/>
                <a:gd name="connsiteY1" fmla="*/ -483 h 247067"/>
                <a:gd name="connsiteX2" fmla="*/ 121345 w 123533"/>
                <a:gd name="connsiteY2" fmla="*/ 246585 h 247067"/>
                <a:gd name="connsiteX3" fmla="*/ -2189 w 123533"/>
                <a:gd name="connsiteY3" fmla="*/ 246585 h 2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7067">
                  <a:moveTo>
                    <a:pt x="-2189" y="246585"/>
                  </a:moveTo>
                  <a:lnTo>
                    <a:pt x="-2189" y="-483"/>
                  </a:lnTo>
                  <a:lnTo>
                    <a:pt x="121345" y="246585"/>
                  </a:lnTo>
                  <a:lnTo>
                    <a:pt x="-2189" y="2465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34" name="Freeform: Shape 1333">
              <a:extLst>
                <a:ext uri="{FF2B5EF4-FFF2-40B4-BE49-F238E27FC236}">
                  <a16:creationId xmlns:a16="http://schemas.microsoft.com/office/drawing/2014/main" id="{98F98142-B1BE-4B40-B6A8-1317DE0EDC51}"/>
                </a:ext>
              </a:extLst>
            </p:cNvPr>
            <p:cNvSpPr/>
            <p:nvPr/>
          </p:nvSpPr>
          <p:spPr>
            <a:xfrm>
              <a:off x="6436237" y="3332606"/>
              <a:ext cx="123533" cy="1319566"/>
            </a:xfrm>
            <a:custGeom>
              <a:avLst/>
              <a:gdLst>
                <a:gd name="connsiteX0" fmla="*/ -2189 w 123533"/>
                <a:gd name="connsiteY0" fmla="*/ 1074767 h 1319566"/>
                <a:gd name="connsiteX1" fmla="*/ -2189 w 123533"/>
                <a:gd name="connsiteY1" fmla="*/ -483 h 1319566"/>
                <a:gd name="connsiteX2" fmla="*/ 121345 w 123533"/>
                <a:gd name="connsiteY2" fmla="*/ 1319083 h 1319566"/>
                <a:gd name="connsiteX3" fmla="*/ -2189 w 123533"/>
                <a:gd name="connsiteY3" fmla="*/ 1074767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19566">
                  <a:moveTo>
                    <a:pt x="-2189" y="1074767"/>
                  </a:moveTo>
                  <a:lnTo>
                    <a:pt x="-2189" y="-483"/>
                  </a:lnTo>
                  <a:lnTo>
                    <a:pt x="121345" y="1319083"/>
                  </a:lnTo>
                  <a:lnTo>
                    <a:pt x="-2189" y="107476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35" name="Freeform: Shape 1334">
              <a:extLst>
                <a:ext uri="{FF2B5EF4-FFF2-40B4-BE49-F238E27FC236}">
                  <a16:creationId xmlns:a16="http://schemas.microsoft.com/office/drawing/2014/main" id="{01780DE3-B409-40C3-B941-06FA7A770C7E}"/>
                </a:ext>
              </a:extLst>
            </p:cNvPr>
            <p:cNvSpPr/>
            <p:nvPr/>
          </p:nvSpPr>
          <p:spPr>
            <a:xfrm>
              <a:off x="6436237" y="3085538"/>
              <a:ext cx="123533" cy="1566633"/>
            </a:xfrm>
            <a:custGeom>
              <a:avLst/>
              <a:gdLst>
                <a:gd name="connsiteX0" fmla="*/ -2189 w 123533"/>
                <a:gd name="connsiteY0" fmla="*/ 244226 h 1566633"/>
                <a:gd name="connsiteX1" fmla="*/ -2189 w 123533"/>
                <a:gd name="connsiteY1" fmla="*/ -483 h 1566633"/>
                <a:gd name="connsiteX2" fmla="*/ 121345 w 123533"/>
                <a:gd name="connsiteY2" fmla="*/ 1566151 h 1566633"/>
                <a:gd name="connsiteX3" fmla="*/ -2189 w 123533"/>
                <a:gd name="connsiteY3" fmla="*/ 244282 h 1566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566633">
                  <a:moveTo>
                    <a:pt x="-2189" y="244226"/>
                  </a:moveTo>
                  <a:lnTo>
                    <a:pt x="-2189" y="-483"/>
                  </a:lnTo>
                  <a:lnTo>
                    <a:pt x="121345" y="1566151"/>
                  </a:lnTo>
                  <a:lnTo>
                    <a:pt x="-2189" y="24428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36" name="Freeform: Shape 1335">
              <a:extLst>
                <a:ext uri="{FF2B5EF4-FFF2-40B4-BE49-F238E27FC236}">
                  <a16:creationId xmlns:a16="http://schemas.microsoft.com/office/drawing/2014/main" id="{35210425-2675-47C2-868C-1205DF3D7A4D}"/>
                </a:ext>
              </a:extLst>
            </p:cNvPr>
            <p:cNvSpPr/>
            <p:nvPr/>
          </p:nvSpPr>
          <p:spPr>
            <a:xfrm>
              <a:off x="6436237" y="2355565"/>
              <a:ext cx="123533" cy="2296606"/>
            </a:xfrm>
            <a:custGeom>
              <a:avLst/>
              <a:gdLst>
                <a:gd name="connsiteX0" fmla="*/ -2189 w 123533"/>
                <a:gd name="connsiteY0" fmla="*/ 730725 h 2296606"/>
                <a:gd name="connsiteX1" fmla="*/ -2189 w 123533"/>
                <a:gd name="connsiteY1" fmla="*/ -483 h 2296606"/>
                <a:gd name="connsiteX2" fmla="*/ 121345 w 123533"/>
                <a:gd name="connsiteY2" fmla="*/ 2296124 h 2296606"/>
                <a:gd name="connsiteX3" fmla="*/ -2189 w 123533"/>
                <a:gd name="connsiteY3" fmla="*/ 730725 h 229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296606">
                  <a:moveTo>
                    <a:pt x="-2189" y="730725"/>
                  </a:moveTo>
                  <a:lnTo>
                    <a:pt x="-2189" y="-483"/>
                  </a:lnTo>
                  <a:lnTo>
                    <a:pt x="121345" y="2296124"/>
                  </a:lnTo>
                  <a:lnTo>
                    <a:pt x="-2189" y="73072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37" name="Freeform: Shape 1336">
              <a:extLst>
                <a:ext uri="{FF2B5EF4-FFF2-40B4-BE49-F238E27FC236}">
                  <a16:creationId xmlns:a16="http://schemas.microsoft.com/office/drawing/2014/main" id="{63675D33-9B08-46DE-8D1A-20A2A358AEC1}"/>
                </a:ext>
              </a:extLst>
            </p:cNvPr>
            <p:cNvSpPr/>
            <p:nvPr/>
          </p:nvSpPr>
          <p:spPr>
            <a:xfrm>
              <a:off x="6436237" y="2108498"/>
              <a:ext cx="123533" cy="2543674"/>
            </a:xfrm>
            <a:custGeom>
              <a:avLst/>
              <a:gdLst>
                <a:gd name="connsiteX0" fmla="*/ -2189 w 123533"/>
                <a:gd name="connsiteY0" fmla="*/ 244299 h 2543674"/>
                <a:gd name="connsiteX1" fmla="*/ -2189 w 123533"/>
                <a:gd name="connsiteY1" fmla="*/ -483 h 2543674"/>
                <a:gd name="connsiteX2" fmla="*/ 121345 w 123533"/>
                <a:gd name="connsiteY2" fmla="*/ 2543191 h 2543674"/>
                <a:gd name="connsiteX3" fmla="*/ -2189 w 123533"/>
                <a:gd name="connsiteY3" fmla="*/ 244305 h 2543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43674">
                  <a:moveTo>
                    <a:pt x="-2189" y="244299"/>
                  </a:moveTo>
                  <a:lnTo>
                    <a:pt x="-2189" y="-483"/>
                  </a:lnTo>
                  <a:lnTo>
                    <a:pt x="121345" y="2543191"/>
                  </a:lnTo>
                  <a:lnTo>
                    <a:pt x="-2189" y="24430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38" name="Freeform: Shape 1337">
              <a:extLst>
                <a:ext uri="{FF2B5EF4-FFF2-40B4-BE49-F238E27FC236}">
                  <a16:creationId xmlns:a16="http://schemas.microsoft.com/office/drawing/2014/main" id="{E3B5F4C0-9A1D-45ED-A7C6-6AC91B37B970}"/>
                </a:ext>
              </a:extLst>
            </p:cNvPr>
            <p:cNvSpPr/>
            <p:nvPr/>
          </p:nvSpPr>
          <p:spPr>
            <a:xfrm>
              <a:off x="6436237" y="1732281"/>
              <a:ext cx="123533" cy="2919890"/>
            </a:xfrm>
            <a:custGeom>
              <a:avLst/>
              <a:gdLst>
                <a:gd name="connsiteX0" fmla="*/ -2189 w 123533"/>
                <a:gd name="connsiteY0" fmla="*/ 377458 h 2919890"/>
                <a:gd name="connsiteX1" fmla="*/ -2189 w 123533"/>
                <a:gd name="connsiteY1" fmla="*/ -483 h 2919890"/>
                <a:gd name="connsiteX2" fmla="*/ 121345 w 123533"/>
                <a:gd name="connsiteY2" fmla="*/ 2919408 h 2919890"/>
                <a:gd name="connsiteX3" fmla="*/ -2189 w 123533"/>
                <a:gd name="connsiteY3" fmla="*/ 377458 h 291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919890">
                  <a:moveTo>
                    <a:pt x="-2189" y="377458"/>
                  </a:moveTo>
                  <a:lnTo>
                    <a:pt x="-2189" y="-483"/>
                  </a:lnTo>
                  <a:lnTo>
                    <a:pt x="121345" y="2919408"/>
                  </a:lnTo>
                  <a:lnTo>
                    <a:pt x="-2189" y="37745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39" name="Freeform: Shape 1338">
              <a:extLst>
                <a:ext uri="{FF2B5EF4-FFF2-40B4-BE49-F238E27FC236}">
                  <a16:creationId xmlns:a16="http://schemas.microsoft.com/office/drawing/2014/main" id="{93BB8DF2-093E-46A5-9283-A922112D9BF0}"/>
                </a:ext>
              </a:extLst>
            </p:cNvPr>
            <p:cNvSpPr/>
            <p:nvPr/>
          </p:nvSpPr>
          <p:spPr>
            <a:xfrm>
              <a:off x="6436237" y="1490828"/>
              <a:ext cx="123533" cy="3161343"/>
            </a:xfrm>
            <a:custGeom>
              <a:avLst/>
              <a:gdLst>
                <a:gd name="connsiteX0" fmla="*/ -2189 w 123533"/>
                <a:gd name="connsiteY0" fmla="*/ 243890 h 3161343"/>
                <a:gd name="connsiteX1" fmla="*/ -2189 w 123533"/>
                <a:gd name="connsiteY1" fmla="*/ -483 h 3161343"/>
                <a:gd name="connsiteX2" fmla="*/ 121345 w 123533"/>
                <a:gd name="connsiteY2" fmla="*/ 3160860 h 3161343"/>
                <a:gd name="connsiteX3" fmla="*/ -2189 w 123533"/>
                <a:gd name="connsiteY3" fmla="*/ 243890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161343">
                  <a:moveTo>
                    <a:pt x="-2189" y="243890"/>
                  </a:moveTo>
                  <a:lnTo>
                    <a:pt x="-2189" y="-483"/>
                  </a:lnTo>
                  <a:lnTo>
                    <a:pt x="121345" y="3160860"/>
                  </a:lnTo>
                  <a:lnTo>
                    <a:pt x="-2189" y="24389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40" name="Freeform: Shape 1339">
              <a:extLst>
                <a:ext uri="{FF2B5EF4-FFF2-40B4-BE49-F238E27FC236}">
                  <a16:creationId xmlns:a16="http://schemas.microsoft.com/office/drawing/2014/main" id="{2B74688D-3DF7-4501-9D14-D7E204049963}"/>
                </a:ext>
              </a:extLst>
            </p:cNvPr>
            <p:cNvSpPr/>
            <p:nvPr/>
          </p:nvSpPr>
          <p:spPr>
            <a:xfrm>
              <a:off x="6436237" y="1125842"/>
              <a:ext cx="123533" cy="3526329"/>
            </a:xfrm>
            <a:custGeom>
              <a:avLst/>
              <a:gdLst>
                <a:gd name="connsiteX0" fmla="*/ -2189 w 123533"/>
                <a:gd name="connsiteY0" fmla="*/ 364823 h 3526329"/>
                <a:gd name="connsiteX1" fmla="*/ -2189 w 123533"/>
                <a:gd name="connsiteY1" fmla="*/ -483 h 3526329"/>
                <a:gd name="connsiteX2" fmla="*/ 121345 w 123533"/>
                <a:gd name="connsiteY2" fmla="*/ 3525847 h 3526329"/>
                <a:gd name="connsiteX3" fmla="*/ -2189 w 123533"/>
                <a:gd name="connsiteY3" fmla="*/ 364823 h 3526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526329">
                  <a:moveTo>
                    <a:pt x="-2189" y="364823"/>
                  </a:moveTo>
                  <a:lnTo>
                    <a:pt x="-2189" y="-483"/>
                  </a:lnTo>
                  <a:lnTo>
                    <a:pt x="121345" y="3525847"/>
                  </a:lnTo>
                  <a:lnTo>
                    <a:pt x="-2189" y="36482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41" name="Freeform: Shape 1340">
              <a:extLst>
                <a:ext uri="{FF2B5EF4-FFF2-40B4-BE49-F238E27FC236}">
                  <a16:creationId xmlns:a16="http://schemas.microsoft.com/office/drawing/2014/main" id="{16AEF71D-6B77-4EED-ADFF-6FCDABB9299C}"/>
                </a:ext>
              </a:extLst>
            </p:cNvPr>
            <p:cNvSpPr/>
            <p:nvPr/>
          </p:nvSpPr>
          <p:spPr>
            <a:xfrm>
              <a:off x="6436237" y="1002308"/>
              <a:ext cx="123533" cy="3649863"/>
            </a:xfrm>
            <a:custGeom>
              <a:avLst/>
              <a:gdLst>
                <a:gd name="connsiteX0" fmla="*/ 121345 w 123533"/>
                <a:gd name="connsiteY0" fmla="*/ 3649381 h 3649863"/>
                <a:gd name="connsiteX1" fmla="*/ -2189 w 123533"/>
                <a:gd name="connsiteY1" fmla="*/ -483 h 3649863"/>
                <a:gd name="connsiteX2" fmla="*/ 121345 w 123533"/>
                <a:gd name="connsiteY2" fmla="*/ 3404952 h 3649863"/>
                <a:gd name="connsiteX3" fmla="*/ 121345 w 123533"/>
                <a:gd name="connsiteY3" fmla="*/ 3649381 h 364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649863">
                  <a:moveTo>
                    <a:pt x="121345" y="3649381"/>
                  </a:moveTo>
                  <a:lnTo>
                    <a:pt x="-2189" y="-483"/>
                  </a:lnTo>
                  <a:lnTo>
                    <a:pt x="121345" y="3404952"/>
                  </a:lnTo>
                  <a:lnTo>
                    <a:pt x="121345" y="36493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42" name="Freeform: Shape 1341">
              <a:extLst>
                <a:ext uri="{FF2B5EF4-FFF2-40B4-BE49-F238E27FC236}">
                  <a16:creationId xmlns:a16="http://schemas.microsoft.com/office/drawing/2014/main" id="{99990C53-F202-493B-9D89-AB6B41E35578}"/>
                </a:ext>
              </a:extLst>
            </p:cNvPr>
            <p:cNvSpPr/>
            <p:nvPr/>
          </p:nvSpPr>
          <p:spPr>
            <a:xfrm>
              <a:off x="6436237" y="1002308"/>
              <a:ext cx="123533" cy="3402795"/>
            </a:xfrm>
            <a:custGeom>
              <a:avLst/>
              <a:gdLst>
                <a:gd name="connsiteX0" fmla="*/ 121345 w 123533"/>
                <a:gd name="connsiteY0" fmla="*/ 3402313 h 3402795"/>
                <a:gd name="connsiteX1" fmla="*/ -2189 w 123533"/>
                <a:gd name="connsiteY1" fmla="*/ -483 h 3402795"/>
                <a:gd name="connsiteX2" fmla="*/ 121345 w 123533"/>
                <a:gd name="connsiteY2" fmla="*/ 2327288 h 3402795"/>
                <a:gd name="connsiteX3" fmla="*/ 121345 w 123533"/>
                <a:gd name="connsiteY3" fmla="*/ 3402313 h 340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402795">
                  <a:moveTo>
                    <a:pt x="121345" y="3402313"/>
                  </a:moveTo>
                  <a:lnTo>
                    <a:pt x="-2189" y="-483"/>
                  </a:lnTo>
                  <a:lnTo>
                    <a:pt x="121345" y="2327288"/>
                  </a:lnTo>
                  <a:lnTo>
                    <a:pt x="121345" y="340231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43" name="Freeform: Shape 1342">
              <a:extLst>
                <a:ext uri="{FF2B5EF4-FFF2-40B4-BE49-F238E27FC236}">
                  <a16:creationId xmlns:a16="http://schemas.microsoft.com/office/drawing/2014/main" id="{669889E9-B5B2-43B2-8590-E495CDAADEDC}"/>
                </a:ext>
              </a:extLst>
            </p:cNvPr>
            <p:cNvSpPr/>
            <p:nvPr/>
          </p:nvSpPr>
          <p:spPr>
            <a:xfrm>
              <a:off x="6436237" y="1002308"/>
              <a:ext cx="123533" cy="2330297"/>
            </a:xfrm>
            <a:custGeom>
              <a:avLst/>
              <a:gdLst>
                <a:gd name="connsiteX0" fmla="*/ 121345 w 123533"/>
                <a:gd name="connsiteY0" fmla="*/ 2329815 h 2330297"/>
                <a:gd name="connsiteX1" fmla="*/ -2189 w 123533"/>
                <a:gd name="connsiteY1" fmla="*/ -483 h 2330297"/>
                <a:gd name="connsiteX2" fmla="*/ 121345 w 123533"/>
                <a:gd name="connsiteY2" fmla="*/ 2085273 h 2330297"/>
                <a:gd name="connsiteX3" fmla="*/ 121345 w 123533"/>
                <a:gd name="connsiteY3" fmla="*/ 2329815 h 233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330297">
                  <a:moveTo>
                    <a:pt x="121345" y="2329815"/>
                  </a:moveTo>
                  <a:lnTo>
                    <a:pt x="-2189" y="-483"/>
                  </a:lnTo>
                  <a:lnTo>
                    <a:pt x="121345" y="2085273"/>
                  </a:lnTo>
                  <a:lnTo>
                    <a:pt x="121345" y="23298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44" name="Freeform: Shape 1343">
              <a:extLst>
                <a:ext uri="{FF2B5EF4-FFF2-40B4-BE49-F238E27FC236}">
                  <a16:creationId xmlns:a16="http://schemas.microsoft.com/office/drawing/2014/main" id="{92F23E16-BD3F-40B8-846E-A54B6B742DA2}"/>
                </a:ext>
              </a:extLst>
            </p:cNvPr>
            <p:cNvSpPr/>
            <p:nvPr/>
          </p:nvSpPr>
          <p:spPr>
            <a:xfrm>
              <a:off x="6436237" y="1002308"/>
              <a:ext cx="123533" cy="2083229"/>
            </a:xfrm>
            <a:custGeom>
              <a:avLst/>
              <a:gdLst>
                <a:gd name="connsiteX0" fmla="*/ 121345 w 123533"/>
                <a:gd name="connsiteY0" fmla="*/ 2082747 h 2083229"/>
                <a:gd name="connsiteX1" fmla="*/ -2189 w 123533"/>
                <a:gd name="connsiteY1" fmla="*/ -483 h 2083229"/>
                <a:gd name="connsiteX2" fmla="*/ 121345 w 123533"/>
                <a:gd name="connsiteY2" fmla="*/ 1352522 h 2083229"/>
                <a:gd name="connsiteX3" fmla="*/ 121345 w 123533"/>
                <a:gd name="connsiteY3" fmla="*/ 2082747 h 2083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083229">
                  <a:moveTo>
                    <a:pt x="121345" y="2082747"/>
                  </a:moveTo>
                  <a:lnTo>
                    <a:pt x="-2189" y="-483"/>
                  </a:lnTo>
                  <a:lnTo>
                    <a:pt x="121345" y="1352522"/>
                  </a:lnTo>
                  <a:lnTo>
                    <a:pt x="121345" y="208274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45" name="Freeform: Shape 1344">
              <a:extLst>
                <a:ext uri="{FF2B5EF4-FFF2-40B4-BE49-F238E27FC236}">
                  <a16:creationId xmlns:a16="http://schemas.microsoft.com/office/drawing/2014/main" id="{847A95B9-4B3E-4D55-90FF-D63B3D8E6782}"/>
                </a:ext>
              </a:extLst>
            </p:cNvPr>
            <p:cNvSpPr/>
            <p:nvPr/>
          </p:nvSpPr>
          <p:spPr>
            <a:xfrm>
              <a:off x="6436237" y="1002308"/>
              <a:ext cx="123533" cy="1353257"/>
            </a:xfrm>
            <a:custGeom>
              <a:avLst/>
              <a:gdLst>
                <a:gd name="connsiteX0" fmla="*/ 121345 w 123533"/>
                <a:gd name="connsiteY0" fmla="*/ 1352774 h 1353257"/>
                <a:gd name="connsiteX1" fmla="*/ -2189 w 123533"/>
                <a:gd name="connsiteY1" fmla="*/ -483 h 1353257"/>
                <a:gd name="connsiteX2" fmla="*/ 121345 w 123533"/>
                <a:gd name="connsiteY2" fmla="*/ 1108497 h 1353257"/>
                <a:gd name="connsiteX3" fmla="*/ 121345 w 123533"/>
                <a:gd name="connsiteY3" fmla="*/ 1352763 h 135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53257">
                  <a:moveTo>
                    <a:pt x="121345" y="1352774"/>
                  </a:moveTo>
                  <a:lnTo>
                    <a:pt x="-2189" y="-483"/>
                  </a:lnTo>
                  <a:lnTo>
                    <a:pt x="121345" y="1108497"/>
                  </a:lnTo>
                  <a:lnTo>
                    <a:pt x="121345" y="135276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46" name="Freeform: Shape 1345">
              <a:extLst>
                <a:ext uri="{FF2B5EF4-FFF2-40B4-BE49-F238E27FC236}">
                  <a16:creationId xmlns:a16="http://schemas.microsoft.com/office/drawing/2014/main" id="{121C9CDD-6E88-4732-8AB5-47CC3B0C791C}"/>
                </a:ext>
              </a:extLst>
            </p:cNvPr>
            <p:cNvSpPr/>
            <p:nvPr/>
          </p:nvSpPr>
          <p:spPr>
            <a:xfrm>
              <a:off x="6436237" y="1002308"/>
              <a:ext cx="123533" cy="1106189"/>
            </a:xfrm>
            <a:custGeom>
              <a:avLst/>
              <a:gdLst>
                <a:gd name="connsiteX0" fmla="*/ 121345 w 123533"/>
                <a:gd name="connsiteY0" fmla="*/ 1105706 h 1106189"/>
                <a:gd name="connsiteX1" fmla="*/ -2189 w 123533"/>
                <a:gd name="connsiteY1" fmla="*/ -483 h 1106189"/>
                <a:gd name="connsiteX2" fmla="*/ 121345 w 123533"/>
                <a:gd name="connsiteY2" fmla="*/ 729259 h 1106189"/>
                <a:gd name="connsiteX3" fmla="*/ 121345 w 123533"/>
                <a:gd name="connsiteY3" fmla="*/ 1105706 h 110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06189">
                  <a:moveTo>
                    <a:pt x="121345" y="1105706"/>
                  </a:moveTo>
                  <a:lnTo>
                    <a:pt x="-2189" y="-483"/>
                  </a:lnTo>
                  <a:lnTo>
                    <a:pt x="121345" y="729259"/>
                  </a:lnTo>
                  <a:lnTo>
                    <a:pt x="121345" y="110570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47" name="Freeform: Shape 1346">
              <a:extLst>
                <a:ext uri="{FF2B5EF4-FFF2-40B4-BE49-F238E27FC236}">
                  <a16:creationId xmlns:a16="http://schemas.microsoft.com/office/drawing/2014/main" id="{89971086-3189-441B-A9CC-4E0FF891BD0F}"/>
                </a:ext>
              </a:extLst>
            </p:cNvPr>
            <p:cNvSpPr/>
            <p:nvPr/>
          </p:nvSpPr>
          <p:spPr>
            <a:xfrm>
              <a:off x="6436237" y="1002308"/>
              <a:ext cx="123533" cy="729978"/>
            </a:xfrm>
            <a:custGeom>
              <a:avLst/>
              <a:gdLst>
                <a:gd name="connsiteX0" fmla="*/ 121345 w 123533"/>
                <a:gd name="connsiteY0" fmla="*/ 729495 h 729978"/>
                <a:gd name="connsiteX1" fmla="*/ -2189 w 123533"/>
                <a:gd name="connsiteY1" fmla="*/ -483 h 729978"/>
                <a:gd name="connsiteX2" fmla="*/ 121345 w 123533"/>
                <a:gd name="connsiteY2" fmla="*/ 485763 h 729978"/>
                <a:gd name="connsiteX3" fmla="*/ 121345 w 123533"/>
                <a:gd name="connsiteY3" fmla="*/ 729495 h 729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29978">
                  <a:moveTo>
                    <a:pt x="121345" y="729495"/>
                  </a:moveTo>
                  <a:lnTo>
                    <a:pt x="-2189" y="-483"/>
                  </a:lnTo>
                  <a:lnTo>
                    <a:pt x="121345" y="485763"/>
                  </a:lnTo>
                  <a:lnTo>
                    <a:pt x="121345" y="72949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48" name="Freeform: Shape 1347">
              <a:extLst>
                <a:ext uri="{FF2B5EF4-FFF2-40B4-BE49-F238E27FC236}">
                  <a16:creationId xmlns:a16="http://schemas.microsoft.com/office/drawing/2014/main" id="{234A7FC8-41B3-4A96-9748-1F96E584C89D}"/>
                </a:ext>
              </a:extLst>
            </p:cNvPr>
            <p:cNvSpPr/>
            <p:nvPr/>
          </p:nvSpPr>
          <p:spPr>
            <a:xfrm>
              <a:off x="6436237" y="1002308"/>
              <a:ext cx="123533" cy="488520"/>
            </a:xfrm>
            <a:custGeom>
              <a:avLst/>
              <a:gdLst>
                <a:gd name="connsiteX0" fmla="*/ 121345 w 123533"/>
                <a:gd name="connsiteY0" fmla="*/ 488037 h 488520"/>
                <a:gd name="connsiteX1" fmla="*/ -2189 w 123533"/>
                <a:gd name="connsiteY1" fmla="*/ -483 h 488520"/>
                <a:gd name="connsiteX2" fmla="*/ 121345 w 123533"/>
                <a:gd name="connsiteY2" fmla="*/ 121956 h 488520"/>
                <a:gd name="connsiteX3" fmla="*/ 121345 w 123533"/>
                <a:gd name="connsiteY3" fmla="*/ 488037 h 48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488520">
                  <a:moveTo>
                    <a:pt x="121345" y="488037"/>
                  </a:moveTo>
                  <a:lnTo>
                    <a:pt x="-2189" y="-483"/>
                  </a:lnTo>
                  <a:lnTo>
                    <a:pt x="121345" y="121956"/>
                  </a:lnTo>
                  <a:lnTo>
                    <a:pt x="121345" y="4880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49" name="Freeform: Shape 1348">
              <a:extLst>
                <a:ext uri="{FF2B5EF4-FFF2-40B4-BE49-F238E27FC236}">
                  <a16:creationId xmlns:a16="http://schemas.microsoft.com/office/drawing/2014/main" id="{5CC2AF47-DC7B-4375-BEC2-3392E45FE471}"/>
                </a:ext>
              </a:extLst>
            </p:cNvPr>
            <p:cNvSpPr/>
            <p:nvPr/>
          </p:nvSpPr>
          <p:spPr>
            <a:xfrm>
              <a:off x="6773148" y="477009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50" name="Freeform: Shape 1349">
              <a:extLst>
                <a:ext uri="{FF2B5EF4-FFF2-40B4-BE49-F238E27FC236}">
                  <a16:creationId xmlns:a16="http://schemas.microsoft.com/office/drawing/2014/main" id="{2D7A7EF0-8EA0-4C97-94D3-52C85326FEF5}"/>
                </a:ext>
              </a:extLst>
            </p:cNvPr>
            <p:cNvSpPr/>
            <p:nvPr/>
          </p:nvSpPr>
          <p:spPr>
            <a:xfrm>
              <a:off x="6773148" y="4652172"/>
              <a:ext cx="123533" cy="241452"/>
            </a:xfrm>
            <a:custGeom>
              <a:avLst/>
              <a:gdLst>
                <a:gd name="connsiteX0" fmla="*/ -2189 w 123533"/>
                <a:gd name="connsiteY0" fmla="*/ 120243 h 241452"/>
                <a:gd name="connsiteX1" fmla="*/ -2189 w 123533"/>
                <a:gd name="connsiteY1" fmla="*/ -483 h 241452"/>
                <a:gd name="connsiteX2" fmla="*/ 121345 w 123533"/>
                <a:gd name="connsiteY2" fmla="*/ 240970 h 241452"/>
                <a:gd name="connsiteX3" fmla="*/ -2189 w 123533"/>
                <a:gd name="connsiteY3" fmla="*/ 120243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1452">
                  <a:moveTo>
                    <a:pt x="-2189" y="120243"/>
                  </a:moveTo>
                  <a:lnTo>
                    <a:pt x="-2189" y="-483"/>
                  </a:lnTo>
                  <a:lnTo>
                    <a:pt x="121345" y="240970"/>
                  </a:lnTo>
                  <a:lnTo>
                    <a:pt x="-2189" y="12024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51" name="Freeform: Shape 1350">
              <a:extLst>
                <a:ext uri="{FF2B5EF4-FFF2-40B4-BE49-F238E27FC236}">
                  <a16:creationId xmlns:a16="http://schemas.microsoft.com/office/drawing/2014/main" id="{7617D7DD-D335-48CD-8FA0-D51115D49AFF}"/>
                </a:ext>
              </a:extLst>
            </p:cNvPr>
            <p:cNvSpPr/>
            <p:nvPr/>
          </p:nvSpPr>
          <p:spPr>
            <a:xfrm>
              <a:off x="6773148" y="4405104"/>
              <a:ext cx="123533" cy="488520"/>
            </a:xfrm>
            <a:custGeom>
              <a:avLst/>
              <a:gdLst>
                <a:gd name="connsiteX0" fmla="*/ -2189 w 123533"/>
                <a:gd name="connsiteY0" fmla="*/ 243777 h 488520"/>
                <a:gd name="connsiteX1" fmla="*/ -2189 w 123533"/>
                <a:gd name="connsiteY1" fmla="*/ -483 h 488520"/>
                <a:gd name="connsiteX2" fmla="*/ 121345 w 123533"/>
                <a:gd name="connsiteY2" fmla="*/ 488037 h 488520"/>
                <a:gd name="connsiteX3" fmla="*/ -2189 w 123533"/>
                <a:gd name="connsiteY3" fmla="*/ 243777 h 48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488520">
                  <a:moveTo>
                    <a:pt x="-2189" y="243777"/>
                  </a:moveTo>
                  <a:lnTo>
                    <a:pt x="-2189" y="-483"/>
                  </a:lnTo>
                  <a:lnTo>
                    <a:pt x="121345" y="488037"/>
                  </a:lnTo>
                  <a:lnTo>
                    <a:pt x="-2189" y="24377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52" name="Freeform: Shape 1351">
              <a:extLst>
                <a:ext uri="{FF2B5EF4-FFF2-40B4-BE49-F238E27FC236}">
                  <a16:creationId xmlns:a16="http://schemas.microsoft.com/office/drawing/2014/main" id="{805A12BA-E735-45D9-AEE1-AE8E041B8E3F}"/>
                </a:ext>
              </a:extLst>
            </p:cNvPr>
            <p:cNvSpPr/>
            <p:nvPr/>
          </p:nvSpPr>
          <p:spPr>
            <a:xfrm>
              <a:off x="6773148" y="3332606"/>
              <a:ext cx="123533" cy="1561018"/>
            </a:xfrm>
            <a:custGeom>
              <a:avLst/>
              <a:gdLst>
                <a:gd name="connsiteX0" fmla="*/ -2189 w 123533"/>
                <a:gd name="connsiteY0" fmla="*/ 1072802 h 1561018"/>
                <a:gd name="connsiteX1" fmla="*/ -2189 w 123533"/>
                <a:gd name="connsiteY1" fmla="*/ -483 h 1561018"/>
                <a:gd name="connsiteX2" fmla="*/ 121345 w 123533"/>
                <a:gd name="connsiteY2" fmla="*/ 1560536 h 1561018"/>
                <a:gd name="connsiteX3" fmla="*/ -2189 w 123533"/>
                <a:gd name="connsiteY3" fmla="*/ 1072802 h 1561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561018">
                  <a:moveTo>
                    <a:pt x="-2189" y="1072802"/>
                  </a:moveTo>
                  <a:lnTo>
                    <a:pt x="-2189" y="-483"/>
                  </a:lnTo>
                  <a:lnTo>
                    <a:pt x="121345" y="1560536"/>
                  </a:lnTo>
                  <a:lnTo>
                    <a:pt x="-2189" y="107280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53" name="Freeform: Shape 1352">
              <a:extLst>
                <a:ext uri="{FF2B5EF4-FFF2-40B4-BE49-F238E27FC236}">
                  <a16:creationId xmlns:a16="http://schemas.microsoft.com/office/drawing/2014/main" id="{1B11AA1C-29C5-4884-94BB-3346E831AD58}"/>
                </a:ext>
              </a:extLst>
            </p:cNvPr>
            <p:cNvSpPr/>
            <p:nvPr/>
          </p:nvSpPr>
          <p:spPr>
            <a:xfrm>
              <a:off x="6773148" y="3085538"/>
              <a:ext cx="123533" cy="1808086"/>
            </a:xfrm>
            <a:custGeom>
              <a:avLst/>
              <a:gdLst>
                <a:gd name="connsiteX0" fmla="*/ -2189 w 123533"/>
                <a:gd name="connsiteY0" fmla="*/ 243833 h 1808086"/>
                <a:gd name="connsiteX1" fmla="*/ -2189 w 123533"/>
                <a:gd name="connsiteY1" fmla="*/ -483 h 1808086"/>
                <a:gd name="connsiteX2" fmla="*/ 121345 w 123533"/>
                <a:gd name="connsiteY2" fmla="*/ 1807603 h 1808086"/>
                <a:gd name="connsiteX3" fmla="*/ -2189 w 123533"/>
                <a:gd name="connsiteY3" fmla="*/ 243833 h 180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808086">
                  <a:moveTo>
                    <a:pt x="-2189" y="243833"/>
                  </a:moveTo>
                  <a:lnTo>
                    <a:pt x="-2189" y="-483"/>
                  </a:lnTo>
                  <a:lnTo>
                    <a:pt x="121345" y="1807603"/>
                  </a:lnTo>
                  <a:lnTo>
                    <a:pt x="-2189" y="24383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54" name="Freeform: Shape 1353">
              <a:extLst>
                <a:ext uri="{FF2B5EF4-FFF2-40B4-BE49-F238E27FC236}">
                  <a16:creationId xmlns:a16="http://schemas.microsoft.com/office/drawing/2014/main" id="{19FF792E-5A60-40A8-A9F1-36A2FF8A42EE}"/>
                </a:ext>
              </a:extLst>
            </p:cNvPr>
            <p:cNvSpPr/>
            <p:nvPr/>
          </p:nvSpPr>
          <p:spPr>
            <a:xfrm>
              <a:off x="6773148" y="2355565"/>
              <a:ext cx="123533" cy="2538058"/>
            </a:xfrm>
            <a:custGeom>
              <a:avLst/>
              <a:gdLst>
                <a:gd name="connsiteX0" fmla="*/ -2189 w 123533"/>
                <a:gd name="connsiteY0" fmla="*/ 729827 h 2538058"/>
                <a:gd name="connsiteX1" fmla="*/ -2189 w 123533"/>
                <a:gd name="connsiteY1" fmla="*/ -483 h 2538058"/>
                <a:gd name="connsiteX2" fmla="*/ 121345 w 123533"/>
                <a:gd name="connsiteY2" fmla="*/ 2537576 h 2538058"/>
                <a:gd name="connsiteX3" fmla="*/ -2189 w 123533"/>
                <a:gd name="connsiteY3" fmla="*/ 729827 h 2538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38058">
                  <a:moveTo>
                    <a:pt x="-2189" y="729827"/>
                  </a:moveTo>
                  <a:lnTo>
                    <a:pt x="-2189" y="-483"/>
                  </a:lnTo>
                  <a:lnTo>
                    <a:pt x="121345" y="2537576"/>
                  </a:lnTo>
                  <a:lnTo>
                    <a:pt x="-2189" y="7298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55" name="Freeform: Shape 1354">
              <a:extLst>
                <a:ext uri="{FF2B5EF4-FFF2-40B4-BE49-F238E27FC236}">
                  <a16:creationId xmlns:a16="http://schemas.microsoft.com/office/drawing/2014/main" id="{B6FE26B1-3704-4E22-AAE3-65E3182DABE2}"/>
                </a:ext>
              </a:extLst>
            </p:cNvPr>
            <p:cNvSpPr/>
            <p:nvPr/>
          </p:nvSpPr>
          <p:spPr>
            <a:xfrm>
              <a:off x="6773148" y="2108498"/>
              <a:ext cx="123533" cy="2785126"/>
            </a:xfrm>
            <a:custGeom>
              <a:avLst/>
              <a:gdLst>
                <a:gd name="connsiteX0" fmla="*/ -2189 w 123533"/>
                <a:gd name="connsiteY0" fmla="*/ 244007 h 2785126"/>
                <a:gd name="connsiteX1" fmla="*/ -2189 w 123533"/>
                <a:gd name="connsiteY1" fmla="*/ -483 h 2785126"/>
                <a:gd name="connsiteX2" fmla="*/ 121345 w 123533"/>
                <a:gd name="connsiteY2" fmla="*/ 2784644 h 2785126"/>
                <a:gd name="connsiteX3" fmla="*/ -2189 w 123533"/>
                <a:gd name="connsiteY3" fmla="*/ 244007 h 278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785126">
                  <a:moveTo>
                    <a:pt x="-2189" y="244007"/>
                  </a:moveTo>
                  <a:lnTo>
                    <a:pt x="-2189" y="-483"/>
                  </a:lnTo>
                  <a:lnTo>
                    <a:pt x="121345" y="2784644"/>
                  </a:lnTo>
                  <a:lnTo>
                    <a:pt x="-2189" y="24400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56" name="Freeform: Shape 1355">
              <a:extLst>
                <a:ext uri="{FF2B5EF4-FFF2-40B4-BE49-F238E27FC236}">
                  <a16:creationId xmlns:a16="http://schemas.microsoft.com/office/drawing/2014/main" id="{507F07EC-20A0-4358-AAE5-5C5ECA4FC23C}"/>
                </a:ext>
              </a:extLst>
            </p:cNvPr>
            <p:cNvSpPr/>
            <p:nvPr/>
          </p:nvSpPr>
          <p:spPr>
            <a:xfrm>
              <a:off x="6773148" y="1732281"/>
              <a:ext cx="123533" cy="3161343"/>
            </a:xfrm>
            <a:custGeom>
              <a:avLst/>
              <a:gdLst>
                <a:gd name="connsiteX0" fmla="*/ -2189 w 123533"/>
                <a:gd name="connsiteY0" fmla="*/ 377081 h 3161343"/>
                <a:gd name="connsiteX1" fmla="*/ -2189 w 123533"/>
                <a:gd name="connsiteY1" fmla="*/ -483 h 3161343"/>
                <a:gd name="connsiteX2" fmla="*/ 121345 w 123533"/>
                <a:gd name="connsiteY2" fmla="*/ 3160860 h 3161343"/>
                <a:gd name="connsiteX3" fmla="*/ -2189 w 123533"/>
                <a:gd name="connsiteY3" fmla="*/ 377081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161343">
                  <a:moveTo>
                    <a:pt x="-2189" y="377081"/>
                  </a:moveTo>
                  <a:lnTo>
                    <a:pt x="-2189" y="-483"/>
                  </a:lnTo>
                  <a:lnTo>
                    <a:pt x="121345" y="3160860"/>
                  </a:lnTo>
                  <a:lnTo>
                    <a:pt x="-2189" y="3770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57" name="Freeform: Shape 1356">
              <a:extLst>
                <a:ext uri="{FF2B5EF4-FFF2-40B4-BE49-F238E27FC236}">
                  <a16:creationId xmlns:a16="http://schemas.microsoft.com/office/drawing/2014/main" id="{6CAD4DD9-76A1-4835-9F0E-CD832D2DD35F}"/>
                </a:ext>
              </a:extLst>
            </p:cNvPr>
            <p:cNvSpPr/>
            <p:nvPr/>
          </p:nvSpPr>
          <p:spPr>
            <a:xfrm>
              <a:off x="6773148" y="1490828"/>
              <a:ext cx="123533" cy="3402795"/>
            </a:xfrm>
            <a:custGeom>
              <a:avLst/>
              <a:gdLst>
                <a:gd name="connsiteX0" fmla="*/ -2189 w 123533"/>
                <a:gd name="connsiteY0" fmla="*/ 243681 h 3402795"/>
                <a:gd name="connsiteX1" fmla="*/ -2189 w 123533"/>
                <a:gd name="connsiteY1" fmla="*/ -483 h 3402795"/>
                <a:gd name="connsiteX2" fmla="*/ 121345 w 123533"/>
                <a:gd name="connsiteY2" fmla="*/ 3402313 h 3402795"/>
                <a:gd name="connsiteX3" fmla="*/ -2189 w 123533"/>
                <a:gd name="connsiteY3" fmla="*/ 243687 h 340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402795">
                  <a:moveTo>
                    <a:pt x="-2189" y="243681"/>
                  </a:moveTo>
                  <a:lnTo>
                    <a:pt x="-2189" y="-483"/>
                  </a:lnTo>
                  <a:lnTo>
                    <a:pt x="121345" y="3402313"/>
                  </a:lnTo>
                  <a:lnTo>
                    <a:pt x="-2189" y="24368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58" name="Freeform: Shape 1357">
              <a:extLst>
                <a:ext uri="{FF2B5EF4-FFF2-40B4-BE49-F238E27FC236}">
                  <a16:creationId xmlns:a16="http://schemas.microsoft.com/office/drawing/2014/main" id="{9629B4A6-9FEC-4E72-9FFA-0547E0CFE6E7}"/>
                </a:ext>
              </a:extLst>
            </p:cNvPr>
            <p:cNvSpPr/>
            <p:nvPr/>
          </p:nvSpPr>
          <p:spPr>
            <a:xfrm>
              <a:off x="6773148" y="1125842"/>
              <a:ext cx="123533" cy="3767782"/>
            </a:xfrm>
            <a:custGeom>
              <a:avLst/>
              <a:gdLst>
                <a:gd name="connsiteX0" fmla="*/ -2189 w 123533"/>
                <a:gd name="connsiteY0" fmla="*/ 364543 h 3767782"/>
                <a:gd name="connsiteX1" fmla="*/ -2189 w 123533"/>
                <a:gd name="connsiteY1" fmla="*/ -483 h 3767782"/>
                <a:gd name="connsiteX2" fmla="*/ 121345 w 123533"/>
                <a:gd name="connsiteY2" fmla="*/ 3767299 h 3767782"/>
                <a:gd name="connsiteX3" fmla="*/ -2189 w 123533"/>
                <a:gd name="connsiteY3" fmla="*/ 364543 h 376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7782">
                  <a:moveTo>
                    <a:pt x="-2189" y="364543"/>
                  </a:moveTo>
                  <a:lnTo>
                    <a:pt x="-2189" y="-483"/>
                  </a:lnTo>
                  <a:lnTo>
                    <a:pt x="121345" y="3767299"/>
                  </a:lnTo>
                  <a:lnTo>
                    <a:pt x="-2189" y="36454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59" name="Freeform: Shape 1358">
              <a:extLst>
                <a:ext uri="{FF2B5EF4-FFF2-40B4-BE49-F238E27FC236}">
                  <a16:creationId xmlns:a16="http://schemas.microsoft.com/office/drawing/2014/main" id="{423B5D80-2579-4EB2-9DB0-FBBA0D72D60F}"/>
                </a:ext>
              </a:extLst>
            </p:cNvPr>
            <p:cNvSpPr/>
            <p:nvPr/>
          </p:nvSpPr>
          <p:spPr>
            <a:xfrm>
              <a:off x="4571999" y="249875"/>
              <a:ext cx="123533" cy="1358872"/>
            </a:xfrm>
            <a:custGeom>
              <a:avLst/>
              <a:gdLst>
                <a:gd name="connsiteX0" fmla="*/ -2189 w 123533"/>
                <a:gd name="connsiteY0" fmla="*/ 1358389 h 1358872"/>
                <a:gd name="connsiteX1" fmla="*/ -2189 w 123533"/>
                <a:gd name="connsiteY1" fmla="*/ -483 h 1358872"/>
                <a:gd name="connsiteX2" fmla="*/ 121345 w 123533"/>
                <a:gd name="connsiteY2" fmla="*/ 1358389 h 1358872"/>
                <a:gd name="connsiteX3" fmla="*/ -2189 w 123533"/>
                <a:gd name="connsiteY3" fmla="*/ 1358389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58872">
                  <a:moveTo>
                    <a:pt x="-2189" y="1358389"/>
                  </a:moveTo>
                  <a:lnTo>
                    <a:pt x="-2189" y="-483"/>
                  </a:lnTo>
                  <a:lnTo>
                    <a:pt x="121345" y="1358389"/>
                  </a:lnTo>
                  <a:lnTo>
                    <a:pt x="-2189" y="135838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60" name="Freeform: Shape 1359">
              <a:extLst>
                <a:ext uri="{FF2B5EF4-FFF2-40B4-BE49-F238E27FC236}">
                  <a16:creationId xmlns:a16="http://schemas.microsoft.com/office/drawing/2014/main" id="{A88FADF7-05E2-43CB-A594-34B8E14754F5}"/>
                </a:ext>
              </a:extLst>
            </p:cNvPr>
            <p:cNvSpPr/>
            <p:nvPr/>
          </p:nvSpPr>
          <p:spPr>
            <a:xfrm>
              <a:off x="4571999" y="249875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61" name="Freeform: Shape 1360">
              <a:extLst>
                <a:ext uri="{FF2B5EF4-FFF2-40B4-BE49-F238E27FC236}">
                  <a16:creationId xmlns:a16="http://schemas.microsoft.com/office/drawing/2014/main" id="{E33808BE-4F8E-4D5A-A1C5-A7BD4AA9D1DF}"/>
                </a:ext>
              </a:extLst>
            </p:cNvPr>
            <p:cNvSpPr/>
            <p:nvPr/>
          </p:nvSpPr>
          <p:spPr>
            <a:xfrm>
              <a:off x="4695533" y="1490828"/>
              <a:ext cx="123533" cy="117918"/>
            </a:xfrm>
            <a:custGeom>
              <a:avLst/>
              <a:gdLst>
                <a:gd name="connsiteX0" fmla="*/ -2189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117436 h 117918"/>
                <a:gd name="connsiteX3" fmla="*/ -2189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1345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62" name="Freeform: Shape 1361">
              <a:extLst>
                <a:ext uri="{FF2B5EF4-FFF2-40B4-BE49-F238E27FC236}">
                  <a16:creationId xmlns:a16="http://schemas.microsoft.com/office/drawing/2014/main" id="{296887E9-02DD-40CD-AF0E-DFDEEFC30EB1}"/>
                </a:ext>
              </a:extLst>
            </p:cNvPr>
            <p:cNvSpPr/>
            <p:nvPr/>
          </p:nvSpPr>
          <p:spPr>
            <a:xfrm>
              <a:off x="4695533" y="1490828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63" name="Freeform: Shape 1362">
              <a:extLst>
                <a:ext uri="{FF2B5EF4-FFF2-40B4-BE49-F238E27FC236}">
                  <a16:creationId xmlns:a16="http://schemas.microsoft.com/office/drawing/2014/main" id="{6950A19C-1DA7-4818-BD96-A23BB43D8613}"/>
                </a:ext>
              </a:extLst>
            </p:cNvPr>
            <p:cNvSpPr/>
            <p:nvPr/>
          </p:nvSpPr>
          <p:spPr>
            <a:xfrm>
              <a:off x="4695533" y="1243761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64" name="Freeform: Shape 1363">
              <a:extLst>
                <a:ext uri="{FF2B5EF4-FFF2-40B4-BE49-F238E27FC236}">
                  <a16:creationId xmlns:a16="http://schemas.microsoft.com/office/drawing/2014/main" id="{EED7B000-B231-4C1E-8253-D302E34C6883}"/>
                </a:ext>
              </a:extLst>
            </p:cNvPr>
            <p:cNvSpPr/>
            <p:nvPr/>
          </p:nvSpPr>
          <p:spPr>
            <a:xfrm>
              <a:off x="4695533" y="1243761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65" name="Freeform: Shape 1364">
              <a:extLst>
                <a:ext uri="{FF2B5EF4-FFF2-40B4-BE49-F238E27FC236}">
                  <a16:creationId xmlns:a16="http://schemas.microsoft.com/office/drawing/2014/main" id="{5B382E48-96C0-4B38-B4EA-A350C02DEC1F}"/>
                </a:ext>
              </a:extLst>
            </p:cNvPr>
            <p:cNvSpPr/>
            <p:nvPr/>
          </p:nvSpPr>
          <p:spPr>
            <a:xfrm>
              <a:off x="4695533" y="1002308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66" name="Freeform: Shape 1365">
              <a:extLst>
                <a:ext uri="{FF2B5EF4-FFF2-40B4-BE49-F238E27FC236}">
                  <a16:creationId xmlns:a16="http://schemas.microsoft.com/office/drawing/2014/main" id="{14A3E7F3-29E0-4585-9655-A335012A85C4}"/>
                </a:ext>
              </a:extLst>
            </p:cNvPr>
            <p:cNvSpPr/>
            <p:nvPr/>
          </p:nvSpPr>
          <p:spPr>
            <a:xfrm>
              <a:off x="4695533" y="1002308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67" name="Freeform: Shape 1366">
              <a:extLst>
                <a:ext uri="{FF2B5EF4-FFF2-40B4-BE49-F238E27FC236}">
                  <a16:creationId xmlns:a16="http://schemas.microsoft.com/office/drawing/2014/main" id="{BC6C3314-25AE-4556-929E-52E6D3B742B1}"/>
                </a:ext>
              </a:extLst>
            </p:cNvPr>
            <p:cNvSpPr/>
            <p:nvPr/>
          </p:nvSpPr>
          <p:spPr>
            <a:xfrm>
              <a:off x="4695533" y="75524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68" name="Freeform: Shape 1367">
              <a:extLst>
                <a:ext uri="{FF2B5EF4-FFF2-40B4-BE49-F238E27FC236}">
                  <a16:creationId xmlns:a16="http://schemas.microsoft.com/office/drawing/2014/main" id="{1B501544-6389-47EA-9B3C-3F8446942A36}"/>
                </a:ext>
              </a:extLst>
            </p:cNvPr>
            <p:cNvSpPr/>
            <p:nvPr/>
          </p:nvSpPr>
          <p:spPr>
            <a:xfrm>
              <a:off x="4695533" y="755240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69" name="Freeform: Shape 1368">
              <a:extLst>
                <a:ext uri="{FF2B5EF4-FFF2-40B4-BE49-F238E27FC236}">
                  <a16:creationId xmlns:a16="http://schemas.microsoft.com/office/drawing/2014/main" id="{BC50C69E-E351-47B4-8224-DDE22C130DFB}"/>
                </a:ext>
              </a:extLst>
            </p:cNvPr>
            <p:cNvSpPr/>
            <p:nvPr/>
          </p:nvSpPr>
          <p:spPr>
            <a:xfrm>
              <a:off x="4695533" y="502558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70" name="Freeform: Shape 1369">
              <a:extLst>
                <a:ext uri="{FF2B5EF4-FFF2-40B4-BE49-F238E27FC236}">
                  <a16:creationId xmlns:a16="http://schemas.microsoft.com/office/drawing/2014/main" id="{E697F576-2CD1-440F-985A-DF8CD63716BF}"/>
                </a:ext>
              </a:extLst>
            </p:cNvPr>
            <p:cNvSpPr/>
            <p:nvPr/>
          </p:nvSpPr>
          <p:spPr>
            <a:xfrm>
              <a:off x="4695533" y="502558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71" name="Freeform: Shape 1370">
              <a:extLst>
                <a:ext uri="{FF2B5EF4-FFF2-40B4-BE49-F238E27FC236}">
                  <a16:creationId xmlns:a16="http://schemas.microsoft.com/office/drawing/2014/main" id="{518BF277-7B16-4EA2-8A6F-DF95DDDFE394}"/>
                </a:ext>
              </a:extLst>
            </p:cNvPr>
            <p:cNvSpPr/>
            <p:nvPr/>
          </p:nvSpPr>
          <p:spPr>
            <a:xfrm>
              <a:off x="4695533" y="249875"/>
              <a:ext cx="123533" cy="117918"/>
            </a:xfrm>
            <a:custGeom>
              <a:avLst/>
              <a:gdLst>
                <a:gd name="connsiteX0" fmla="*/ -2189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117436 h 117918"/>
                <a:gd name="connsiteX3" fmla="*/ -2189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1345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72" name="Freeform: Shape 1371">
              <a:extLst>
                <a:ext uri="{FF2B5EF4-FFF2-40B4-BE49-F238E27FC236}">
                  <a16:creationId xmlns:a16="http://schemas.microsoft.com/office/drawing/2014/main" id="{842B1612-DD9C-453B-A5FF-F89D679484CE}"/>
                </a:ext>
              </a:extLst>
            </p:cNvPr>
            <p:cNvSpPr/>
            <p:nvPr/>
          </p:nvSpPr>
          <p:spPr>
            <a:xfrm>
              <a:off x="4695533" y="249875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73" name="Freeform: Shape 1372">
              <a:extLst>
                <a:ext uri="{FF2B5EF4-FFF2-40B4-BE49-F238E27FC236}">
                  <a16:creationId xmlns:a16="http://schemas.microsoft.com/office/drawing/2014/main" id="{EC4968C9-AB19-4632-8458-C6C632D40CF0}"/>
                </a:ext>
              </a:extLst>
            </p:cNvPr>
            <p:cNvSpPr/>
            <p:nvPr/>
          </p:nvSpPr>
          <p:spPr>
            <a:xfrm>
              <a:off x="4819067" y="249875"/>
              <a:ext cx="117918" cy="1358872"/>
            </a:xfrm>
            <a:custGeom>
              <a:avLst/>
              <a:gdLst>
                <a:gd name="connsiteX0" fmla="*/ -2189 w 117918"/>
                <a:gd name="connsiteY0" fmla="*/ 121305 h 1358872"/>
                <a:gd name="connsiteX1" fmla="*/ -2189 w 117918"/>
                <a:gd name="connsiteY1" fmla="*/ -483 h 1358872"/>
                <a:gd name="connsiteX2" fmla="*/ 115730 w 117918"/>
                <a:gd name="connsiteY2" fmla="*/ 1358389 h 1358872"/>
                <a:gd name="connsiteX3" fmla="*/ -2189 w 117918"/>
                <a:gd name="connsiteY3" fmla="*/ 121305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358872">
                  <a:moveTo>
                    <a:pt x="-2189" y="121305"/>
                  </a:moveTo>
                  <a:lnTo>
                    <a:pt x="-2189" y="-483"/>
                  </a:lnTo>
                  <a:lnTo>
                    <a:pt x="115730" y="1358389"/>
                  </a:lnTo>
                  <a:lnTo>
                    <a:pt x="-2189" y="12130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74" name="Freeform: Shape 1373">
              <a:extLst>
                <a:ext uri="{FF2B5EF4-FFF2-40B4-BE49-F238E27FC236}">
                  <a16:creationId xmlns:a16="http://schemas.microsoft.com/office/drawing/2014/main" id="{07238273-9A2D-40CD-85EC-F32F755E99CE}"/>
                </a:ext>
              </a:extLst>
            </p:cNvPr>
            <p:cNvSpPr/>
            <p:nvPr/>
          </p:nvSpPr>
          <p:spPr>
            <a:xfrm>
              <a:off x="4819067" y="249875"/>
              <a:ext cx="117918" cy="117918"/>
            </a:xfrm>
            <a:custGeom>
              <a:avLst/>
              <a:gdLst>
                <a:gd name="connsiteX0" fmla="*/ 115730 w 117918"/>
                <a:gd name="connsiteY0" fmla="*/ 117436 h 117918"/>
                <a:gd name="connsiteX1" fmla="*/ -2189 w 117918"/>
                <a:gd name="connsiteY1" fmla="*/ -483 h 117918"/>
                <a:gd name="connsiteX2" fmla="*/ 115730 w 117918"/>
                <a:gd name="connsiteY2" fmla="*/ -483 h 117918"/>
                <a:gd name="connsiteX3" fmla="*/ 115730 w 11791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7918">
                  <a:moveTo>
                    <a:pt x="115730" y="117436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75" name="Freeform: Shape 1374">
              <a:extLst>
                <a:ext uri="{FF2B5EF4-FFF2-40B4-BE49-F238E27FC236}">
                  <a16:creationId xmlns:a16="http://schemas.microsoft.com/office/drawing/2014/main" id="{000871DF-B446-4486-90F4-128311FBB687}"/>
                </a:ext>
              </a:extLst>
            </p:cNvPr>
            <p:cNvSpPr/>
            <p:nvPr/>
          </p:nvSpPr>
          <p:spPr>
            <a:xfrm>
              <a:off x="4936985" y="1490828"/>
              <a:ext cx="342525" cy="117918"/>
            </a:xfrm>
            <a:custGeom>
              <a:avLst/>
              <a:gdLst>
                <a:gd name="connsiteX0" fmla="*/ -2189 w 342525"/>
                <a:gd name="connsiteY0" fmla="*/ 117436 h 117918"/>
                <a:gd name="connsiteX1" fmla="*/ -2189 w 342525"/>
                <a:gd name="connsiteY1" fmla="*/ -483 h 117918"/>
                <a:gd name="connsiteX2" fmla="*/ 340337 w 342525"/>
                <a:gd name="connsiteY2" fmla="*/ 117436 h 117918"/>
                <a:gd name="connsiteX3" fmla="*/ -2189 w 34252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340337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76" name="Freeform: Shape 1375">
              <a:extLst>
                <a:ext uri="{FF2B5EF4-FFF2-40B4-BE49-F238E27FC236}">
                  <a16:creationId xmlns:a16="http://schemas.microsoft.com/office/drawing/2014/main" id="{A4F21D03-2886-4BCC-ACD0-9C023A524268}"/>
                </a:ext>
              </a:extLst>
            </p:cNvPr>
            <p:cNvSpPr/>
            <p:nvPr/>
          </p:nvSpPr>
          <p:spPr>
            <a:xfrm>
              <a:off x="4936985" y="1490828"/>
              <a:ext cx="342525" cy="117918"/>
            </a:xfrm>
            <a:custGeom>
              <a:avLst/>
              <a:gdLst>
                <a:gd name="connsiteX0" fmla="*/ 340337 w 342525"/>
                <a:gd name="connsiteY0" fmla="*/ 117436 h 117918"/>
                <a:gd name="connsiteX1" fmla="*/ -2189 w 342525"/>
                <a:gd name="connsiteY1" fmla="*/ -483 h 117918"/>
                <a:gd name="connsiteX2" fmla="*/ 340337 w 342525"/>
                <a:gd name="connsiteY2" fmla="*/ -483 h 117918"/>
                <a:gd name="connsiteX3" fmla="*/ 340337 w 34252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17918">
                  <a:moveTo>
                    <a:pt x="340337" y="117436"/>
                  </a:moveTo>
                  <a:lnTo>
                    <a:pt x="-2189" y="-483"/>
                  </a:lnTo>
                  <a:lnTo>
                    <a:pt x="340337" y="-483"/>
                  </a:lnTo>
                  <a:lnTo>
                    <a:pt x="340337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77" name="Freeform: Shape 1376">
              <a:extLst>
                <a:ext uri="{FF2B5EF4-FFF2-40B4-BE49-F238E27FC236}">
                  <a16:creationId xmlns:a16="http://schemas.microsoft.com/office/drawing/2014/main" id="{106E839D-259C-4782-BCA3-357BD7F9F884}"/>
                </a:ext>
              </a:extLst>
            </p:cNvPr>
            <p:cNvSpPr/>
            <p:nvPr/>
          </p:nvSpPr>
          <p:spPr>
            <a:xfrm>
              <a:off x="4936985" y="1243761"/>
              <a:ext cx="342525" cy="123533"/>
            </a:xfrm>
            <a:custGeom>
              <a:avLst/>
              <a:gdLst>
                <a:gd name="connsiteX0" fmla="*/ -2189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123051 h 123533"/>
                <a:gd name="connsiteX3" fmla="*/ -2189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34033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78" name="Freeform: Shape 1377">
              <a:extLst>
                <a:ext uri="{FF2B5EF4-FFF2-40B4-BE49-F238E27FC236}">
                  <a16:creationId xmlns:a16="http://schemas.microsoft.com/office/drawing/2014/main" id="{15AC8E32-7024-490E-ABD5-C1D33498ACA1}"/>
                </a:ext>
              </a:extLst>
            </p:cNvPr>
            <p:cNvSpPr/>
            <p:nvPr/>
          </p:nvSpPr>
          <p:spPr>
            <a:xfrm>
              <a:off x="4936985" y="1243761"/>
              <a:ext cx="342525" cy="123533"/>
            </a:xfrm>
            <a:custGeom>
              <a:avLst/>
              <a:gdLst>
                <a:gd name="connsiteX0" fmla="*/ 340337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-483 h 123533"/>
                <a:gd name="connsiteX3" fmla="*/ 340337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340337" y="123051"/>
                  </a:moveTo>
                  <a:lnTo>
                    <a:pt x="-2189" y="-483"/>
                  </a:lnTo>
                  <a:lnTo>
                    <a:pt x="340337" y="-483"/>
                  </a:lnTo>
                  <a:lnTo>
                    <a:pt x="34033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79" name="Freeform: Shape 1378">
              <a:extLst>
                <a:ext uri="{FF2B5EF4-FFF2-40B4-BE49-F238E27FC236}">
                  <a16:creationId xmlns:a16="http://schemas.microsoft.com/office/drawing/2014/main" id="{4FD06BF1-7E9E-4DF3-BD87-8A934A6934B7}"/>
                </a:ext>
              </a:extLst>
            </p:cNvPr>
            <p:cNvSpPr/>
            <p:nvPr/>
          </p:nvSpPr>
          <p:spPr>
            <a:xfrm>
              <a:off x="4936985" y="1002308"/>
              <a:ext cx="342525" cy="123533"/>
            </a:xfrm>
            <a:custGeom>
              <a:avLst/>
              <a:gdLst>
                <a:gd name="connsiteX0" fmla="*/ -2189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123051 h 123533"/>
                <a:gd name="connsiteX3" fmla="*/ -2189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34033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80" name="Freeform: Shape 1379">
              <a:extLst>
                <a:ext uri="{FF2B5EF4-FFF2-40B4-BE49-F238E27FC236}">
                  <a16:creationId xmlns:a16="http://schemas.microsoft.com/office/drawing/2014/main" id="{0480B2F9-A810-4B26-8BDB-0D91FA1BF627}"/>
                </a:ext>
              </a:extLst>
            </p:cNvPr>
            <p:cNvSpPr/>
            <p:nvPr/>
          </p:nvSpPr>
          <p:spPr>
            <a:xfrm>
              <a:off x="4936985" y="1002308"/>
              <a:ext cx="342525" cy="123533"/>
            </a:xfrm>
            <a:custGeom>
              <a:avLst/>
              <a:gdLst>
                <a:gd name="connsiteX0" fmla="*/ 340337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-483 h 123533"/>
                <a:gd name="connsiteX3" fmla="*/ 340337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340337" y="123051"/>
                  </a:moveTo>
                  <a:lnTo>
                    <a:pt x="-2189" y="-483"/>
                  </a:lnTo>
                  <a:lnTo>
                    <a:pt x="340337" y="-483"/>
                  </a:lnTo>
                  <a:lnTo>
                    <a:pt x="34033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81" name="Freeform: Shape 1380">
              <a:extLst>
                <a:ext uri="{FF2B5EF4-FFF2-40B4-BE49-F238E27FC236}">
                  <a16:creationId xmlns:a16="http://schemas.microsoft.com/office/drawing/2014/main" id="{B6F9A1ED-02E2-4FCB-8F37-6D48C94135D6}"/>
                </a:ext>
              </a:extLst>
            </p:cNvPr>
            <p:cNvSpPr/>
            <p:nvPr/>
          </p:nvSpPr>
          <p:spPr>
            <a:xfrm>
              <a:off x="4936985" y="755240"/>
              <a:ext cx="342525" cy="123533"/>
            </a:xfrm>
            <a:custGeom>
              <a:avLst/>
              <a:gdLst>
                <a:gd name="connsiteX0" fmla="*/ -2189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123051 h 123533"/>
                <a:gd name="connsiteX3" fmla="*/ -2189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34033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82" name="Freeform: Shape 1381">
              <a:extLst>
                <a:ext uri="{FF2B5EF4-FFF2-40B4-BE49-F238E27FC236}">
                  <a16:creationId xmlns:a16="http://schemas.microsoft.com/office/drawing/2014/main" id="{370BAD8E-3886-42D8-B427-6CBC87A318F4}"/>
                </a:ext>
              </a:extLst>
            </p:cNvPr>
            <p:cNvSpPr/>
            <p:nvPr/>
          </p:nvSpPr>
          <p:spPr>
            <a:xfrm>
              <a:off x="4936985" y="755240"/>
              <a:ext cx="342525" cy="123533"/>
            </a:xfrm>
            <a:custGeom>
              <a:avLst/>
              <a:gdLst>
                <a:gd name="connsiteX0" fmla="*/ 340337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-483 h 123533"/>
                <a:gd name="connsiteX3" fmla="*/ 340337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340337" y="123051"/>
                  </a:moveTo>
                  <a:lnTo>
                    <a:pt x="-2189" y="-483"/>
                  </a:lnTo>
                  <a:lnTo>
                    <a:pt x="340337" y="-483"/>
                  </a:lnTo>
                  <a:lnTo>
                    <a:pt x="34033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83" name="Freeform: Shape 1382">
              <a:extLst>
                <a:ext uri="{FF2B5EF4-FFF2-40B4-BE49-F238E27FC236}">
                  <a16:creationId xmlns:a16="http://schemas.microsoft.com/office/drawing/2014/main" id="{985ACC36-EE9E-4C95-93B7-D52376E4A702}"/>
                </a:ext>
              </a:extLst>
            </p:cNvPr>
            <p:cNvSpPr/>
            <p:nvPr/>
          </p:nvSpPr>
          <p:spPr>
            <a:xfrm>
              <a:off x="4936985" y="502558"/>
              <a:ext cx="342525" cy="123533"/>
            </a:xfrm>
            <a:custGeom>
              <a:avLst/>
              <a:gdLst>
                <a:gd name="connsiteX0" fmla="*/ -2189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123051 h 123533"/>
                <a:gd name="connsiteX3" fmla="*/ -2189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340337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84" name="Freeform: Shape 1383">
              <a:extLst>
                <a:ext uri="{FF2B5EF4-FFF2-40B4-BE49-F238E27FC236}">
                  <a16:creationId xmlns:a16="http://schemas.microsoft.com/office/drawing/2014/main" id="{A9AC2277-60B8-4757-921D-389685581C23}"/>
                </a:ext>
              </a:extLst>
            </p:cNvPr>
            <p:cNvSpPr/>
            <p:nvPr/>
          </p:nvSpPr>
          <p:spPr>
            <a:xfrm>
              <a:off x="4936985" y="502558"/>
              <a:ext cx="342525" cy="123533"/>
            </a:xfrm>
            <a:custGeom>
              <a:avLst/>
              <a:gdLst>
                <a:gd name="connsiteX0" fmla="*/ 340337 w 342525"/>
                <a:gd name="connsiteY0" fmla="*/ 123051 h 123533"/>
                <a:gd name="connsiteX1" fmla="*/ -2189 w 342525"/>
                <a:gd name="connsiteY1" fmla="*/ -483 h 123533"/>
                <a:gd name="connsiteX2" fmla="*/ 340337 w 342525"/>
                <a:gd name="connsiteY2" fmla="*/ -483 h 123533"/>
                <a:gd name="connsiteX3" fmla="*/ 340337 w 342525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23533">
                  <a:moveTo>
                    <a:pt x="340337" y="123051"/>
                  </a:moveTo>
                  <a:lnTo>
                    <a:pt x="-2189" y="-483"/>
                  </a:lnTo>
                  <a:lnTo>
                    <a:pt x="340337" y="-483"/>
                  </a:lnTo>
                  <a:lnTo>
                    <a:pt x="340337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85" name="Freeform: Shape 1384">
              <a:extLst>
                <a:ext uri="{FF2B5EF4-FFF2-40B4-BE49-F238E27FC236}">
                  <a16:creationId xmlns:a16="http://schemas.microsoft.com/office/drawing/2014/main" id="{AB633C30-70D4-40AC-BE4E-BAC2471F4B81}"/>
                </a:ext>
              </a:extLst>
            </p:cNvPr>
            <p:cNvSpPr/>
            <p:nvPr/>
          </p:nvSpPr>
          <p:spPr>
            <a:xfrm>
              <a:off x="4936985" y="249875"/>
              <a:ext cx="342525" cy="117918"/>
            </a:xfrm>
            <a:custGeom>
              <a:avLst/>
              <a:gdLst>
                <a:gd name="connsiteX0" fmla="*/ -2189 w 342525"/>
                <a:gd name="connsiteY0" fmla="*/ 117436 h 117918"/>
                <a:gd name="connsiteX1" fmla="*/ -2189 w 342525"/>
                <a:gd name="connsiteY1" fmla="*/ -483 h 117918"/>
                <a:gd name="connsiteX2" fmla="*/ 340337 w 342525"/>
                <a:gd name="connsiteY2" fmla="*/ 117436 h 117918"/>
                <a:gd name="connsiteX3" fmla="*/ -2189 w 34252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340337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86" name="Freeform: Shape 1385">
              <a:extLst>
                <a:ext uri="{FF2B5EF4-FFF2-40B4-BE49-F238E27FC236}">
                  <a16:creationId xmlns:a16="http://schemas.microsoft.com/office/drawing/2014/main" id="{DC9398DC-332B-4AAE-9632-03B59BCAF6E2}"/>
                </a:ext>
              </a:extLst>
            </p:cNvPr>
            <p:cNvSpPr/>
            <p:nvPr/>
          </p:nvSpPr>
          <p:spPr>
            <a:xfrm>
              <a:off x="4936985" y="249875"/>
              <a:ext cx="342525" cy="117918"/>
            </a:xfrm>
            <a:custGeom>
              <a:avLst/>
              <a:gdLst>
                <a:gd name="connsiteX0" fmla="*/ 340337 w 342525"/>
                <a:gd name="connsiteY0" fmla="*/ 117436 h 117918"/>
                <a:gd name="connsiteX1" fmla="*/ -2189 w 342525"/>
                <a:gd name="connsiteY1" fmla="*/ -483 h 117918"/>
                <a:gd name="connsiteX2" fmla="*/ 340337 w 342525"/>
                <a:gd name="connsiteY2" fmla="*/ -483 h 117918"/>
                <a:gd name="connsiteX3" fmla="*/ 340337 w 342525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25" h="117918">
                  <a:moveTo>
                    <a:pt x="340337" y="117436"/>
                  </a:moveTo>
                  <a:lnTo>
                    <a:pt x="-2189" y="-483"/>
                  </a:lnTo>
                  <a:lnTo>
                    <a:pt x="340337" y="-483"/>
                  </a:lnTo>
                  <a:lnTo>
                    <a:pt x="340337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87" name="Freeform: Shape 1386">
              <a:extLst>
                <a:ext uri="{FF2B5EF4-FFF2-40B4-BE49-F238E27FC236}">
                  <a16:creationId xmlns:a16="http://schemas.microsoft.com/office/drawing/2014/main" id="{D2D67265-DE4B-440E-A53D-ADB322171FA6}"/>
                </a:ext>
              </a:extLst>
            </p:cNvPr>
            <p:cNvSpPr/>
            <p:nvPr/>
          </p:nvSpPr>
          <p:spPr>
            <a:xfrm>
              <a:off x="5279511" y="249875"/>
              <a:ext cx="123533" cy="1358872"/>
            </a:xfrm>
            <a:custGeom>
              <a:avLst/>
              <a:gdLst>
                <a:gd name="connsiteX0" fmla="*/ -2189 w 123533"/>
                <a:gd name="connsiteY0" fmla="*/ 121305 h 1358872"/>
                <a:gd name="connsiteX1" fmla="*/ -2189 w 123533"/>
                <a:gd name="connsiteY1" fmla="*/ -483 h 1358872"/>
                <a:gd name="connsiteX2" fmla="*/ 121345 w 123533"/>
                <a:gd name="connsiteY2" fmla="*/ 1358389 h 1358872"/>
                <a:gd name="connsiteX3" fmla="*/ -2189 w 123533"/>
                <a:gd name="connsiteY3" fmla="*/ 121305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58872">
                  <a:moveTo>
                    <a:pt x="-2189" y="121305"/>
                  </a:moveTo>
                  <a:lnTo>
                    <a:pt x="-2189" y="-483"/>
                  </a:lnTo>
                  <a:lnTo>
                    <a:pt x="121345" y="1358389"/>
                  </a:lnTo>
                  <a:lnTo>
                    <a:pt x="-2189" y="12130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88" name="Freeform: Shape 1387">
              <a:extLst>
                <a:ext uri="{FF2B5EF4-FFF2-40B4-BE49-F238E27FC236}">
                  <a16:creationId xmlns:a16="http://schemas.microsoft.com/office/drawing/2014/main" id="{04C3FB51-57EE-4382-B8AB-7290704D26C7}"/>
                </a:ext>
              </a:extLst>
            </p:cNvPr>
            <p:cNvSpPr/>
            <p:nvPr/>
          </p:nvSpPr>
          <p:spPr>
            <a:xfrm>
              <a:off x="5279511" y="249875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89" name="Freeform: Shape 1388">
              <a:extLst>
                <a:ext uri="{FF2B5EF4-FFF2-40B4-BE49-F238E27FC236}">
                  <a16:creationId xmlns:a16="http://schemas.microsoft.com/office/drawing/2014/main" id="{DE22E600-D39B-4D65-837D-798DA25AEF43}"/>
                </a:ext>
              </a:extLst>
            </p:cNvPr>
            <p:cNvSpPr/>
            <p:nvPr/>
          </p:nvSpPr>
          <p:spPr>
            <a:xfrm>
              <a:off x="5403045" y="1490828"/>
              <a:ext cx="117918" cy="117918"/>
            </a:xfrm>
            <a:custGeom>
              <a:avLst/>
              <a:gdLst>
                <a:gd name="connsiteX0" fmla="*/ -2189 w 117918"/>
                <a:gd name="connsiteY0" fmla="*/ 117436 h 117918"/>
                <a:gd name="connsiteX1" fmla="*/ -2189 w 117918"/>
                <a:gd name="connsiteY1" fmla="*/ -483 h 117918"/>
                <a:gd name="connsiteX2" fmla="*/ 115730 w 117918"/>
                <a:gd name="connsiteY2" fmla="*/ 117436 h 117918"/>
                <a:gd name="connsiteX3" fmla="*/ -2189 w 11791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15730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90" name="Freeform: Shape 1389">
              <a:extLst>
                <a:ext uri="{FF2B5EF4-FFF2-40B4-BE49-F238E27FC236}">
                  <a16:creationId xmlns:a16="http://schemas.microsoft.com/office/drawing/2014/main" id="{5BE05AD5-ED8C-4E4A-8A1D-AA543AE9CF5A}"/>
                </a:ext>
              </a:extLst>
            </p:cNvPr>
            <p:cNvSpPr/>
            <p:nvPr/>
          </p:nvSpPr>
          <p:spPr>
            <a:xfrm>
              <a:off x="5403045" y="1490828"/>
              <a:ext cx="117918" cy="117918"/>
            </a:xfrm>
            <a:custGeom>
              <a:avLst/>
              <a:gdLst>
                <a:gd name="connsiteX0" fmla="*/ 115730 w 117918"/>
                <a:gd name="connsiteY0" fmla="*/ 117436 h 117918"/>
                <a:gd name="connsiteX1" fmla="*/ -2189 w 117918"/>
                <a:gd name="connsiteY1" fmla="*/ -483 h 117918"/>
                <a:gd name="connsiteX2" fmla="*/ 115730 w 117918"/>
                <a:gd name="connsiteY2" fmla="*/ -483 h 117918"/>
                <a:gd name="connsiteX3" fmla="*/ 115730 w 11791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7918">
                  <a:moveTo>
                    <a:pt x="115730" y="117436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91" name="Freeform: Shape 1390">
              <a:extLst>
                <a:ext uri="{FF2B5EF4-FFF2-40B4-BE49-F238E27FC236}">
                  <a16:creationId xmlns:a16="http://schemas.microsoft.com/office/drawing/2014/main" id="{E74C961D-9415-45B8-83D2-1F7230D8C131}"/>
                </a:ext>
              </a:extLst>
            </p:cNvPr>
            <p:cNvSpPr/>
            <p:nvPr/>
          </p:nvSpPr>
          <p:spPr>
            <a:xfrm>
              <a:off x="5403045" y="1243761"/>
              <a:ext cx="117918" cy="123533"/>
            </a:xfrm>
            <a:custGeom>
              <a:avLst/>
              <a:gdLst>
                <a:gd name="connsiteX0" fmla="*/ -2189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123051 h 123533"/>
                <a:gd name="connsiteX3" fmla="*/ -2189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92" name="Freeform: Shape 1391">
              <a:extLst>
                <a:ext uri="{FF2B5EF4-FFF2-40B4-BE49-F238E27FC236}">
                  <a16:creationId xmlns:a16="http://schemas.microsoft.com/office/drawing/2014/main" id="{DABD083B-28F9-49D3-92B0-67999043310E}"/>
                </a:ext>
              </a:extLst>
            </p:cNvPr>
            <p:cNvSpPr/>
            <p:nvPr/>
          </p:nvSpPr>
          <p:spPr>
            <a:xfrm>
              <a:off x="5403045" y="1243761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93" name="Freeform: Shape 1392">
              <a:extLst>
                <a:ext uri="{FF2B5EF4-FFF2-40B4-BE49-F238E27FC236}">
                  <a16:creationId xmlns:a16="http://schemas.microsoft.com/office/drawing/2014/main" id="{A15EC364-D29B-4955-8AC7-6C25F9068564}"/>
                </a:ext>
              </a:extLst>
            </p:cNvPr>
            <p:cNvSpPr/>
            <p:nvPr/>
          </p:nvSpPr>
          <p:spPr>
            <a:xfrm>
              <a:off x="5403045" y="1002308"/>
              <a:ext cx="117918" cy="123533"/>
            </a:xfrm>
            <a:custGeom>
              <a:avLst/>
              <a:gdLst>
                <a:gd name="connsiteX0" fmla="*/ -2189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123051 h 123533"/>
                <a:gd name="connsiteX3" fmla="*/ -2189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94" name="Freeform: Shape 1393">
              <a:extLst>
                <a:ext uri="{FF2B5EF4-FFF2-40B4-BE49-F238E27FC236}">
                  <a16:creationId xmlns:a16="http://schemas.microsoft.com/office/drawing/2014/main" id="{CDF67E83-145B-43DA-B212-CCEE67B6A08B}"/>
                </a:ext>
              </a:extLst>
            </p:cNvPr>
            <p:cNvSpPr/>
            <p:nvPr/>
          </p:nvSpPr>
          <p:spPr>
            <a:xfrm>
              <a:off x="5403045" y="1002308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95" name="Freeform: Shape 1394">
              <a:extLst>
                <a:ext uri="{FF2B5EF4-FFF2-40B4-BE49-F238E27FC236}">
                  <a16:creationId xmlns:a16="http://schemas.microsoft.com/office/drawing/2014/main" id="{05EBE234-2989-4975-81A4-2751754F6CED}"/>
                </a:ext>
              </a:extLst>
            </p:cNvPr>
            <p:cNvSpPr/>
            <p:nvPr/>
          </p:nvSpPr>
          <p:spPr>
            <a:xfrm>
              <a:off x="5403045" y="755240"/>
              <a:ext cx="117918" cy="123533"/>
            </a:xfrm>
            <a:custGeom>
              <a:avLst/>
              <a:gdLst>
                <a:gd name="connsiteX0" fmla="*/ -2189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123051 h 123533"/>
                <a:gd name="connsiteX3" fmla="*/ -2189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96" name="Freeform: Shape 1395">
              <a:extLst>
                <a:ext uri="{FF2B5EF4-FFF2-40B4-BE49-F238E27FC236}">
                  <a16:creationId xmlns:a16="http://schemas.microsoft.com/office/drawing/2014/main" id="{18B5268F-FADB-47CD-A706-EF4B291D8F2F}"/>
                </a:ext>
              </a:extLst>
            </p:cNvPr>
            <p:cNvSpPr/>
            <p:nvPr/>
          </p:nvSpPr>
          <p:spPr>
            <a:xfrm>
              <a:off x="5403045" y="755240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97" name="Freeform: Shape 1396">
              <a:extLst>
                <a:ext uri="{FF2B5EF4-FFF2-40B4-BE49-F238E27FC236}">
                  <a16:creationId xmlns:a16="http://schemas.microsoft.com/office/drawing/2014/main" id="{9C001252-BBC3-4C5C-BFB4-0B1DCF9F6744}"/>
                </a:ext>
              </a:extLst>
            </p:cNvPr>
            <p:cNvSpPr/>
            <p:nvPr/>
          </p:nvSpPr>
          <p:spPr>
            <a:xfrm>
              <a:off x="5403045" y="502558"/>
              <a:ext cx="117918" cy="123533"/>
            </a:xfrm>
            <a:custGeom>
              <a:avLst/>
              <a:gdLst>
                <a:gd name="connsiteX0" fmla="*/ -2189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123051 h 123533"/>
                <a:gd name="connsiteX3" fmla="*/ -2189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98" name="Freeform: Shape 1397">
              <a:extLst>
                <a:ext uri="{FF2B5EF4-FFF2-40B4-BE49-F238E27FC236}">
                  <a16:creationId xmlns:a16="http://schemas.microsoft.com/office/drawing/2014/main" id="{A803FD7C-0404-4005-BFFE-81EF3DADE8CE}"/>
                </a:ext>
              </a:extLst>
            </p:cNvPr>
            <p:cNvSpPr/>
            <p:nvPr/>
          </p:nvSpPr>
          <p:spPr>
            <a:xfrm>
              <a:off x="5403045" y="502558"/>
              <a:ext cx="117918" cy="123533"/>
            </a:xfrm>
            <a:custGeom>
              <a:avLst/>
              <a:gdLst>
                <a:gd name="connsiteX0" fmla="*/ 115730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-483 h 123533"/>
                <a:gd name="connsiteX3" fmla="*/ 115730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115730" y="123051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99" name="Freeform: Shape 1398">
              <a:extLst>
                <a:ext uri="{FF2B5EF4-FFF2-40B4-BE49-F238E27FC236}">
                  <a16:creationId xmlns:a16="http://schemas.microsoft.com/office/drawing/2014/main" id="{C66C24F3-EB86-4A84-9D00-DF5A9958094F}"/>
                </a:ext>
              </a:extLst>
            </p:cNvPr>
            <p:cNvSpPr/>
            <p:nvPr/>
          </p:nvSpPr>
          <p:spPr>
            <a:xfrm>
              <a:off x="5403045" y="249875"/>
              <a:ext cx="117918" cy="117918"/>
            </a:xfrm>
            <a:custGeom>
              <a:avLst/>
              <a:gdLst>
                <a:gd name="connsiteX0" fmla="*/ -2189 w 117918"/>
                <a:gd name="connsiteY0" fmla="*/ 117436 h 117918"/>
                <a:gd name="connsiteX1" fmla="*/ -2189 w 117918"/>
                <a:gd name="connsiteY1" fmla="*/ -483 h 117918"/>
                <a:gd name="connsiteX2" fmla="*/ 115730 w 117918"/>
                <a:gd name="connsiteY2" fmla="*/ 117436 h 117918"/>
                <a:gd name="connsiteX3" fmla="*/ -2189 w 11791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15730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00" name="Freeform: Shape 1399">
              <a:extLst>
                <a:ext uri="{FF2B5EF4-FFF2-40B4-BE49-F238E27FC236}">
                  <a16:creationId xmlns:a16="http://schemas.microsoft.com/office/drawing/2014/main" id="{5F19FE57-3786-467F-8D8C-9C9548B2DCD6}"/>
                </a:ext>
              </a:extLst>
            </p:cNvPr>
            <p:cNvSpPr/>
            <p:nvPr/>
          </p:nvSpPr>
          <p:spPr>
            <a:xfrm>
              <a:off x="5403045" y="249875"/>
              <a:ext cx="117918" cy="117918"/>
            </a:xfrm>
            <a:custGeom>
              <a:avLst/>
              <a:gdLst>
                <a:gd name="connsiteX0" fmla="*/ 115730 w 117918"/>
                <a:gd name="connsiteY0" fmla="*/ 117436 h 117918"/>
                <a:gd name="connsiteX1" fmla="*/ -2189 w 117918"/>
                <a:gd name="connsiteY1" fmla="*/ -483 h 117918"/>
                <a:gd name="connsiteX2" fmla="*/ 115730 w 117918"/>
                <a:gd name="connsiteY2" fmla="*/ -483 h 117918"/>
                <a:gd name="connsiteX3" fmla="*/ 115730 w 11791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7918">
                  <a:moveTo>
                    <a:pt x="115730" y="117436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01" name="Freeform: Shape 1400">
              <a:extLst>
                <a:ext uri="{FF2B5EF4-FFF2-40B4-BE49-F238E27FC236}">
                  <a16:creationId xmlns:a16="http://schemas.microsoft.com/office/drawing/2014/main" id="{66604C6F-82D0-406E-B5EA-144D02685780}"/>
                </a:ext>
              </a:extLst>
            </p:cNvPr>
            <p:cNvSpPr/>
            <p:nvPr/>
          </p:nvSpPr>
          <p:spPr>
            <a:xfrm>
              <a:off x="5520964" y="249875"/>
              <a:ext cx="123533" cy="1358872"/>
            </a:xfrm>
            <a:custGeom>
              <a:avLst/>
              <a:gdLst>
                <a:gd name="connsiteX0" fmla="*/ -2189 w 123533"/>
                <a:gd name="connsiteY0" fmla="*/ 121305 h 1358872"/>
                <a:gd name="connsiteX1" fmla="*/ -2189 w 123533"/>
                <a:gd name="connsiteY1" fmla="*/ -483 h 1358872"/>
                <a:gd name="connsiteX2" fmla="*/ 121345 w 123533"/>
                <a:gd name="connsiteY2" fmla="*/ 1358389 h 1358872"/>
                <a:gd name="connsiteX3" fmla="*/ -2189 w 123533"/>
                <a:gd name="connsiteY3" fmla="*/ 121305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58872">
                  <a:moveTo>
                    <a:pt x="-2189" y="121305"/>
                  </a:moveTo>
                  <a:lnTo>
                    <a:pt x="-2189" y="-483"/>
                  </a:lnTo>
                  <a:lnTo>
                    <a:pt x="121345" y="1358389"/>
                  </a:lnTo>
                  <a:lnTo>
                    <a:pt x="-2189" y="12130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02" name="Freeform: Shape 1401">
              <a:extLst>
                <a:ext uri="{FF2B5EF4-FFF2-40B4-BE49-F238E27FC236}">
                  <a16:creationId xmlns:a16="http://schemas.microsoft.com/office/drawing/2014/main" id="{B09F0835-9728-4A57-AF5E-DA19E094310D}"/>
                </a:ext>
              </a:extLst>
            </p:cNvPr>
            <p:cNvSpPr/>
            <p:nvPr/>
          </p:nvSpPr>
          <p:spPr>
            <a:xfrm>
              <a:off x="5520964" y="249875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03" name="Freeform: Shape 1402">
              <a:extLst>
                <a:ext uri="{FF2B5EF4-FFF2-40B4-BE49-F238E27FC236}">
                  <a16:creationId xmlns:a16="http://schemas.microsoft.com/office/drawing/2014/main" id="{0C55E077-4C75-42A3-9DF5-11F7727C4C2C}"/>
                </a:ext>
              </a:extLst>
            </p:cNvPr>
            <p:cNvSpPr/>
            <p:nvPr/>
          </p:nvSpPr>
          <p:spPr>
            <a:xfrm>
              <a:off x="5644497" y="75524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04" name="Freeform: Shape 1403">
              <a:extLst>
                <a:ext uri="{FF2B5EF4-FFF2-40B4-BE49-F238E27FC236}">
                  <a16:creationId xmlns:a16="http://schemas.microsoft.com/office/drawing/2014/main" id="{E9A6DCA7-9CB7-4D90-8E65-1D1C9B9777C5}"/>
                </a:ext>
              </a:extLst>
            </p:cNvPr>
            <p:cNvSpPr/>
            <p:nvPr/>
          </p:nvSpPr>
          <p:spPr>
            <a:xfrm>
              <a:off x="5644497" y="755240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05" name="Freeform: Shape 1404">
              <a:extLst>
                <a:ext uri="{FF2B5EF4-FFF2-40B4-BE49-F238E27FC236}">
                  <a16:creationId xmlns:a16="http://schemas.microsoft.com/office/drawing/2014/main" id="{2679E770-EDC7-4C47-A4CE-6834ED1CDF82}"/>
                </a:ext>
              </a:extLst>
            </p:cNvPr>
            <p:cNvSpPr/>
            <p:nvPr/>
          </p:nvSpPr>
          <p:spPr>
            <a:xfrm>
              <a:off x="5644497" y="502558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06" name="Freeform: Shape 1405">
              <a:extLst>
                <a:ext uri="{FF2B5EF4-FFF2-40B4-BE49-F238E27FC236}">
                  <a16:creationId xmlns:a16="http://schemas.microsoft.com/office/drawing/2014/main" id="{802A1B6D-CFAD-447B-A131-5636994D3021}"/>
                </a:ext>
              </a:extLst>
            </p:cNvPr>
            <p:cNvSpPr/>
            <p:nvPr/>
          </p:nvSpPr>
          <p:spPr>
            <a:xfrm>
              <a:off x="5644497" y="502558"/>
              <a:ext cx="123533" cy="123533"/>
            </a:xfrm>
            <a:custGeom>
              <a:avLst/>
              <a:gdLst>
                <a:gd name="connsiteX0" fmla="*/ 121345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-483 h 123533"/>
                <a:gd name="connsiteX3" fmla="*/ 121345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121345" y="123051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07" name="Freeform: Shape 1406">
              <a:extLst>
                <a:ext uri="{FF2B5EF4-FFF2-40B4-BE49-F238E27FC236}">
                  <a16:creationId xmlns:a16="http://schemas.microsoft.com/office/drawing/2014/main" id="{A2821948-42FC-4AAD-A230-1EEB337B503A}"/>
                </a:ext>
              </a:extLst>
            </p:cNvPr>
            <p:cNvSpPr/>
            <p:nvPr/>
          </p:nvSpPr>
          <p:spPr>
            <a:xfrm>
              <a:off x="5644497" y="249875"/>
              <a:ext cx="123533" cy="117918"/>
            </a:xfrm>
            <a:custGeom>
              <a:avLst/>
              <a:gdLst>
                <a:gd name="connsiteX0" fmla="*/ -2189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117436 h 117918"/>
                <a:gd name="connsiteX3" fmla="*/ -2189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1345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08" name="Freeform: Shape 1407">
              <a:extLst>
                <a:ext uri="{FF2B5EF4-FFF2-40B4-BE49-F238E27FC236}">
                  <a16:creationId xmlns:a16="http://schemas.microsoft.com/office/drawing/2014/main" id="{481A4138-2EF1-41ED-B467-4C5DDCE3ADEE}"/>
                </a:ext>
              </a:extLst>
            </p:cNvPr>
            <p:cNvSpPr/>
            <p:nvPr/>
          </p:nvSpPr>
          <p:spPr>
            <a:xfrm>
              <a:off x="5644497" y="249875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09" name="Freeform: Shape 1408">
              <a:extLst>
                <a:ext uri="{FF2B5EF4-FFF2-40B4-BE49-F238E27FC236}">
                  <a16:creationId xmlns:a16="http://schemas.microsoft.com/office/drawing/2014/main" id="{A4A2B6E4-5ECD-41E9-87C7-2BE8B54FC377}"/>
                </a:ext>
              </a:extLst>
            </p:cNvPr>
            <p:cNvSpPr/>
            <p:nvPr/>
          </p:nvSpPr>
          <p:spPr>
            <a:xfrm>
              <a:off x="5768031" y="249875"/>
              <a:ext cx="123533" cy="628899"/>
            </a:xfrm>
            <a:custGeom>
              <a:avLst/>
              <a:gdLst>
                <a:gd name="connsiteX0" fmla="*/ -2189 w 123533"/>
                <a:gd name="connsiteY0" fmla="*/ 121220 h 628899"/>
                <a:gd name="connsiteX1" fmla="*/ -2189 w 123533"/>
                <a:gd name="connsiteY1" fmla="*/ -483 h 628899"/>
                <a:gd name="connsiteX2" fmla="*/ 121345 w 123533"/>
                <a:gd name="connsiteY2" fmla="*/ 628417 h 628899"/>
                <a:gd name="connsiteX3" fmla="*/ -2189 w 123533"/>
                <a:gd name="connsiteY3" fmla="*/ 121220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-2189" y="121220"/>
                  </a:moveTo>
                  <a:lnTo>
                    <a:pt x="-2189" y="-483"/>
                  </a:lnTo>
                  <a:lnTo>
                    <a:pt x="121345" y="628417"/>
                  </a:lnTo>
                  <a:lnTo>
                    <a:pt x="-2189" y="1212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10" name="Freeform: Shape 1409">
              <a:extLst>
                <a:ext uri="{FF2B5EF4-FFF2-40B4-BE49-F238E27FC236}">
                  <a16:creationId xmlns:a16="http://schemas.microsoft.com/office/drawing/2014/main" id="{9D277636-73D9-4063-9868-8299CE582B81}"/>
                </a:ext>
              </a:extLst>
            </p:cNvPr>
            <p:cNvSpPr/>
            <p:nvPr/>
          </p:nvSpPr>
          <p:spPr>
            <a:xfrm>
              <a:off x="5768031" y="249875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11" name="Freeform: Shape 1410">
              <a:extLst>
                <a:ext uri="{FF2B5EF4-FFF2-40B4-BE49-F238E27FC236}">
                  <a16:creationId xmlns:a16="http://schemas.microsoft.com/office/drawing/2014/main" id="{EF1A1FF8-69A8-428C-91CF-3C6F1AB8B1FF}"/>
                </a:ext>
              </a:extLst>
            </p:cNvPr>
            <p:cNvSpPr/>
            <p:nvPr/>
          </p:nvSpPr>
          <p:spPr>
            <a:xfrm>
              <a:off x="5891565" y="755240"/>
              <a:ext cx="213376" cy="123533"/>
            </a:xfrm>
            <a:custGeom>
              <a:avLst/>
              <a:gdLst>
                <a:gd name="connsiteX0" fmla="*/ -2189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123051 h 123533"/>
                <a:gd name="connsiteX3" fmla="*/ -2189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1118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12" name="Freeform: Shape 1411">
              <a:extLst>
                <a:ext uri="{FF2B5EF4-FFF2-40B4-BE49-F238E27FC236}">
                  <a16:creationId xmlns:a16="http://schemas.microsoft.com/office/drawing/2014/main" id="{01DB4CFD-BE17-45F6-B996-8E0899B486B6}"/>
                </a:ext>
              </a:extLst>
            </p:cNvPr>
            <p:cNvSpPr/>
            <p:nvPr/>
          </p:nvSpPr>
          <p:spPr>
            <a:xfrm>
              <a:off x="5891565" y="755240"/>
              <a:ext cx="213376" cy="123533"/>
            </a:xfrm>
            <a:custGeom>
              <a:avLst/>
              <a:gdLst>
                <a:gd name="connsiteX0" fmla="*/ 211188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-483 h 123533"/>
                <a:gd name="connsiteX3" fmla="*/ 211188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211188" y="123051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13" name="Freeform: Shape 1412">
              <a:extLst>
                <a:ext uri="{FF2B5EF4-FFF2-40B4-BE49-F238E27FC236}">
                  <a16:creationId xmlns:a16="http://schemas.microsoft.com/office/drawing/2014/main" id="{D02B419C-1253-4FAD-BFDD-411708BA5836}"/>
                </a:ext>
              </a:extLst>
            </p:cNvPr>
            <p:cNvSpPr/>
            <p:nvPr/>
          </p:nvSpPr>
          <p:spPr>
            <a:xfrm>
              <a:off x="5891565" y="502558"/>
              <a:ext cx="213376" cy="123533"/>
            </a:xfrm>
            <a:custGeom>
              <a:avLst/>
              <a:gdLst>
                <a:gd name="connsiteX0" fmla="*/ -2189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123051 h 123533"/>
                <a:gd name="connsiteX3" fmla="*/ -2189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1118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14" name="Freeform: Shape 1413">
              <a:extLst>
                <a:ext uri="{FF2B5EF4-FFF2-40B4-BE49-F238E27FC236}">
                  <a16:creationId xmlns:a16="http://schemas.microsoft.com/office/drawing/2014/main" id="{BD9DCE60-98EE-4409-80D5-B2A2C3D9F260}"/>
                </a:ext>
              </a:extLst>
            </p:cNvPr>
            <p:cNvSpPr/>
            <p:nvPr/>
          </p:nvSpPr>
          <p:spPr>
            <a:xfrm>
              <a:off x="5891565" y="502558"/>
              <a:ext cx="213376" cy="123533"/>
            </a:xfrm>
            <a:custGeom>
              <a:avLst/>
              <a:gdLst>
                <a:gd name="connsiteX0" fmla="*/ 211188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-483 h 123533"/>
                <a:gd name="connsiteX3" fmla="*/ 211188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211188" y="123051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15" name="Freeform: Shape 1414">
              <a:extLst>
                <a:ext uri="{FF2B5EF4-FFF2-40B4-BE49-F238E27FC236}">
                  <a16:creationId xmlns:a16="http://schemas.microsoft.com/office/drawing/2014/main" id="{96E3384D-F717-467D-90E7-150025E1D673}"/>
                </a:ext>
              </a:extLst>
            </p:cNvPr>
            <p:cNvSpPr/>
            <p:nvPr/>
          </p:nvSpPr>
          <p:spPr>
            <a:xfrm>
              <a:off x="5891565" y="249875"/>
              <a:ext cx="213376" cy="117918"/>
            </a:xfrm>
            <a:custGeom>
              <a:avLst/>
              <a:gdLst>
                <a:gd name="connsiteX0" fmla="*/ -2189 w 213376"/>
                <a:gd name="connsiteY0" fmla="*/ 117436 h 117918"/>
                <a:gd name="connsiteX1" fmla="*/ -2189 w 213376"/>
                <a:gd name="connsiteY1" fmla="*/ -483 h 117918"/>
                <a:gd name="connsiteX2" fmla="*/ 211188 w 213376"/>
                <a:gd name="connsiteY2" fmla="*/ 117436 h 117918"/>
                <a:gd name="connsiteX3" fmla="*/ -2189 w 21337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211188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16" name="Freeform: Shape 1415">
              <a:extLst>
                <a:ext uri="{FF2B5EF4-FFF2-40B4-BE49-F238E27FC236}">
                  <a16:creationId xmlns:a16="http://schemas.microsoft.com/office/drawing/2014/main" id="{FA70EB6F-20AD-4469-A86D-AB8FCEE3C4BD}"/>
                </a:ext>
              </a:extLst>
            </p:cNvPr>
            <p:cNvSpPr/>
            <p:nvPr/>
          </p:nvSpPr>
          <p:spPr>
            <a:xfrm>
              <a:off x="5891565" y="249875"/>
              <a:ext cx="213376" cy="117918"/>
            </a:xfrm>
            <a:custGeom>
              <a:avLst/>
              <a:gdLst>
                <a:gd name="connsiteX0" fmla="*/ 211188 w 213376"/>
                <a:gd name="connsiteY0" fmla="*/ 117436 h 117918"/>
                <a:gd name="connsiteX1" fmla="*/ -2189 w 213376"/>
                <a:gd name="connsiteY1" fmla="*/ -483 h 117918"/>
                <a:gd name="connsiteX2" fmla="*/ 211188 w 213376"/>
                <a:gd name="connsiteY2" fmla="*/ -483 h 117918"/>
                <a:gd name="connsiteX3" fmla="*/ 211188 w 21337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17918">
                  <a:moveTo>
                    <a:pt x="211188" y="117436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17" name="Freeform: Shape 1416">
              <a:extLst>
                <a:ext uri="{FF2B5EF4-FFF2-40B4-BE49-F238E27FC236}">
                  <a16:creationId xmlns:a16="http://schemas.microsoft.com/office/drawing/2014/main" id="{F9E5E9DD-62DD-4B5C-B7D1-5F6A01E9235E}"/>
                </a:ext>
              </a:extLst>
            </p:cNvPr>
            <p:cNvSpPr/>
            <p:nvPr/>
          </p:nvSpPr>
          <p:spPr>
            <a:xfrm>
              <a:off x="6104942" y="249875"/>
              <a:ext cx="106688" cy="628899"/>
            </a:xfrm>
            <a:custGeom>
              <a:avLst/>
              <a:gdLst>
                <a:gd name="connsiteX0" fmla="*/ -2189 w 106688"/>
                <a:gd name="connsiteY0" fmla="*/ 121220 h 628899"/>
                <a:gd name="connsiteX1" fmla="*/ -2189 w 106688"/>
                <a:gd name="connsiteY1" fmla="*/ -483 h 628899"/>
                <a:gd name="connsiteX2" fmla="*/ 104499 w 106688"/>
                <a:gd name="connsiteY2" fmla="*/ 628417 h 628899"/>
                <a:gd name="connsiteX3" fmla="*/ -2189 w 106688"/>
                <a:gd name="connsiteY3" fmla="*/ 121220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628899">
                  <a:moveTo>
                    <a:pt x="-2189" y="121220"/>
                  </a:moveTo>
                  <a:lnTo>
                    <a:pt x="-2189" y="-483"/>
                  </a:lnTo>
                  <a:lnTo>
                    <a:pt x="104499" y="628417"/>
                  </a:lnTo>
                  <a:lnTo>
                    <a:pt x="-2189" y="1212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18" name="Freeform: Shape 1417">
              <a:extLst>
                <a:ext uri="{FF2B5EF4-FFF2-40B4-BE49-F238E27FC236}">
                  <a16:creationId xmlns:a16="http://schemas.microsoft.com/office/drawing/2014/main" id="{44D29B52-DA83-4490-A844-A8437B1D2A1D}"/>
                </a:ext>
              </a:extLst>
            </p:cNvPr>
            <p:cNvSpPr/>
            <p:nvPr/>
          </p:nvSpPr>
          <p:spPr>
            <a:xfrm>
              <a:off x="6104942" y="249875"/>
              <a:ext cx="106688" cy="117918"/>
            </a:xfrm>
            <a:custGeom>
              <a:avLst/>
              <a:gdLst>
                <a:gd name="connsiteX0" fmla="*/ 104499 w 106688"/>
                <a:gd name="connsiteY0" fmla="*/ 117436 h 117918"/>
                <a:gd name="connsiteX1" fmla="*/ -2189 w 106688"/>
                <a:gd name="connsiteY1" fmla="*/ -483 h 117918"/>
                <a:gd name="connsiteX2" fmla="*/ 104499 w 106688"/>
                <a:gd name="connsiteY2" fmla="*/ -483 h 117918"/>
                <a:gd name="connsiteX3" fmla="*/ 104499 w 10668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117918">
                  <a:moveTo>
                    <a:pt x="104499" y="117436"/>
                  </a:moveTo>
                  <a:lnTo>
                    <a:pt x="-2189" y="-483"/>
                  </a:lnTo>
                  <a:lnTo>
                    <a:pt x="104499" y="-483"/>
                  </a:lnTo>
                  <a:lnTo>
                    <a:pt x="10449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19" name="Freeform: Shape 1418">
              <a:extLst>
                <a:ext uri="{FF2B5EF4-FFF2-40B4-BE49-F238E27FC236}">
                  <a16:creationId xmlns:a16="http://schemas.microsoft.com/office/drawing/2014/main" id="{13C3DF4E-F1DB-45E6-A9A8-8552EE513295}"/>
                </a:ext>
              </a:extLst>
            </p:cNvPr>
            <p:cNvSpPr/>
            <p:nvPr/>
          </p:nvSpPr>
          <p:spPr>
            <a:xfrm>
              <a:off x="6211630" y="755240"/>
              <a:ext cx="224606" cy="123533"/>
            </a:xfrm>
            <a:custGeom>
              <a:avLst/>
              <a:gdLst>
                <a:gd name="connsiteX0" fmla="*/ -2189 w 224606"/>
                <a:gd name="connsiteY0" fmla="*/ 123051 h 123533"/>
                <a:gd name="connsiteX1" fmla="*/ -2189 w 224606"/>
                <a:gd name="connsiteY1" fmla="*/ -483 h 123533"/>
                <a:gd name="connsiteX2" fmla="*/ 222418 w 224606"/>
                <a:gd name="connsiteY2" fmla="*/ 123051 h 123533"/>
                <a:gd name="connsiteX3" fmla="*/ -2189 w 22460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2241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20" name="Freeform: Shape 1419">
              <a:extLst>
                <a:ext uri="{FF2B5EF4-FFF2-40B4-BE49-F238E27FC236}">
                  <a16:creationId xmlns:a16="http://schemas.microsoft.com/office/drawing/2014/main" id="{4F87F7A9-D277-4746-8D0C-A68D378D68CF}"/>
                </a:ext>
              </a:extLst>
            </p:cNvPr>
            <p:cNvSpPr/>
            <p:nvPr/>
          </p:nvSpPr>
          <p:spPr>
            <a:xfrm>
              <a:off x="6211630" y="755240"/>
              <a:ext cx="224606" cy="123533"/>
            </a:xfrm>
            <a:custGeom>
              <a:avLst/>
              <a:gdLst>
                <a:gd name="connsiteX0" fmla="*/ 222418 w 224606"/>
                <a:gd name="connsiteY0" fmla="*/ 123051 h 123533"/>
                <a:gd name="connsiteX1" fmla="*/ -2189 w 224606"/>
                <a:gd name="connsiteY1" fmla="*/ -483 h 123533"/>
                <a:gd name="connsiteX2" fmla="*/ 222418 w 224606"/>
                <a:gd name="connsiteY2" fmla="*/ -483 h 123533"/>
                <a:gd name="connsiteX3" fmla="*/ 222418 w 22460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6" h="123533">
                  <a:moveTo>
                    <a:pt x="222418" y="123051"/>
                  </a:moveTo>
                  <a:lnTo>
                    <a:pt x="-2189" y="-483"/>
                  </a:lnTo>
                  <a:lnTo>
                    <a:pt x="222418" y="-483"/>
                  </a:lnTo>
                  <a:lnTo>
                    <a:pt x="22241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21" name="Freeform: Shape 1420">
              <a:extLst>
                <a:ext uri="{FF2B5EF4-FFF2-40B4-BE49-F238E27FC236}">
                  <a16:creationId xmlns:a16="http://schemas.microsoft.com/office/drawing/2014/main" id="{088E3A2D-959A-4B53-93CB-ED7D6250080B}"/>
                </a:ext>
              </a:extLst>
            </p:cNvPr>
            <p:cNvSpPr/>
            <p:nvPr/>
          </p:nvSpPr>
          <p:spPr>
            <a:xfrm>
              <a:off x="6211630" y="502558"/>
              <a:ext cx="224606" cy="123533"/>
            </a:xfrm>
            <a:custGeom>
              <a:avLst/>
              <a:gdLst>
                <a:gd name="connsiteX0" fmla="*/ -2189 w 224606"/>
                <a:gd name="connsiteY0" fmla="*/ 123051 h 123533"/>
                <a:gd name="connsiteX1" fmla="*/ -2189 w 224606"/>
                <a:gd name="connsiteY1" fmla="*/ -483 h 123533"/>
                <a:gd name="connsiteX2" fmla="*/ 222418 w 224606"/>
                <a:gd name="connsiteY2" fmla="*/ 123051 h 123533"/>
                <a:gd name="connsiteX3" fmla="*/ -2189 w 22460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2241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22" name="Freeform: Shape 1421">
              <a:extLst>
                <a:ext uri="{FF2B5EF4-FFF2-40B4-BE49-F238E27FC236}">
                  <a16:creationId xmlns:a16="http://schemas.microsoft.com/office/drawing/2014/main" id="{2BE64DED-5D6E-4AF7-8B0A-D75D173A674A}"/>
                </a:ext>
              </a:extLst>
            </p:cNvPr>
            <p:cNvSpPr/>
            <p:nvPr/>
          </p:nvSpPr>
          <p:spPr>
            <a:xfrm>
              <a:off x="6211630" y="502558"/>
              <a:ext cx="224606" cy="123533"/>
            </a:xfrm>
            <a:custGeom>
              <a:avLst/>
              <a:gdLst>
                <a:gd name="connsiteX0" fmla="*/ 222418 w 224606"/>
                <a:gd name="connsiteY0" fmla="*/ 123051 h 123533"/>
                <a:gd name="connsiteX1" fmla="*/ -2189 w 224606"/>
                <a:gd name="connsiteY1" fmla="*/ -483 h 123533"/>
                <a:gd name="connsiteX2" fmla="*/ 222418 w 224606"/>
                <a:gd name="connsiteY2" fmla="*/ -483 h 123533"/>
                <a:gd name="connsiteX3" fmla="*/ 222418 w 22460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6" h="123533">
                  <a:moveTo>
                    <a:pt x="222418" y="123051"/>
                  </a:moveTo>
                  <a:lnTo>
                    <a:pt x="-2189" y="-483"/>
                  </a:lnTo>
                  <a:lnTo>
                    <a:pt x="222418" y="-483"/>
                  </a:lnTo>
                  <a:lnTo>
                    <a:pt x="22241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23" name="Freeform: Shape 1422">
              <a:extLst>
                <a:ext uri="{FF2B5EF4-FFF2-40B4-BE49-F238E27FC236}">
                  <a16:creationId xmlns:a16="http://schemas.microsoft.com/office/drawing/2014/main" id="{81923668-2BBF-43DE-B581-CBF4CE69DEF7}"/>
                </a:ext>
              </a:extLst>
            </p:cNvPr>
            <p:cNvSpPr/>
            <p:nvPr/>
          </p:nvSpPr>
          <p:spPr>
            <a:xfrm>
              <a:off x="6211630" y="249875"/>
              <a:ext cx="224606" cy="117918"/>
            </a:xfrm>
            <a:custGeom>
              <a:avLst/>
              <a:gdLst>
                <a:gd name="connsiteX0" fmla="*/ -2189 w 224606"/>
                <a:gd name="connsiteY0" fmla="*/ 117436 h 117918"/>
                <a:gd name="connsiteX1" fmla="*/ -2189 w 224606"/>
                <a:gd name="connsiteY1" fmla="*/ -483 h 117918"/>
                <a:gd name="connsiteX2" fmla="*/ 222418 w 224606"/>
                <a:gd name="connsiteY2" fmla="*/ 117436 h 117918"/>
                <a:gd name="connsiteX3" fmla="*/ -2189 w 22460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6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222418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24" name="Freeform: Shape 1423">
              <a:extLst>
                <a:ext uri="{FF2B5EF4-FFF2-40B4-BE49-F238E27FC236}">
                  <a16:creationId xmlns:a16="http://schemas.microsoft.com/office/drawing/2014/main" id="{95B72BFA-F22B-4315-BA2B-2CE934465D07}"/>
                </a:ext>
              </a:extLst>
            </p:cNvPr>
            <p:cNvSpPr/>
            <p:nvPr/>
          </p:nvSpPr>
          <p:spPr>
            <a:xfrm>
              <a:off x="6211630" y="249875"/>
              <a:ext cx="224606" cy="117918"/>
            </a:xfrm>
            <a:custGeom>
              <a:avLst/>
              <a:gdLst>
                <a:gd name="connsiteX0" fmla="*/ 222418 w 224606"/>
                <a:gd name="connsiteY0" fmla="*/ 117436 h 117918"/>
                <a:gd name="connsiteX1" fmla="*/ -2189 w 224606"/>
                <a:gd name="connsiteY1" fmla="*/ -483 h 117918"/>
                <a:gd name="connsiteX2" fmla="*/ 222418 w 224606"/>
                <a:gd name="connsiteY2" fmla="*/ -483 h 117918"/>
                <a:gd name="connsiteX3" fmla="*/ 222418 w 22460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06" h="117918">
                  <a:moveTo>
                    <a:pt x="222418" y="117436"/>
                  </a:moveTo>
                  <a:lnTo>
                    <a:pt x="-2189" y="-483"/>
                  </a:lnTo>
                  <a:lnTo>
                    <a:pt x="222418" y="-483"/>
                  </a:lnTo>
                  <a:lnTo>
                    <a:pt x="222418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25" name="Freeform: Shape 1424">
              <a:extLst>
                <a:ext uri="{FF2B5EF4-FFF2-40B4-BE49-F238E27FC236}">
                  <a16:creationId xmlns:a16="http://schemas.microsoft.com/office/drawing/2014/main" id="{20F7548B-DCC9-4D37-88CF-21A8BEEB00F4}"/>
                </a:ext>
              </a:extLst>
            </p:cNvPr>
            <p:cNvSpPr/>
            <p:nvPr/>
          </p:nvSpPr>
          <p:spPr>
            <a:xfrm>
              <a:off x="6436237" y="249875"/>
              <a:ext cx="123533" cy="628899"/>
            </a:xfrm>
            <a:custGeom>
              <a:avLst/>
              <a:gdLst>
                <a:gd name="connsiteX0" fmla="*/ -2189 w 123533"/>
                <a:gd name="connsiteY0" fmla="*/ 121220 h 628899"/>
                <a:gd name="connsiteX1" fmla="*/ -2189 w 123533"/>
                <a:gd name="connsiteY1" fmla="*/ -483 h 628899"/>
                <a:gd name="connsiteX2" fmla="*/ 121345 w 123533"/>
                <a:gd name="connsiteY2" fmla="*/ 628417 h 628899"/>
                <a:gd name="connsiteX3" fmla="*/ -2189 w 123533"/>
                <a:gd name="connsiteY3" fmla="*/ 121220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-2189" y="121220"/>
                  </a:moveTo>
                  <a:lnTo>
                    <a:pt x="-2189" y="-483"/>
                  </a:lnTo>
                  <a:lnTo>
                    <a:pt x="121345" y="628417"/>
                  </a:lnTo>
                  <a:lnTo>
                    <a:pt x="-2189" y="1212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26" name="Freeform: Shape 1425">
              <a:extLst>
                <a:ext uri="{FF2B5EF4-FFF2-40B4-BE49-F238E27FC236}">
                  <a16:creationId xmlns:a16="http://schemas.microsoft.com/office/drawing/2014/main" id="{C7BE398B-5A11-4F2E-AAC8-F9E35A249C56}"/>
                </a:ext>
              </a:extLst>
            </p:cNvPr>
            <p:cNvSpPr/>
            <p:nvPr/>
          </p:nvSpPr>
          <p:spPr>
            <a:xfrm>
              <a:off x="6436237" y="249875"/>
              <a:ext cx="123533" cy="117918"/>
            </a:xfrm>
            <a:custGeom>
              <a:avLst/>
              <a:gdLst>
                <a:gd name="connsiteX0" fmla="*/ 121345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-483 h 117918"/>
                <a:gd name="connsiteX3" fmla="*/ 121345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121345" y="117436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27" name="Freeform: Shape 1426">
              <a:extLst>
                <a:ext uri="{FF2B5EF4-FFF2-40B4-BE49-F238E27FC236}">
                  <a16:creationId xmlns:a16="http://schemas.microsoft.com/office/drawing/2014/main" id="{0BA23937-A8E2-46C5-A660-A2ED067D7C86}"/>
                </a:ext>
              </a:extLst>
            </p:cNvPr>
            <p:cNvSpPr/>
            <p:nvPr/>
          </p:nvSpPr>
          <p:spPr>
            <a:xfrm>
              <a:off x="6559771" y="755240"/>
              <a:ext cx="213376" cy="123533"/>
            </a:xfrm>
            <a:custGeom>
              <a:avLst/>
              <a:gdLst>
                <a:gd name="connsiteX0" fmla="*/ -2189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123051 h 123533"/>
                <a:gd name="connsiteX3" fmla="*/ -2189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1118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28" name="Freeform: Shape 1427">
              <a:extLst>
                <a:ext uri="{FF2B5EF4-FFF2-40B4-BE49-F238E27FC236}">
                  <a16:creationId xmlns:a16="http://schemas.microsoft.com/office/drawing/2014/main" id="{A6CE5058-5025-4A05-99F8-2467221F8B5E}"/>
                </a:ext>
              </a:extLst>
            </p:cNvPr>
            <p:cNvSpPr/>
            <p:nvPr/>
          </p:nvSpPr>
          <p:spPr>
            <a:xfrm>
              <a:off x="6559771" y="755240"/>
              <a:ext cx="213376" cy="123533"/>
            </a:xfrm>
            <a:custGeom>
              <a:avLst/>
              <a:gdLst>
                <a:gd name="connsiteX0" fmla="*/ 211188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-483 h 123533"/>
                <a:gd name="connsiteX3" fmla="*/ 211188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211188" y="123051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29" name="Freeform: Shape 1428">
              <a:extLst>
                <a:ext uri="{FF2B5EF4-FFF2-40B4-BE49-F238E27FC236}">
                  <a16:creationId xmlns:a16="http://schemas.microsoft.com/office/drawing/2014/main" id="{D0ABBF9D-07CD-476A-805B-1FA74A1B524E}"/>
                </a:ext>
              </a:extLst>
            </p:cNvPr>
            <p:cNvSpPr/>
            <p:nvPr/>
          </p:nvSpPr>
          <p:spPr>
            <a:xfrm>
              <a:off x="6559771" y="502558"/>
              <a:ext cx="213376" cy="123533"/>
            </a:xfrm>
            <a:custGeom>
              <a:avLst/>
              <a:gdLst>
                <a:gd name="connsiteX0" fmla="*/ -2189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123051 h 123533"/>
                <a:gd name="connsiteX3" fmla="*/ -2189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211188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30" name="Freeform: Shape 1429">
              <a:extLst>
                <a:ext uri="{FF2B5EF4-FFF2-40B4-BE49-F238E27FC236}">
                  <a16:creationId xmlns:a16="http://schemas.microsoft.com/office/drawing/2014/main" id="{83BA4CEC-B861-48F7-80AF-20EA8C30A153}"/>
                </a:ext>
              </a:extLst>
            </p:cNvPr>
            <p:cNvSpPr/>
            <p:nvPr/>
          </p:nvSpPr>
          <p:spPr>
            <a:xfrm>
              <a:off x="6559771" y="502558"/>
              <a:ext cx="213376" cy="123533"/>
            </a:xfrm>
            <a:custGeom>
              <a:avLst/>
              <a:gdLst>
                <a:gd name="connsiteX0" fmla="*/ 211188 w 213376"/>
                <a:gd name="connsiteY0" fmla="*/ 123051 h 123533"/>
                <a:gd name="connsiteX1" fmla="*/ -2189 w 213376"/>
                <a:gd name="connsiteY1" fmla="*/ -483 h 123533"/>
                <a:gd name="connsiteX2" fmla="*/ 211188 w 213376"/>
                <a:gd name="connsiteY2" fmla="*/ -483 h 123533"/>
                <a:gd name="connsiteX3" fmla="*/ 211188 w 213376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23533">
                  <a:moveTo>
                    <a:pt x="211188" y="123051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31" name="Freeform: Shape 1430">
              <a:extLst>
                <a:ext uri="{FF2B5EF4-FFF2-40B4-BE49-F238E27FC236}">
                  <a16:creationId xmlns:a16="http://schemas.microsoft.com/office/drawing/2014/main" id="{6C3F54CD-7597-4D61-BA6B-43E11FD19DF1}"/>
                </a:ext>
              </a:extLst>
            </p:cNvPr>
            <p:cNvSpPr/>
            <p:nvPr/>
          </p:nvSpPr>
          <p:spPr>
            <a:xfrm>
              <a:off x="6559771" y="249875"/>
              <a:ext cx="213376" cy="117918"/>
            </a:xfrm>
            <a:custGeom>
              <a:avLst/>
              <a:gdLst>
                <a:gd name="connsiteX0" fmla="*/ -2189 w 213376"/>
                <a:gd name="connsiteY0" fmla="*/ 117436 h 117918"/>
                <a:gd name="connsiteX1" fmla="*/ -2189 w 213376"/>
                <a:gd name="connsiteY1" fmla="*/ -483 h 117918"/>
                <a:gd name="connsiteX2" fmla="*/ 211188 w 213376"/>
                <a:gd name="connsiteY2" fmla="*/ 117436 h 117918"/>
                <a:gd name="connsiteX3" fmla="*/ -2189 w 21337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211188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32" name="Freeform: Shape 1431">
              <a:extLst>
                <a:ext uri="{FF2B5EF4-FFF2-40B4-BE49-F238E27FC236}">
                  <a16:creationId xmlns:a16="http://schemas.microsoft.com/office/drawing/2014/main" id="{548B1AB0-B850-416D-8F77-71AC0F72F6C7}"/>
                </a:ext>
              </a:extLst>
            </p:cNvPr>
            <p:cNvSpPr/>
            <p:nvPr/>
          </p:nvSpPr>
          <p:spPr>
            <a:xfrm>
              <a:off x="6559771" y="249875"/>
              <a:ext cx="213376" cy="117918"/>
            </a:xfrm>
            <a:custGeom>
              <a:avLst/>
              <a:gdLst>
                <a:gd name="connsiteX0" fmla="*/ 211188 w 213376"/>
                <a:gd name="connsiteY0" fmla="*/ 117436 h 117918"/>
                <a:gd name="connsiteX1" fmla="*/ -2189 w 213376"/>
                <a:gd name="connsiteY1" fmla="*/ -483 h 117918"/>
                <a:gd name="connsiteX2" fmla="*/ 211188 w 213376"/>
                <a:gd name="connsiteY2" fmla="*/ -483 h 117918"/>
                <a:gd name="connsiteX3" fmla="*/ 211188 w 213376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76" h="117918">
                  <a:moveTo>
                    <a:pt x="211188" y="117436"/>
                  </a:moveTo>
                  <a:lnTo>
                    <a:pt x="-2189" y="-483"/>
                  </a:lnTo>
                  <a:lnTo>
                    <a:pt x="211188" y="-483"/>
                  </a:lnTo>
                  <a:lnTo>
                    <a:pt x="211188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33" name="Freeform: Shape 1432">
              <a:extLst>
                <a:ext uri="{FF2B5EF4-FFF2-40B4-BE49-F238E27FC236}">
                  <a16:creationId xmlns:a16="http://schemas.microsoft.com/office/drawing/2014/main" id="{240F9411-90B4-4CC3-9F6A-9771B8A4D4F4}"/>
                </a:ext>
              </a:extLst>
            </p:cNvPr>
            <p:cNvSpPr/>
            <p:nvPr/>
          </p:nvSpPr>
          <p:spPr>
            <a:xfrm>
              <a:off x="6773148" y="249875"/>
              <a:ext cx="123533" cy="628899"/>
            </a:xfrm>
            <a:custGeom>
              <a:avLst/>
              <a:gdLst>
                <a:gd name="connsiteX0" fmla="*/ -2189 w 123533"/>
                <a:gd name="connsiteY0" fmla="*/ 121220 h 628899"/>
                <a:gd name="connsiteX1" fmla="*/ -2189 w 123533"/>
                <a:gd name="connsiteY1" fmla="*/ -483 h 628899"/>
                <a:gd name="connsiteX2" fmla="*/ 121345 w 123533"/>
                <a:gd name="connsiteY2" fmla="*/ 628417 h 628899"/>
                <a:gd name="connsiteX3" fmla="*/ -2189 w 123533"/>
                <a:gd name="connsiteY3" fmla="*/ 121220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-2189" y="121220"/>
                  </a:moveTo>
                  <a:lnTo>
                    <a:pt x="-2189" y="-483"/>
                  </a:lnTo>
                  <a:lnTo>
                    <a:pt x="121345" y="628417"/>
                  </a:lnTo>
                  <a:lnTo>
                    <a:pt x="-2189" y="1212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34" name="Freeform: Shape 1433">
              <a:extLst>
                <a:ext uri="{FF2B5EF4-FFF2-40B4-BE49-F238E27FC236}">
                  <a16:creationId xmlns:a16="http://schemas.microsoft.com/office/drawing/2014/main" id="{6EDAD0B8-A579-435C-AB09-0AFCAEC9E3FB}"/>
                </a:ext>
              </a:extLst>
            </p:cNvPr>
            <p:cNvSpPr/>
            <p:nvPr/>
          </p:nvSpPr>
          <p:spPr>
            <a:xfrm>
              <a:off x="6773148" y="249875"/>
              <a:ext cx="123533" cy="628899"/>
            </a:xfrm>
            <a:custGeom>
              <a:avLst/>
              <a:gdLst>
                <a:gd name="connsiteX0" fmla="*/ 121345 w 123533"/>
                <a:gd name="connsiteY0" fmla="*/ 628417 h 628899"/>
                <a:gd name="connsiteX1" fmla="*/ -2189 w 123533"/>
                <a:gd name="connsiteY1" fmla="*/ -483 h 628899"/>
                <a:gd name="connsiteX2" fmla="*/ 121345 w 123533"/>
                <a:gd name="connsiteY2" fmla="*/ -483 h 628899"/>
                <a:gd name="connsiteX3" fmla="*/ 121345 w 123533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121345" y="628417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35" name="Freeform: Shape 1434">
              <a:extLst>
                <a:ext uri="{FF2B5EF4-FFF2-40B4-BE49-F238E27FC236}">
                  <a16:creationId xmlns:a16="http://schemas.microsoft.com/office/drawing/2014/main" id="{AB958B3B-7566-4434-9B5F-119FAF4A3754}"/>
                </a:ext>
              </a:extLst>
            </p:cNvPr>
            <p:cNvSpPr/>
            <p:nvPr/>
          </p:nvSpPr>
          <p:spPr>
            <a:xfrm>
              <a:off x="4571999" y="249875"/>
              <a:ext cx="123533" cy="1358872"/>
            </a:xfrm>
            <a:custGeom>
              <a:avLst/>
              <a:gdLst>
                <a:gd name="connsiteX0" fmla="*/ 121345 w 123533"/>
                <a:gd name="connsiteY0" fmla="*/ 1358389 h 1358872"/>
                <a:gd name="connsiteX1" fmla="*/ -2189 w 123533"/>
                <a:gd name="connsiteY1" fmla="*/ -483 h 1358872"/>
                <a:gd name="connsiteX2" fmla="*/ 121345 w 123533"/>
                <a:gd name="connsiteY2" fmla="*/ 1236602 h 1358872"/>
                <a:gd name="connsiteX3" fmla="*/ 121345 w 123533"/>
                <a:gd name="connsiteY3" fmla="*/ 1358389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58872">
                  <a:moveTo>
                    <a:pt x="121345" y="1358389"/>
                  </a:moveTo>
                  <a:lnTo>
                    <a:pt x="-2189" y="-483"/>
                  </a:lnTo>
                  <a:lnTo>
                    <a:pt x="121345" y="1236602"/>
                  </a:lnTo>
                  <a:lnTo>
                    <a:pt x="121345" y="135838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36" name="Freeform: Shape 1435">
              <a:extLst>
                <a:ext uri="{FF2B5EF4-FFF2-40B4-BE49-F238E27FC236}">
                  <a16:creationId xmlns:a16="http://schemas.microsoft.com/office/drawing/2014/main" id="{B905BD62-490E-474C-A09F-53D2C671AAAF}"/>
                </a:ext>
              </a:extLst>
            </p:cNvPr>
            <p:cNvSpPr/>
            <p:nvPr/>
          </p:nvSpPr>
          <p:spPr>
            <a:xfrm>
              <a:off x="4571999" y="249875"/>
              <a:ext cx="123533" cy="1240953"/>
            </a:xfrm>
            <a:custGeom>
              <a:avLst/>
              <a:gdLst>
                <a:gd name="connsiteX0" fmla="*/ 121345 w 123533"/>
                <a:gd name="connsiteY0" fmla="*/ 1240471 h 1240953"/>
                <a:gd name="connsiteX1" fmla="*/ -2189 w 123533"/>
                <a:gd name="connsiteY1" fmla="*/ -483 h 1240953"/>
                <a:gd name="connsiteX2" fmla="*/ 121345 w 123533"/>
                <a:gd name="connsiteY2" fmla="*/ 1118296 h 1240953"/>
                <a:gd name="connsiteX3" fmla="*/ 121345 w 123533"/>
                <a:gd name="connsiteY3" fmla="*/ 1240471 h 124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40953">
                  <a:moveTo>
                    <a:pt x="121345" y="1240471"/>
                  </a:moveTo>
                  <a:lnTo>
                    <a:pt x="-2189" y="-483"/>
                  </a:lnTo>
                  <a:lnTo>
                    <a:pt x="121345" y="1118296"/>
                  </a:lnTo>
                  <a:lnTo>
                    <a:pt x="121345" y="124047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37" name="Freeform: Shape 1436">
              <a:extLst>
                <a:ext uri="{FF2B5EF4-FFF2-40B4-BE49-F238E27FC236}">
                  <a16:creationId xmlns:a16="http://schemas.microsoft.com/office/drawing/2014/main" id="{41F222AB-FAFB-4D7F-AA16-2CE71A644E5B}"/>
                </a:ext>
              </a:extLst>
            </p:cNvPr>
            <p:cNvSpPr/>
            <p:nvPr/>
          </p:nvSpPr>
          <p:spPr>
            <a:xfrm>
              <a:off x="4571999" y="249875"/>
              <a:ext cx="123533" cy="1117419"/>
            </a:xfrm>
            <a:custGeom>
              <a:avLst/>
              <a:gdLst>
                <a:gd name="connsiteX0" fmla="*/ 121345 w 123533"/>
                <a:gd name="connsiteY0" fmla="*/ 1116937 h 1117419"/>
                <a:gd name="connsiteX1" fmla="*/ -2189 w 123533"/>
                <a:gd name="connsiteY1" fmla="*/ -483 h 1117419"/>
                <a:gd name="connsiteX2" fmla="*/ 121345 w 123533"/>
                <a:gd name="connsiteY2" fmla="*/ 994919 h 1117419"/>
                <a:gd name="connsiteX3" fmla="*/ 121345 w 123533"/>
                <a:gd name="connsiteY3" fmla="*/ 1116937 h 111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17419">
                  <a:moveTo>
                    <a:pt x="121345" y="1116937"/>
                  </a:moveTo>
                  <a:lnTo>
                    <a:pt x="-2189" y="-483"/>
                  </a:lnTo>
                  <a:lnTo>
                    <a:pt x="121345" y="994919"/>
                  </a:lnTo>
                  <a:lnTo>
                    <a:pt x="121345" y="11169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38" name="Freeform: Shape 1437">
              <a:extLst>
                <a:ext uri="{FF2B5EF4-FFF2-40B4-BE49-F238E27FC236}">
                  <a16:creationId xmlns:a16="http://schemas.microsoft.com/office/drawing/2014/main" id="{27332A02-9A0B-480F-A018-DCDEE0E039B3}"/>
                </a:ext>
              </a:extLst>
            </p:cNvPr>
            <p:cNvSpPr/>
            <p:nvPr/>
          </p:nvSpPr>
          <p:spPr>
            <a:xfrm>
              <a:off x="4571999" y="249875"/>
              <a:ext cx="123533" cy="993885"/>
            </a:xfrm>
            <a:custGeom>
              <a:avLst/>
              <a:gdLst>
                <a:gd name="connsiteX0" fmla="*/ 121345 w 123533"/>
                <a:gd name="connsiteY0" fmla="*/ 993392 h 993885"/>
                <a:gd name="connsiteX1" fmla="*/ -2189 w 123533"/>
                <a:gd name="connsiteY1" fmla="*/ -483 h 993885"/>
                <a:gd name="connsiteX2" fmla="*/ 121345 w 123533"/>
                <a:gd name="connsiteY2" fmla="*/ 872783 h 993885"/>
                <a:gd name="connsiteX3" fmla="*/ 121345 w 123533"/>
                <a:gd name="connsiteY3" fmla="*/ 993403 h 99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993885">
                  <a:moveTo>
                    <a:pt x="121345" y="993392"/>
                  </a:moveTo>
                  <a:lnTo>
                    <a:pt x="-2189" y="-483"/>
                  </a:lnTo>
                  <a:lnTo>
                    <a:pt x="121345" y="872783"/>
                  </a:lnTo>
                  <a:lnTo>
                    <a:pt x="121345" y="99340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39" name="Freeform: Shape 1438">
              <a:extLst>
                <a:ext uri="{FF2B5EF4-FFF2-40B4-BE49-F238E27FC236}">
                  <a16:creationId xmlns:a16="http://schemas.microsoft.com/office/drawing/2014/main" id="{EDBC9A74-D4C0-495B-9C79-170E99D806F6}"/>
                </a:ext>
              </a:extLst>
            </p:cNvPr>
            <p:cNvSpPr/>
            <p:nvPr/>
          </p:nvSpPr>
          <p:spPr>
            <a:xfrm>
              <a:off x="4571999" y="249875"/>
              <a:ext cx="123533" cy="875967"/>
            </a:xfrm>
            <a:custGeom>
              <a:avLst/>
              <a:gdLst>
                <a:gd name="connsiteX0" fmla="*/ 121345 w 123533"/>
                <a:gd name="connsiteY0" fmla="*/ 875484 h 875967"/>
                <a:gd name="connsiteX1" fmla="*/ -2189 w 123533"/>
                <a:gd name="connsiteY1" fmla="*/ -483 h 875967"/>
                <a:gd name="connsiteX2" fmla="*/ 121345 w 123533"/>
                <a:gd name="connsiteY2" fmla="*/ 753264 h 875967"/>
                <a:gd name="connsiteX3" fmla="*/ 121345 w 123533"/>
                <a:gd name="connsiteY3" fmla="*/ 875484 h 87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75967">
                  <a:moveTo>
                    <a:pt x="121345" y="875484"/>
                  </a:moveTo>
                  <a:lnTo>
                    <a:pt x="-2189" y="-483"/>
                  </a:lnTo>
                  <a:lnTo>
                    <a:pt x="121345" y="753264"/>
                  </a:lnTo>
                  <a:lnTo>
                    <a:pt x="121345" y="87548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40" name="Freeform: Shape 1439">
              <a:extLst>
                <a:ext uri="{FF2B5EF4-FFF2-40B4-BE49-F238E27FC236}">
                  <a16:creationId xmlns:a16="http://schemas.microsoft.com/office/drawing/2014/main" id="{44FB4994-8A21-452E-9E7A-5908787045DC}"/>
                </a:ext>
              </a:extLst>
            </p:cNvPr>
            <p:cNvSpPr/>
            <p:nvPr/>
          </p:nvSpPr>
          <p:spPr>
            <a:xfrm>
              <a:off x="4571999" y="249875"/>
              <a:ext cx="123533" cy="752433"/>
            </a:xfrm>
            <a:custGeom>
              <a:avLst/>
              <a:gdLst>
                <a:gd name="connsiteX0" fmla="*/ 121345 w 123533"/>
                <a:gd name="connsiteY0" fmla="*/ 751950 h 752433"/>
                <a:gd name="connsiteX1" fmla="*/ -2189 w 123533"/>
                <a:gd name="connsiteY1" fmla="*/ -483 h 752433"/>
                <a:gd name="connsiteX2" fmla="*/ 121345 w 123533"/>
                <a:gd name="connsiteY2" fmla="*/ 629955 h 752433"/>
                <a:gd name="connsiteX3" fmla="*/ 121345 w 123533"/>
                <a:gd name="connsiteY3" fmla="*/ 751950 h 75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52433">
                  <a:moveTo>
                    <a:pt x="121345" y="751950"/>
                  </a:moveTo>
                  <a:lnTo>
                    <a:pt x="-2189" y="-483"/>
                  </a:lnTo>
                  <a:lnTo>
                    <a:pt x="121345" y="629955"/>
                  </a:lnTo>
                  <a:lnTo>
                    <a:pt x="121345" y="75195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41" name="Freeform: Shape 1440">
              <a:extLst>
                <a:ext uri="{FF2B5EF4-FFF2-40B4-BE49-F238E27FC236}">
                  <a16:creationId xmlns:a16="http://schemas.microsoft.com/office/drawing/2014/main" id="{89A83F94-30CF-40F1-A536-69201E48941F}"/>
                </a:ext>
              </a:extLst>
            </p:cNvPr>
            <p:cNvSpPr/>
            <p:nvPr/>
          </p:nvSpPr>
          <p:spPr>
            <a:xfrm>
              <a:off x="4571999" y="249875"/>
              <a:ext cx="123533" cy="628899"/>
            </a:xfrm>
            <a:custGeom>
              <a:avLst/>
              <a:gdLst>
                <a:gd name="connsiteX0" fmla="*/ 121345 w 123533"/>
                <a:gd name="connsiteY0" fmla="*/ 628417 h 628899"/>
                <a:gd name="connsiteX1" fmla="*/ -2189 w 123533"/>
                <a:gd name="connsiteY1" fmla="*/ -483 h 628899"/>
                <a:gd name="connsiteX2" fmla="*/ 121345 w 123533"/>
                <a:gd name="connsiteY2" fmla="*/ 506719 h 628899"/>
                <a:gd name="connsiteX3" fmla="*/ 121345 w 123533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121345" y="628417"/>
                  </a:moveTo>
                  <a:lnTo>
                    <a:pt x="-2189" y="-483"/>
                  </a:lnTo>
                  <a:lnTo>
                    <a:pt x="121345" y="506719"/>
                  </a:lnTo>
                  <a:lnTo>
                    <a:pt x="121345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42" name="Freeform: Shape 1441">
              <a:extLst>
                <a:ext uri="{FF2B5EF4-FFF2-40B4-BE49-F238E27FC236}">
                  <a16:creationId xmlns:a16="http://schemas.microsoft.com/office/drawing/2014/main" id="{CD84D41C-B88F-4CF9-940B-DD78AD7F3D46}"/>
                </a:ext>
              </a:extLst>
            </p:cNvPr>
            <p:cNvSpPr/>
            <p:nvPr/>
          </p:nvSpPr>
          <p:spPr>
            <a:xfrm>
              <a:off x="4571999" y="249875"/>
              <a:ext cx="123533" cy="505365"/>
            </a:xfrm>
            <a:custGeom>
              <a:avLst/>
              <a:gdLst>
                <a:gd name="connsiteX0" fmla="*/ 121345 w 123533"/>
                <a:gd name="connsiteY0" fmla="*/ 504883 h 505365"/>
                <a:gd name="connsiteX1" fmla="*/ -2189 w 123533"/>
                <a:gd name="connsiteY1" fmla="*/ -483 h 505365"/>
                <a:gd name="connsiteX2" fmla="*/ 121345 w 123533"/>
                <a:gd name="connsiteY2" fmla="*/ 373465 h 505365"/>
                <a:gd name="connsiteX3" fmla="*/ 121345 w 123533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05365">
                  <a:moveTo>
                    <a:pt x="121345" y="504883"/>
                  </a:moveTo>
                  <a:lnTo>
                    <a:pt x="-2189" y="-483"/>
                  </a:lnTo>
                  <a:lnTo>
                    <a:pt x="121345" y="373465"/>
                  </a:lnTo>
                  <a:lnTo>
                    <a:pt x="121345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43" name="Freeform: Shape 1442">
              <a:extLst>
                <a:ext uri="{FF2B5EF4-FFF2-40B4-BE49-F238E27FC236}">
                  <a16:creationId xmlns:a16="http://schemas.microsoft.com/office/drawing/2014/main" id="{68AE60F0-C53C-4DFF-B88D-DEC643E785F1}"/>
                </a:ext>
              </a:extLst>
            </p:cNvPr>
            <p:cNvSpPr/>
            <p:nvPr/>
          </p:nvSpPr>
          <p:spPr>
            <a:xfrm>
              <a:off x="4571999" y="249875"/>
              <a:ext cx="123533" cy="376216"/>
            </a:xfrm>
            <a:custGeom>
              <a:avLst/>
              <a:gdLst>
                <a:gd name="connsiteX0" fmla="*/ 121345 w 123533"/>
                <a:gd name="connsiteY0" fmla="*/ 375734 h 376216"/>
                <a:gd name="connsiteX1" fmla="*/ -2189 w 123533"/>
                <a:gd name="connsiteY1" fmla="*/ -483 h 376216"/>
                <a:gd name="connsiteX2" fmla="*/ 121345 w 123533"/>
                <a:gd name="connsiteY2" fmla="*/ 253727 h 376216"/>
                <a:gd name="connsiteX3" fmla="*/ 121345 w 123533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121345" y="375734"/>
                  </a:moveTo>
                  <a:lnTo>
                    <a:pt x="-2189" y="-483"/>
                  </a:lnTo>
                  <a:lnTo>
                    <a:pt x="121345" y="253727"/>
                  </a:lnTo>
                  <a:lnTo>
                    <a:pt x="121345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44" name="Freeform: Shape 1443">
              <a:extLst>
                <a:ext uri="{FF2B5EF4-FFF2-40B4-BE49-F238E27FC236}">
                  <a16:creationId xmlns:a16="http://schemas.microsoft.com/office/drawing/2014/main" id="{2FD0696A-F224-46D8-818F-AD21EC7CFBA7}"/>
                </a:ext>
              </a:extLst>
            </p:cNvPr>
            <p:cNvSpPr/>
            <p:nvPr/>
          </p:nvSpPr>
          <p:spPr>
            <a:xfrm>
              <a:off x="4571999" y="249875"/>
              <a:ext cx="123533" cy="252682"/>
            </a:xfrm>
            <a:custGeom>
              <a:avLst/>
              <a:gdLst>
                <a:gd name="connsiteX0" fmla="*/ 121345 w 123533"/>
                <a:gd name="connsiteY0" fmla="*/ 252200 h 252682"/>
                <a:gd name="connsiteX1" fmla="*/ -2189 w 123533"/>
                <a:gd name="connsiteY1" fmla="*/ -483 h 252682"/>
                <a:gd name="connsiteX2" fmla="*/ 121345 w 123533"/>
                <a:gd name="connsiteY2" fmla="*/ 120777 h 252682"/>
                <a:gd name="connsiteX3" fmla="*/ 121345 w 123533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121345" y="252200"/>
                  </a:moveTo>
                  <a:lnTo>
                    <a:pt x="-2189" y="-483"/>
                  </a:lnTo>
                  <a:lnTo>
                    <a:pt x="121345" y="120777"/>
                  </a:lnTo>
                  <a:lnTo>
                    <a:pt x="121345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45" name="Freeform: Shape 1444">
              <a:extLst>
                <a:ext uri="{FF2B5EF4-FFF2-40B4-BE49-F238E27FC236}">
                  <a16:creationId xmlns:a16="http://schemas.microsoft.com/office/drawing/2014/main" id="{289515E6-085D-489C-95CC-7F89F1133CE2}"/>
                </a:ext>
              </a:extLst>
            </p:cNvPr>
            <p:cNvSpPr/>
            <p:nvPr/>
          </p:nvSpPr>
          <p:spPr>
            <a:xfrm>
              <a:off x="4819067" y="1490828"/>
              <a:ext cx="117918" cy="117918"/>
            </a:xfrm>
            <a:custGeom>
              <a:avLst/>
              <a:gdLst>
                <a:gd name="connsiteX0" fmla="*/ -2189 w 117918"/>
                <a:gd name="connsiteY0" fmla="*/ 117436 h 117918"/>
                <a:gd name="connsiteX1" fmla="*/ -2189 w 117918"/>
                <a:gd name="connsiteY1" fmla="*/ -483 h 117918"/>
                <a:gd name="connsiteX2" fmla="*/ 115730 w 117918"/>
                <a:gd name="connsiteY2" fmla="*/ 117436 h 117918"/>
                <a:gd name="connsiteX3" fmla="*/ -2189 w 117918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15730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46" name="Freeform: Shape 1445">
              <a:extLst>
                <a:ext uri="{FF2B5EF4-FFF2-40B4-BE49-F238E27FC236}">
                  <a16:creationId xmlns:a16="http://schemas.microsoft.com/office/drawing/2014/main" id="{DA1C9B5E-9A2C-4D11-BC2B-C544147EB3AD}"/>
                </a:ext>
              </a:extLst>
            </p:cNvPr>
            <p:cNvSpPr/>
            <p:nvPr/>
          </p:nvSpPr>
          <p:spPr>
            <a:xfrm>
              <a:off x="4819067" y="1367295"/>
              <a:ext cx="117918" cy="241452"/>
            </a:xfrm>
            <a:custGeom>
              <a:avLst/>
              <a:gdLst>
                <a:gd name="connsiteX0" fmla="*/ -2189 w 117918"/>
                <a:gd name="connsiteY0" fmla="*/ 120255 h 241452"/>
                <a:gd name="connsiteX1" fmla="*/ -2189 w 117918"/>
                <a:gd name="connsiteY1" fmla="*/ -483 h 241452"/>
                <a:gd name="connsiteX2" fmla="*/ 115730 w 117918"/>
                <a:gd name="connsiteY2" fmla="*/ 240970 h 241452"/>
                <a:gd name="connsiteX3" fmla="*/ -2189 w 117918"/>
                <a:gd name="connsiteY3" fmla="*/ 120243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41452">
                  <a:moveTo>
                    <a:pt x="-2189" y="120255"/>
                  </a:moveTo>
                  <a:lnTo>
                    <a:pt x="-2189" y="-483"/>
                  </a:lnTo>
                  <a:lnTo>
                    <a:pt x="115730" y="240970"/>
                  </a:lnTo>
                  <a:lnTo>
                    <a:pt x="-2189" y="12024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47" name="Freeform: Shape 1446">
              <a:extLst>
                <a:ext uri="{FF2B5EF4-FFF2-40B4-BE49-F238E27FC236}">
                  <a16:creationId xmlns:a16="http://schemas.microsoft.com/office/drawing/2014/main" id="{C6F1DF18-9F85-4A1E-92E3-FA2F868D4E80}"/>
                </a:ext>
              </a:extLst>
            </p:cNvPr>
            <p:cNvSpPr/>
            <p:nvPr/>
          </p:nvSpPr>
          <p:spPr>
            <a:xfrm>
              <a:off x="4819067" y="1243761"/>
              <a:ext cx="117918" cy="364986"/>
            </a:xfrm>
            <a:custGeom>
              <a:avLst/>
              <a:gdLst>
                <a:gd name="connsiteX0" fmla="*/ -2189 w 117918"/>
                <a:gd name="connsiteY0" fmla="*/ 121181 h 364986"/>
                <a:gd name="connsiteX1" fmla="*/ -2189 w 117918"/>
                <a:gd name="connsiteY1" fmla="*/ -483 h 364986"/>
                <a:gd name="connsiteX2" fmla="*/ 115730 w 117918"/>
                <a:gd name="connsiteY2" fmla="*/ 364503 h 364986"/>
                <a:gd name="connsiteX3" fmla="*/ -2189 w 117918"/>
                <a:gd name="connsiteY3" fmla="*/ 121181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64986">
                  <a:moveTo>
                    <a:pt x="-2189" y="121181"/>
                  </a:moveTo>
                  <a:lnTo>
                    <a:pt x="-2189" y="-483"/>
                  </a:lnTo>
                  <a:lnTo>
                    <a:pt x="115730" y="364503"/>
                  </a:lnTo>
                  <a:lnTo>
                    <a:pt x="-2189" y="1211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48" name="Freeform: Shape 1447">
              <a:extLst>
                <a:ext uri="{FF2B5EF4-FFF2-40B4-BE49-F238E27FC236}">
                  <a16:creationId xmlns:a16="http://schemas.microsoft.com/office/drawing/2014/main" id="{4FEE842A-AF30-4C51-AF61-F882A1249FA0}"/>
                </a:ext>
              </a:extLst>
            </p:cNvPr>
            <p:cNvSpPr/>
            <p:nvPr/>
          </p:nvSpPr>
          <p:spPr>
            <a:xfrm>
              <a:off x="4819067" y="1125842"/>
              <a:ext cx="117918" cy="482910"/>
            </a:xfrm>
            <a:custGeom>
              <a:avLst/>
              <a:gdLst>
                <a:gd name="connsiteX0" fmla="*/ -2189 w 117918"/>
                <a:gd name="connsiteY0" fmla="*/ 119339 h 482910"/>
                <a:gd name="connsiteX1" fmla="*/ -2189 w 117918"/>
                <a:gd name="connsiteY1" fmla="*/ -483 h 482910"/>
                <a:gd name="connsiteX2" fmla="*/ 115730 w 117918"/>
                <a:gd name="connsiteY2" fmla="*/ 482428 h 482910"/>
                <a:gd name="connsiteX3" fmla="*/ -2189 w 117918"/>
                <a:gd name="connsiteY3" fmla="*/ 119339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482910">
                  <a:moveTo>
                    <a:pt x="-2189" y="119339"/>
                  </a:moveTo>
                  <a:lnTo>
                    <a:pt x="-2189" y="-483"/>
                  </a:lnTo>
                  <a:lnTo>
                    <a:pt x="115730" y="482428"/>
                  </a:lnTo>
                  <a:lnTo>
                    <a:pt x="-2189" y="11933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49" name="Freeform: Shape 1448">
              <a:extLst>
                <a:ext uri="{FF2B5EF4-FFF2-40B4-BE49-F238E27FC236}">
                  <a16:creationId xmlns:a16="http://schemas.microsoft.com/office/drawing/2014/main" id="{9DFD96A0-98FF-442A-A667-67DBAA26C7FE}"/>
                </a:ext>
              </a:extLst>
            </p:cNvPr>
            <p:cNvSpPr/>
            <p:nvPr/>
          </p:nvSpPr>
          <p:spPr>
            <a:xfrm>
              <a:off x="4819067" y="1002308"/>
              <a:ext cx="117918" cy="606444"/>
            </a:xfrm>
            <a:custGeom>
              <a:avLst/>
              <a:gdLst>
                <a:gd name="connsiteX0" fmla="*/ -2189 w 117918"/>
                <a:gd name="connsiteY0" fmla="*/ 121052 h 606444"/>
                <a:gd name="connsiteX1" fmla="*/ -2189 w 117918"/>
                <a:gd name="connsiteY1" fmla="*/ -483 h 606444"/>
                <a:gd name="connsiteX2" fmla="*/ 115730 w 117918"/>
                <a:gd name="connsiteY2" fmla="*/ 605961 h 606444"/>
                <a:gd name="connsiteX3" fmla="*/ -2189 w 117918"/>
                <a:gd name="connsiteY3" fmla="*/ 121052 h 606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606444">
                  <a:moveTo>
                    <a:pt x="-2189" y="121052"/>
                  </a:moveTo>
                  <a:lnTo>
                    <a:pt x="-2189" y="-483"/>
                  </a:lnTo>
                  <a:lnTo>
                    <a:pt x="115730" y="605961"/>
                  </a:lnTo>
                  <a:lnTo>
                    <a:pt x="-2189" y="12105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50" name="Freeform: Shape 1449">
              <a:extLst>
                <a:ext uri="{FF2B5EF4-FFF2-40B4-BE49-F238E27FC236}">
                  <a16:creationId xmlns:a16="http://schemas.microsoft.com/office/drawing/2014/main" id="{3113BDF2-2570-41BB-BB96-BE50AECF35E0}"/>
                </a:ext>
              </a:extLst>
            </p:cNvPr>
            <p:cNvSpPr/>
            <p:nvPr/>
          </p:nvSpPr>
          <p:spPr>
            <a:xfrm>
              <a:off x="4819067" y="878774"/>
              <a:ext cx="117918" cy="729972"/>
            </a:xfrm>
            <a:custGeom>
              <a:avLst/>
              <a:gdLst>
                <a:gd name="connsiteX0" fmla="*/ -2189 w 117918"/>
                <a:gd name="connsiteY0" fmla="*/ 121383 h 729972"/>
                <a:gd name="connsiteX1" fmla="*/ -2189 w 117918"/>
                <a:gd name="connsiteY1" fmla="*/ -483 h 729972"/>
                <a:gd name="connsiteX2" fmla="*/ 115730 w 117918"/>
                <a:gd name="connsiteY2" fmla="*/ 729490 h 729972"/>
                <a:gd name="connsiteX3" fmla="*/ -2189 w 117918"/>
                <a:gd name="connsiteY3" fmla="*/ 121372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729972">
                  <a:moveTo>
                    <a:pt x="-2189" y="121383"/>
                  </a:moveTo>
                  <a:lnTo>
                    <a:pt x="-2189" y="-483"/>
                  </a:lnTo>
                  <a:lnTo>
                    <a:pt x="115730" y="729490"/>
                  </a:lnTo>
                  <a:lnTo>
                    <a:pt x="-2189" y="1213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51" name="Freeform: Shape 1450">
              <a:extLst>
                <a:ext uri="{FF2B5EF4-FFF2-40B4-BE49-F238E27FC236}">
                  <a16:creationId xmlns:a16="http://schemas.microsoft.com/office/drawing/2014/main" id="{2DFBDD4C-A075-43B8-8AC9-D6FE5AE53105}"/>
                </a:ext>
              </a:extLst>
            </p:cNvPr>
            <p:cNvSpPr/>
            <p:nvPr/>
          </p:nvSpPr>
          <p:spPr>
            <a:xfrm>
              <a:off x="4819067" y="755240"/>
              <a:ext cx="117918" cy="853506"/>
            </a:xfrm>
            <a:custGeom>
              <a:avLst/>
              <a:gdLst>
                <a:gd name="connsiteX0" fmla="*/ -2189 w 117918"/>
                <a:gd name="connsiteY0" fmla="*/ 121619 h 853506"/>
                <a:gd name="connsiteX1" fmla="*/ -2189 w 117918"/>
                <a:gd name="connsiteY1" fmla="*/ -483 h 853506"/>
                <a:gd name="connsiteX2" fmla="*/ 115730 w 117918"/>
                <a:gd name="connsiteY2" fmla="*/ 853024 h 853506"/>
                <a:gd name="connsiteX3" fmla="*/ -2189 w 117918"/>
                <a:gd name="connsiteY3" fmla="*/ 121619 h 853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853506">
                  <a:moveTo>
                    <a:pt x="-2189" y="121619"/>
                  </a:moveTo>
                  <a:lnTo>
                    <a:pt x="-2189" y="-483"/>
                  </a:lnTo>
                  <a:lnTo>
                    <a:pt x="115730" y="853024"/>
                  </a:lnTo>
                  <a:lnTo>
                    <a:pt x="-2189" y="1216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52" name="Freeform: Shape 1451">
              <a:extLst>
                <a:ext uri="{FF2B5EF4-FFF2-40B4-BE49-F238E27FC236}">
                  <a16:creationId xmlns:a16="http://schemas.microsoft.com/office/drawing/2014/main" id="{E77CE7DB-E1D7-4033-A04F-112C6B7F03D1}"/>
                </a:ext>
              </a:extLst>
            </p:cNvPr>
            <p:cNvSpPr/>
            <p:nvPr/>
          </p:nvSpPr>
          <p:spPr>
            <a:xfrm>
              <a:off x="4819067" y="626091"/>
              <a:ext cx="117918" cy="982655"/>
            </a:xfrm>
            <a:custGeom>
              <a:avLst/>
              <a:gdLst>
                <a:gd name="connsiteX0" fmla="*/ -2189 w 117918"/>
                <a:gd name="connsiteY0" fmla="*/ 131423 h 982655"/>
                <a:gd name="connsiteX1" fmla="*/ -2189 w 117918"/>
                <a:gd name="connsiteY1" fmla="*/ -483 h 982655"/>
                <a:gd name="connsiteX2" fmla="*/ 115730 w 117918"/>
                <a:gd name="connsiteY2" fmla="*/ 982173 h 982655"/>
                <a:gd name="connsiteX3" fmla="*/ -2189 w 117918"/>
                <a:gd name="connsiteY3" fmla="*/ 131429 h 982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982655">
                  <a:moveTo>
                    <a:pt x="-2189" y="131423"/>
                  </a:moveTo>
                  <a:lnTo>
                    <a:pt x="-2189" y="-483"/>
                  </a:lnTo>
                  <a:lnTo>
                    <a:pt x="115730" y="982173"/>
                  </a:lnTo>
                  <a:lnTo>
                    <a:pt x="-2189" y="13142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53" name="Freeform: Shape 1452">
              <a:extLst>
                <a:ext uri="{FF2B5EF4-FFF2-40B4-BE49-F238E27FC236}">
                  <a16:creationId xmlns:a16="http://schemas.microsoft.com/office/drawing/2014/main" id="{AE7CA5C8-D744-42D5-B7E9-AC52DFCD55BE}"/>
                </a:ext>
              </a:extLst>
            </p:cNvPr>
            <p:cNvSpPr/>
            <p:nvPr/>
          </p:nvSpPr>
          <p:spPr>
            <a:xfrm>
              <a:off x="4819067" y="502558"/>
              <a:ext cx="117918" cy="1106189"/>
            </a:xfrm>
            <a:custGeom>
              <a:avLst/>
              <a:gdLst>
                <a:gd name="connsiteX0" fmla="*/ -2189 w 117918"/>
                <a:gd name="connsiteY0" fmla="*/ 121434 h 1106189"/>
                <a:gd name="connsiteX1" fmla="*/ -2189 w 117918"/>
                <a:gd name="connsiteY1" fmla="*/ -483 h 1106189"/>
                <a:gd name="connsiteX2" fmla="*/ 115730 w 117918"/>
                <a:gd name="connsiteY2" fmla="*/ 1105706 h 1106189"/>
                <a:gd name="connsiteX3" fmla="*/ -2189 w 117918"/>
                <a:gd name="connsiteY3" fmla="*/ 121428 h 110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06189">
                  <a:moveTo>
                    <a:pt x="-2189" y="121434"/>
                  </a:moveTo>
                  <a:lnTo>
                    <a:pt x="-2189" y="-483"/>
                  </a:lnTo>
                  <a:lnTo>
                    <a:pt x="115730" y="1105706"/>
                  </a:lnTo>
                  <a:lnTo>
                    <a:pt x="-2189" y="12142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54" name="Freeform: Shape 1453">
              <a:extLst>
                <a:ext uri="{FF2B5EF4-FFF2-40B4-BE49-F238E27FC236}">
                  <a16:creationId xmlns:a16="http://schemas.microsoft.com/office/drawing/2014/main" id="{591A2780-EB10-4153-BCA6-18B2FDA1FAF8}"/>
                </a:ext>
              </a:extLst>
            </p:cNvPr>
            <p:cNvSpPr/>
            <p:nvPr/>
          </p:nvSpPr>
          <p:spPr>
            <a:xfrm>
              <a:off x="4819067" y="367793"/>
              <a:ext cx="117918" cy="1240953"/>
            </a:xfrm>
            <a:custGeom>
              <a:avLst/>
              <a:gdLst>
                <a:gd name="connsiteX0" fmla="*/ -2189 w 117918"/>
                <a:gd name="connsiteY0" fmla="*/ 131923 h 1240953"/>
                <a:gd name="connsiteX1" fmla="*/ -2189 w 117918"/>
                <a:gd name="connsiteY1" fmla="*/ -483 h 1240953"/>
                <a:gd name="connsiteX2" fmla="*/ 115730 w 117918"/>
                <a:gd name="connsiteY2" fmla="*/ 1240471 h 1240953"/>
                <a:gd name="connsiteX3" fmla="*/ -2189 w 117918"/>
                <a:gd name="connsiteY3" fmla="*/ 131928 h 124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40953">
                  <a:moveTo>
                    <a:pt x="-2189" y="131923"/>
                  </a:moveTo>
                  <a:lnTo>
                    <a:pt x="-2189" y="-483"/>
                  </a:lnTo>
                  <a:lnTo>
                    <a:pt x="115730" y="1240471"/>
                  </a:lnTo>
                  <a:lnTo>
                    <a:pt x="-2189" y="13192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55" name="Freeform: Shape 1454">
              <a:extLst>
                <a:ext uri="{FF2B5EF4-FFF2-40B4-BE49-F238E27FC236}">
                  <a16:creationId xmlns:a16="http://schemas.microsoft.com/office/drawing/2014/main" id="{34013653-705C-4643-B790-BF2BB11B98E8}"/>
                </a:ext>
              </a:extLst>
            </p:cNvPr>
            <p:cNvSpPr/>
            <p:nvPr/>
          </p:nvSpPr>
          <p:spPr>
            <a:xfrm>
              <a:off x="4819067" y="249875"/>
              <a:ext cx="117918" cy="1358872"/>
            </a:xfrm>
            <a:custGeom>
              <a:avLst/>
              <a:gdLst>
                <a:gd name="connsiteX0" fmla="*/ 115730 w 117918"/>
                <a:gd name="connsiteY0" fmla="*/ 1358389 h 1358872"/>
                <a:gd name="connsiteX1" fmla="*/ -2189 w 117918"/>
                <a:gd name="connsiteY1" fmla="*/ -483 h 1358872"/>
                <a:gd name="connsiteX2" fmla="*/ 115730 w 117918"/>
                <a:gd name="connsiteY2" fmla="*/ 1236602 h 1358872"/>
                <a:gd name="connsiteX3" fmla="*/ 115730 w 117918"/>
                <a:gd name="connsiteY3" fmla="*/ 1358389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358872">
                  <a:moveTo>
                    <a:pt x="115730" y="1358389"/>
                  </a:moveTo>
                  <a:lnTo>
                    <a:pt x="-2189" y="-483"/>
                  </a:lnTo>
                  <a:lnTo>
                    <a:pt x="115730" y="1236602"/>
                  </a:lnTo>
                  <a:lnTo>
                    <a:pt x="115730" y="135838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56" name="Freeform: Shape 1455">
              <a:extLst>
                <a:ext uri="{FF2B5EF4-FFF2-40B4-BE49-F238E27FC236}">
                  <a16:creationId xmlns:a16="http://schemas.microsoft.com/office/drawing/2014/main" id="{3EBE5552-49B0-4889-9196-365E2D4ED77D}"/>
                </a:ext>
              </a:extLst>
            </p:cNvPr>
            <p:cNvSpPr/>
            <p:nvPr/>
          </p:nvSpPr>
          <p:spPr>
            <a:xfrm>
              <a:off x="4819067" y="249875"/>
              <a:ext cx="117918" cy="1240953"/>
            </a:xfrm>
            <a:custGeom>
              <a:avLst/>
              <a:gdLst>
                <a:gd name="connsiteX0" fmla="*/ 115730 w 117918"/>
                <a:gd name="connsiteY0" fmla="*/ 1240471 h 1240953"/>
                <a:gd name="connsiteX1" fmla="*/ -2189 w 117918"/>
                <a:gd name="connsiteY1" fmla="*/ -483 h 1240953"/>
                <a:gd name="connsiteX2" fmla="*/ 115730 w 117918"/>
                <a:gd name="connsiteY2" fmla="*/ 1118296 h 1240953"/>
                <a:gd name="connsiteX3" fmla="*/ 115730 w 117918"/>
                <a:gd name="connsiteY3" fmla="*/ 1240471 h 124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40953">
                  <a:moveTo>
                    <a:pt x="115730" y="1240471"/>
                  </a:moveTo>
                  <a:lnTo>
                    <a:pt x="-2189" y="-483"/>
                  </a:lnTo>
                  <a:lnTo>
                    <a:pt x="115730" y="1118296"/>
                  </a:lnTo>
                  <a:lnTo>
                    <a:pt x="115730" y="124047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57" name="Freeform: Shape 1456">
              <a:extLst>
                <a:ext uri="{FF2B5EF4-FFF2-40B4-BE49-F238E27FC236}">
                  <a16:creationId xmlns:a16="http://schemas.microsoft.com/office/drawing/2014/main" id="{5E9272CF-62DB-4255-9394-A0615F5BC3FC}"/>
                </a:ext>
              </a:extLst>
            </p:cNvPr>
            <p:cNvSpPr/>
            <p:nvPr/>
          </p:nvSpPr>
          <p:spPr>
            <a:xfrm>
              <a:off x="4819067" y="249875"/>
              <a:ext cx="117918" cy="1117419"/>
            </a:xfrm>
            <a:custGeom>
              <a:avLst/>
              <a:gdLst>
                <a:gd name="connsiteX0" fmla="*/ 115730 w 117918"/>
                <a:gd name="connsiteY0" fmla="*/ 1116937 h 1117419"/>
                <a:gd name="connsiteX1" fmla="*/ -2189 w 117918"/>
                <a:gd name="connsiteY1" fmla="*/ -483 h 1117419"/>
                <a:gd name="connsiteX2" fmla="*/ 115730 w 117918"/>
                <a:gd name="connsiteY2" fmla="*/ 994919 h 1117419"/>
                <a:gd name="connsiteX3" fmla="*/ 115730 w 117918"/>
                <a:gd name="connsiteY3" fmla="*/ 1116937 h 111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117419">
                  <a:moveTo>
                    <a:pt x="115730" y="1116937"/>
                  </a:moveTo>
                  <a:lnTo>
                    <a:pt x="-2189" y="-483"/>
                  </a:lnTo>
                  <a:lnTo>
                    <a:pt x="115730" y="994919"/>
                  </a:lnTo>
                  <a:lnTo>
                    <a:pt x="115730" y="11169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58" name="Freeform: Shape 1457">
              <a:extLst>
                <a:ext uri="{FF2B5EF4-FFF2-40B4-BE49-F238E27FC236}">
                  <a16:creationId xmlns:a16="http://schemas.microsoft.com/office/drawing/2014/main" id="{BFCB41E6-1EA8-4CE9-AFBA-8450864C76A2}"/>
                </a:ext>
              </a:extLst>
            </p:cNvPr>
            <p:cNvSpPr/>
            <p:nvPr/>
          </p:nvSpPr>
          <p:spPr>
            <a:xfrm>
              <a:off x="4819067" y="249875"/>
              <a:ext cx="117918" cy="993885"/>
            </a:xfrm>
            <a:custGeom>
              <a:avLst/>
              <a:gdLst>
                <a:gd name="connsiteX0" fmla="*/ 115730 w 117918"/>
                <a:gd name="connsiteY0" fmla="*/ 993392 h 993885"/>
                <a:gd name="connsiteX1" fmla="*/ -2189 w 117918"/>
                <a:gd name="connsiteY1" fmla="*/ -483 h 993885"/>
                <a:gd name="connsiteX2" fmla="*/ 115730 w 117918"/>
                <a:gd name="connsiteY2" fmla="*/ 872783 h 993885"/>
                <a:gd name="connsiteX3" fmla="*/ 115730 w 117918"/>
                <a:gd name="connsiteY3" fmla="*/ 993403 h 99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993885">
                  <a:moveTo>
                    <a:pt x="115730" y="993392"/>
                  </a:moveTo>
                  <a:lnTo>
                    <a:pt x="-2189" y="-483"/>
                  </a:lnTo>
                  <a:lnTo>
                    <a:pt x="115730" y="872783"/>
                  </a:lnTo>
                  <a:lnTo>
                    <a:pt x="115730" y="99340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59" name="Freeform: Shape 1458">
              <a:extLst>
                <a:ext uri="{FF2B5EF4-FFF2-40B4-BE49-F238E27FC236}">
                  <a16:creationId xmlns:a16="http://schemas.microsoft.com/office/drawing/2014/main" id="{4C861842-5987-40A8-867A-3F062FDC2742}"/>
                </a:ext>
              </a:extLst>
            </p:cNvPr>
            <p:cNvSpPr/>
            <p:nvPr/>
          </p:nvSpPr>
          <p:spPr>
            <a:xfrm>
              <a:off x="4819067" y="249875"/>
              <a:ext cx="117918" cy="875967"/>
            </a:xfrm>
            <a:custGeom>
              <a:avLst/>
              <a:gdLst>
                <a:gd name="connsiteX0" fmla="*/ 115730 w 117918"/>
                <a:gd name="connsiteY0" fmla="*/ 875484 h 875967"/>
                <a:gd name="connsiteX1" fmla="*/ -2189 w 117918"/>
                <a:gd name="connsiteY1" fmla="*/ -483 h 875967"/>
                <a:gd name="connsiteX2" fmla="*/ 115730 w 117918"/>
                <a:gd name="connsiteY2" fmla="*/ 753264 h 875967"/>
                <a:gd name="connsiteX3" fmla="*/ 115730 w 117918"/>
                <a:gd name="connsiteY3" fmla="*/ 875484 h 87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875967">
                  <a:moveTo>
                    <a:pt x="115730" y="875484"/>
                  </a:moveTo>
                  <a:lnTo>
                    <a:pt x="-2189" y="-483"/>
                  </a:lnTo>
                  <a:lnTo>
                    <a:pt x="115730" y="753264"/>
                  </a:lnTo>
                  <a:lnTo>
                    <a:pt x="115730" y="87548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60" name="Freeform: Shape 1459">
              <a:extLst>
                <a:ext uri="{FF2B5EF4-FFF2-40B4-BE49-F238E27FC236}">
                  <a16:creationId xmlns:a16="http://schemas.microsoft.com/office/drawing/2014/main" id="{D3EF9DAC-C6F2-496C-991C-F64B19F0CAD0}"/>
                </a:ext>
              </a:extLst>
            </p:cNvPr>
            <p:cNvSpPr/>
            <p:nvPr/>
          </p:nvSpPr>
          <p:spPr>
            <a:xfrm>
              <a:off x="4819067" y="249875"/>
              <a:ext cx="117918" cy="752433"/>
            </a:xfrm>
            <a:custGeom>
              <a:avLst/>
              <a:gdLst>
                <a:gd name="connsiteX0" fmla="*/ 115730 w 117918"/>
                <a:gd name="connsiteY0" fmla="*/ 751950 h 752433"/>
                <a:gd name="connsiteX1" fmla="*/ -2189 w 117918"/>
                <a:gd name="connsiteY1" fmla="*/ -483 h 752433"/>
                <a:gd name="connsiteX2" fmla="*/ 115730 w 117918"/>
                <a:gd name="connsiteY2" fmla="*/ 629955 h 752433"/>
                <a:gd name="connsiteX3" fmla="*/ 115730 w 117918"/>
                <a:gd name="connsiteY3" fmla="*/ 751950 h 75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752433">
                  <a:moveTo>
                    <a:pt x="115730" y="751950"/>
                  </a:moveTo>
                  <a:lnTo>
                    <a:pt x="-2189" y="-483"/>
                  </a:lnTo>
                  <a:lnTo>
                    <a:pt x="115730" y="629955"/>
                  </a:lnTo>
                  <a:lnTo>
                    <a:pt x="115730" y="75195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61" name="Freeform: Shape 1460">
              <a:extLst>
                <a:ext uri="{FF2B5EF4-FFF2-40B4-BE49-F238E27FC236}">
                  <a16:creationId xmlns:a16="http://schemas.microsoft.com/office/drawing/2014/main" id="{F4152CB7-BEB0-4A45-98DF-580DE85CAD6C}"/>
                </a:ext>
              </a:extLst>
            </p:cNvPr>
            <p:cNvSpPr/>
            <p:nvPr/>
          </p:nvSpPr>
          <p:spPr>
            <a:xfrm>
              <a:off x="4819067" y="249875"/>
              <a:ext cx="117918" cy="628899"/>
            </a:xfrm>
            <a:custGeom>
              <a:avLst/>
              <a:gdLst>
                <a:gd name="connsiteX0" fmla="*/ 115730 w 117918"/>
                <a:gd name="connsiteY0" fmla="*/ 628417 h 628899"/>
                <a:gd name="connsiteX1" fmla="*/ -2189 w 117918"/>
                <a:gd name="connsiteY1" fmla="*/ -483 h 628899"/>
                <a:gd name="connsiteX2" fmla="*/ 115730 w 117918"/>
                <a:gd name="connsiteY2" fmla="*/ 506719 h 628899"/>
                <a:gd name="connsiteX3" fmla="*/ 115730 w 117918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628899">
                  <a:moveTo>
                    <a:pt x="115730" y="628417"/>
                  </a:moveTo>
                  <a:lnTo>
                    <a:pt x="-2189" y="-483"/>
                  </a:lnTo>
                  <a:lnTo>
                    <a:pt x="115730" y="506719"/>
                  </a:lnTo>
                  <a:lnTo>
                    <a:pt x="115730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62" name="Freeform: Shape 1461">
              <a:extLst>
                <a:ext uri="{FF2B5EF4-FFF2-40B4-BE49-F238E27FC236}">
                  <a16:creationId xmlns:a16="http://schemas.microsoft.com/office/drawing/2014/main" id="{3651060C-459E-4EA9-85CA-C78A82F01E56}"/>
                </a:ext>
              </a:extLst>
            </p:cNvPr>
            <p:cNvSpPr/>
            <p:nvPr/>
          </p:nvSpPr>
          <p:spPr>
            <a:xfrm>
              <a:off x="4819067" y="249875"/>
              <a:ext cx="117918" cy="505365"/>
            </a:xfrm>
            <a:custGeom>
              <a:avLst/>
              <a:gdLst>
                <a:gd name="connsiteX0" fmla="*/ 115730 w 117918"/>
                <a:gd name="connsiteY0" fmla="*/ 504883 h 505365"/>
                <a:gd name="connsiteX1" fmla="*/ -2189 w 117918"/>
                <a:gd name="connsiteY1" fmla="*/ -483 h 505365"/>
                <a:gd name="connsiteX2" fmla="*/ 115730 w 117918"/>
                <a:gd name="connsiteY2" fmla="*/ 373465 h 505365"/>
                <a:gd name="connsiteX3" fmla="*/ 115730 w 117918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505365">
                  <a:moveTo>
                    <a:pt x="115730" y="504883"/>
                  </a:moveTo>
                  <a:lnTo>
                    <a:pt x="-2189" y="-483"/>
                  </a:lnTo>
                  <a:lnTo>
                    <a:pt x="115730" y="373465"/>
                  </a:lnTo>
                  <a:lnTo>
                    <a:pt x="115730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63" name="Freeform: Shape 1462">
              <a:extLst>
                <a:ext uri="{FF2B5EF4-FFF2-40B4-BE49-F238E27FC236}">
                  <a16:creationId xmlns:a16="http://schemas.microsoft.com/office/drawing/2014/main" id="{B71B1EA4-05B7-4C15-86BE-01E835CA02E1}"/>
                </a:ext>
              </a:extLst>
            </p:cNvPr>
            <p:cNvSpPr/>
            <p:nvPr/>
          </p:nvSpPr>
          <p:spPr>
            <a:xfrm>
              <a:off x="4819067" y="249875"/>
              <a:ext cx="117918" cy="376216"/>
            </a:xfrm>
            <a:custGeom>
              <a:avLst/>
              <a:gdLst>
                <a:gd name="connsiteX0" fmla="*/ 115730 w 117918"/>
                <a:gd name="connsiteY0" fmla="*/ 375734 h 376216"/>
                <a:gd name="connsiteX1" fmla="*/ -2189 w 117918"/>
                <a:gd name="connsiteY1" fmla="*/ -483 h 376216"/>
                <a:gd name="connsiteX2" fmla="*/ 115730 w 117918"/>
                <a:gd name="connsiteY2" fmla="*/ 253727 h 376216"/>
                <a:gd name="connsiteX3" fmla="*/ 115730 w 117918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376216">
                  <a:moveTo>
                    <a:pt x="115730" y="375734"/>
                  </a:moveTo>
                  <a:lnTo>
                    <a:pt x="-2189" y="-483"/>
                  </a:lnTo>
                  <a:lnTo>
                    <a:pt x="115730" y="253727"/>
                  </a:lnTo>
                  <a:lnTo>
                    <a:pt x="115730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64" name="Freeform: Shape 1463">
              <a:extLst>
                <a:ext uri="{FF2B5EF4-FFF2-40B4-BE49-F238E27FC236}">
                  <a16:creationId xmlns:a16="http://schemas.microsoft.com/office/drawing/2014/main" id="{07A05A5F-6770-4E1E-901E-6246B68BE638}"/>
                </a:ext>
              </a:extLst>
            </p:cNvPr>
            <p:cNvSpPr/>
            <p:nvPr/>
          </p:nvSpPr>
          <p:spPr>
            <a:xfrm>
              <a:off x="4819067" y="249875"/>
              <a:ext cx="117918" cy="252682"/>
            </a:xfrm>
            <a:custGeom>
              <a:avLst/>
              <a:gdLst>
                <a:gd name="connsiteX0" fmla="*/ 115730 w 117918"/>
                <a:gd name="connsiteY0" fmla="*/ 252200 h 252682"/>
                <a:gd name="connsiteX1" fmla="*/ -2189 w 117918"/>
                <a:gd name="connsiteY1" fmla="*/ -483 h 252682"/>
                <a:gd name="connsiteX2" fmla="*/ 115730 w 117918"/>
                <a:gd name="connsiteY2" fmla="*/ 120777 h 252682"/>
                <a:gd name="connsiteX3" fmla="*/ 115730 w 117918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252682">
                  <a:moveTo>
                    <a:pt x="115730" y="252200"/>
                  </a:moveTo>
                  <a:lnTo>
                    <a:pt x="-2189" y="-483"/>
                  </a:lnTo>
                  <a:lnTo>
                    <a:pt x="115730" y="120777"/>
                  </a:lnTo>
                  <a:lnTo>
                    <a:pt x="115730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65" name="Freeform: Shape 1464">
              <a:extLst>
                <a:ext uri="{FF2B5EF4-FFF2-40B4-BE49-F238E27FC236}">
                  <a16:creationId xmlns:a16="http://schemas.microsoft.com/office/drawing/2014/main" id="{1C3962BB-45BC-415C-8799-400969F8DFD0}"/>
                </a:ext>
              </a:extLst>
            </p:cNvPr>
            <p:cNvSpPr/>
            <p:nvPr/>
          </p:nvSpPr>
          <p:spPr>
            <a:xfrm>
              <a:off x="5279511" y="1490828"/>
              <a:ext cx="123533" cy="117918"/>
            </a:xfrm>
            <a:custGeom>
              <a:avLst/>
              <a:gdLst>
                <a:gd name="connsiteX0" fmla="*/ -2189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117436 h 117918"/>
                <a:gd name="connsiteX3" fmla="*/ -2189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1345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66" name="Freeform: Shape 1465">
              <a:extLst>
                <a:ext uri="{FF2B5EF4-FFF2-40B4-BE49-F238E27FC236}">
                  <a16:creationId xmlns:a16="http://schemas.microsoft.com/office/drawing/2014/main" id="{C2119585-C953-42AC-AEA9-0FB3B1D644FE}"/>
                </a:ext>
              </a:extLst>
            </p:cNvPr>
            <p:cNvSpPr/>
            <p:nvPr/>
          </p:nvSpPr>
          <p:spPr>
            <a:xfrm>
              <a:off x="5279511" y="1367295"/>
              <a:ext cx="123533" cy="241452"/>
            </a:xfrm>
            <a:custGeom>
              <a:avLst/>
              <a:gdLst>
                <a:gd name="connsiteX0" fmla="*/ -2189 w 123533"/>
                <a:gd name="connsiteY0" fmla="*/ 120255 h 241452"/>
                <a:gd name="connsiteX1" fmla="*/ -2189 w 123533"/>
                <a:gd name="connsiteY1" fmla="*/ -483 h 241452"/>
                <a:gd name="connsiteX2" fmla="*/ 121345 w 123533"/>
                <a:gd name="connsiteY2" fmla="*/ 240970 h 241452"/>
                <a:gd name="connsiteX3" fmla="*/ -2189 w 123533"/>
                <a:gd name="connsiteY3" fmla="*/ 120243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1452">
                  <a:moveTo>
                    <a:pt x="-2189" y="120255"/>
                  </a:moveTo>
                  <a:lnTo>
                    <a:pt x="-2189" y="-483"/>
                  </a:lnTo>
                  <a:lnTo>
                    <a:pt x="121345" y="240970"/>
                  </a:lnTo>
                  <a:lnTo>
                    <a:pt x="-2189" y="12024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67" name="Freeform: Shape 1466">
              <a:extLst>
                <a:ext uri="{FF2B5EF4-FFF2-40B4-BE49-F238E27FC236}">
                  <a16:creationId xmlns:a16="http://schemas.microsoft.com/office/drawing/2014/main" id="{ECC2395D-7195-4475-8DDB-9D242337913B}"/>
                </a:ext>
              </a:extLst>
            </p:cNvPr>
            <p:cNvSpPr/>
            <p:nvPr/>
          </p:nvSpPr>
          <p:spPr>
            <a:xfrm>
              <a:off x="5279511" y="1243761"/>
              <a:ext cx="123533" cy="364986"/>
            </a:xfrm>
            <a:custGeom>
              <a:avLst/>
              <a:gdLst>
                <a:gd name="connsiteX0" fmla="*/ -2189 w 123533"/>
                <a:gd name="connsiteY0" fmla="*/ 121181 h 364986"/>
                <a:gd name="connsiteX1" fmla="*/ -2189 w 123533"/>
                <a:gd name="connsiteY1" fmla="*/ -483 h 364986"/>
                <a:gd name="connsiteX2" fmla="*/ 121345 w 123533"/>
                <a:gd name="connsiteY2" fmla="*/ 364503 h 364986"/>
                <a:gd name="connsiteX3" fmla="*/ -2189 w 123533"/>
                <a:gd name="connsiteY3" fmla="*/ 121181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64986">
                  <a:moveTo>
                    <a:pt x="-2189" y="121181"/>
                  </a:moveTo>
                  <a:lnTo>
                    <a:pt x="-2189" y="-483"/>
                  </a:lnTo>
                  <a:lnTo>
                    <a:pt x="121345" y="364503"/>
                  </a:lnTo>
                  <a:lnTo>
                    <a:pt x="-2189" y="1211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68" name="Freeform: Shape 1467">
              <a:extLst>
                <a:ext uri="{FF2B5EF4-FFF2-40B4-BE49-F238E27FC236}">
                  <a16:creationId xmlns:a16="http://schemas.microsoft.com/office/drawing/2014/main" id="{F01F4230-D65D-47B1-9C74-889893707E7C}"/>
                </a:ext>
              </a:extLst>
            </p:cNvPr>
            <p:cNvSpPr/>
            <p:nvPr/>
          </p:nvSpPr>
          <p:spPr>
            <a:xfrm>
              <a:off x="5279511" y="1125842"/>
              <a:ext cx="123533" cy="482910"/>
            </a:xfrm>
            <a:custGeom>
              <a:avLst/>
              <a:gdLst>
                <a:gd name="connsiteX0" fmla="*/ -2189 w 123533"/>
                <a:gd name="connsiteY0" fmla="*/ 119339 h 482910"/>
                <a:gd name="connsiteX1" fmla="*/ -2189 w 123533"/>
                <a:gd name="connsiteY1" fmla="*/ -483 h 482910"/>
                <a:gd name="connsiteX2" fmla="*/ 121345 w 123533"/>
                <a:gd name="connsiteY2" fmla="*/ 482428 h 482910"/>
                <a:gd name="connsiteX3" fmla="*/ -2189 w 123533"/>
                <a:gd name="connsiteY3" fmla="*/ 119339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482910">
                  <a:moveTo>
                    <a:pt x="-2189" y="119339"/>
                  </a:moveTo>
                  <a:lnTo>
                    <a:pt x="-2189" y="-483"/>
                  </a:lnTo>
                  <a:lnTo>
                    <a:pt x="121345" y="482428"/>
                  </a:lnTo>
                  <a:lnTo>
                    <a:pt x="-2189" y="11933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69" name="Freeform: Shape 1468">
              <a:extLst>
                <a:ext uri="{FF2B5EF4-FFF2-40B4-BE49-F238E27FC236}">
                  <a16:creationId xmlns:a16="http://schemas.microsoft.com/office/drawing/2014/main" id="{EBDCF033-A93C-4E7E-B807-F1275A6087C9}"/>
                </a:ext>
              </a:extLst>
            </p:cNvPr>
            <p:cNvSpPr/>
            <p:nvPr/>
          </p:nvSpPr>
          <p:spPr>
            <a:xfrm>
              <a:off x="5279511" y="1002308"/>
              <a:ext cx="123533" cy="606444"/>
            </a:xfrm>
            <a:custGeom>
              <a:avLst/>
              <a:gdLst>
                <a:gd name="connsiteX0" fmla="*/ -2189 w 123533"/>
                <a:gd name="connsiteY0" fmla="*/ 121052 h 606444"/>
                <a:gd name="connsiteX1" fmla="*/ -2189 w 123533"/>
                <a:gd name="connsiteY1" fmla="*/ -483 h 606444"/>
                <a:gd name="connsiteX2" fmla="*/ 121345 w 123533"/>
                <a:gd name="connsiteY2" fmla="*/ 605961 h 606444"/>
                <a:gd name="connsiteX3" fmla="*/ -2189 w 123533"/>
                <a:gd name="connsiteY3" fmla="*/ 121052 h 606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06444">
                  <a:moveTo>
                    <a:pt x="-2189" y="121052"/>
                  </a:moveTo>
                  <a:lnTo>
                    <a:pt x="-2189" y="-483"/>
                  </a:lnTo>
                  <a:lnTo>
                    <a:pt x="121345" y="605961"/>
                  </a:lnTo>
                  <a:lnTo>
                    <a:pt x="-2189" y="12105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70" name="Freeform: Shape 1469">
              <a:extLst>
                <a:ext uri="{FF2B5EF4-FFF2-40B4-BE49-F238E27FC236}">
                  <a16:creationId xmlns:a16="http://schemas.microsoft.com/office/drawing/2014/main" id="{C478A4A5-1909-4DA0-B9B9-90E557E60E0F}"/>
                </a:ext>
              </a:extLst>
            </p:cNvPr>
            <p:cNvSpPr/>
            <p:nvPr/>
          </p:nvSpPr>
          <p:spPr>
            <a:xfrm>
              <a:off x="5279511" y="878774"/>
              <a:ext cx="123533" cy="729972"/>
            </a:xfrm>
            <a:custGeom>
              <a:avLst/>
              <a:gdLst>
                <a:gd name="connsiteX0" fmla="*/ -2189 w 123533"/>
                <a:gd name="connsiteY0" fmla="*/ 121383 h 729972"/>
                <a:gd name="connsiteX1" fmla="*/ -2189 w 123533"/>
                <a:gd name="connsiteY1" fmla="*/ -483 h 729972"/>
                <a:gd name="connsiteX2" fmla="*/ 121345 w 123533"/>
                <a:gd name="connsiteY2" fmla="*/ 729490 h 729972"/>
                <a:gd name="connsiteX3" fmla="*/ -2189 w 123533"/>
                <a:gd name="connsiteY3" fmla="*/ 121372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29972">
                  <a:moveTo>
                    <a:pt x="-2189" y="121383"/>
                  </a:moveTo>
                  <a:lnTo>
                    <a:pt x="-2189" y="-483"/>
                  </a:lnTo>
                  <a:lnTo>
                    <a:pt x="121345" y="729490"/>
                  </a:lnTo>
                  <a:lnTo>
                    <a:pt x="-2189" y="1213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71" name="Freeform: Shape 1470">
              <a:extLst>
                <a:ext uri="{FF2B5EF4-FFF2-40B4-BE49-F238E27FC236}">
                  <a16:creationId xmlns:a16="http://schemas.microsoft.com/office/drawing/2014/main" id="{070260CF-8118-41FF-ABA5-5277E5E8C4EC}"/>
                </a:ext>
              </a:extLst>
            </p:cNvPr>
            <p:cNvSpPr/>
            <p:nvPr/>
          </p:nvSpPr>
          <p:spPr>
            <a:xfrm>
              <a:off x="5279511" y="755240"/>
              <a:ext cx="123533" cy="853506"/>
            </a:xfrm>
            <a:custGeom>
              <a:avLst/>
              <a:gdLst>
                <a:gd name="connsiteX0" fmla="*/ -2189 w 123533"/>
                <a:gd name="connsiteY0" fmla="*/ 121619 h 853506"/>
                <a:gd name="connsiteX1" fmla="*/ -2189 w 123533"/>
                <a:gd name="connsiteY1" fmla="*/ -483 h 853506"/>
                <a:gd name="connsiteX2" fmla="*/ 121345 w 123533"/>
                <a:gd name="connsiteY2" fmla="*/ 853024 h 853506"/>
                <a:gd name="connsiteX3" fmla="*/ -2189 w 123533"/>
                <a:gd name="connsiteY3" fmla="*/ 121619 h 853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53506">
                  <a:moveTo>
                    <a:pt x="-2189" y="121619"/>
                  </a:moveTo>
                  <a:lnTo>
                    <a:pt x="-2189" y="-483"/>
                  </a:lnTo>
                  <a:lnTo>
                    <a:pt x="121345" y="853024"/>
                  </a:lnTo>
                  <a:lnTo>
                    <a:pt x="-2189" y="1216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72" name="Freeform: Shape 1471">
              <a:extLst>
                <a:ext uri="{FF2B5EF4-FFF2-40B4-BE49-F238E27FC236}">
                  <a16:creationId xmlns:a16="http://schemas.microsoft.com/office/drawing/2014/main" id="{6912AB85-D188-4F61-90A9-2B5F6112FC54}"/>
                </a:ext>
              </a:extLst>
            </p:cNvPr>
            <p:cNvSpPr/>
            <p:nvPr/>
          </p:nvSpPr>
          <p:spPr>
            <a:xfrm>
              <a:off x="5279511" y="626091"/>
              <a:ext cx="123533" cy="982655"/>
            </a:xfrm>
            <a:custGeom>
              <a:avLst/>
              <a:gdLst>
                <a:gd name="connsiteX0" fmla="*/ -2189 w 123533"/>
                <a:gd name="connsiteY0" fmla="*/ 131423 h 982655"/>
                <a:gd name="connsiteX1" fmla="*/ -2189 w 123533"/>
                <a:gd name="connsiteY1" fmla="*/ -483 h 982655"/>
                <a:gd name="connsiteX2" fmla="*/ 121345 w 123533"/>
                <a:gd name="connsiteY2" fmla="*/ 982173 h 982655"/>
                <a:gd name="connsiteX3" fmla="*/ -2189 w 123533"/>
                <a:gd name="connsiteY3" fmla="*/ 131429 h 982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982655">
                  <a:moveTo>
                    <a:pt x="-2189" y="131423"/>
                  </a:moveTo>
                  <a:lnTo>
                    <a:pt x="-2189" y="-483"/>
                  </a:lnTo>
                  <a:lnTo>
                    <a:pt x="121345" y="982173"/>
                  </a:lnTo>
                  <a:lnTo>
                    <a:pt x="-2189" y="13142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73" name="Freeform: Shape 1472">
              <a:extLst>
                <a:ext uri="{FF2B5EF4-FFF2-40B4-BE49-F238E27FC236}">
                  <a16:creationId xmlns:a16="http://schemas.microsoft.com/office/drawing/2014/main" id="{5DC3F5D0-121E-4BBF-BA02-E9F645D4A522}"/>
                </a:ext>
              </a:extLst>
            </p:cNvPr>
            <p:cNvSpPr/>
            <p:nvPr/>
          </p:nvSpPr>
          <p:spPr>
            <a:xfrm>
              <a:off x="5279511" y="502558"/>
              <a:ext cx="123533" cy="1106189"/>
            </a:xfrm>
            <a:custGeom>
              <a:avLst/>
              <a:gdLst>
                <a:gd name="connsiteX0" fmla="*/ -2189 w 123533"/>
                <a:gd name="connsiteY0" fmla="*/ 121434 h 1106189"/>
                <a:gd name="connsiteX1" fmla="*/ -2189 w 123533"/>
                <a:gd name="connsiteY1" fmla="*/ -483 h 1106189"/>
                <a:gd name="connsiteX2" fmla="*/ 121345 w 123533"/>
                <a:gd name="connsiteY2" fmla="*/ 1105706 h 1106189"/>
                <a:gd name="connsiteX3" fmla="*/ -2189 w 123533"/>
                <a:gd name="connsiteY3" fmla="*/ 121428 h 110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06189">
                  <a:moveTo>
                    <a:pt x="-2189" y="121434"/>
                  </a:moveTo>
                  <a:lnTo>
                    <a:pt x="-2189" y="-483"/>
                  </a:lnTo>
                  <a:lnTo>
                    <a:pt x="121345" y="1105706"/>
                  </a:lnTo>
                  <a:lnTo>
                    <a:pt x="-2189" y="12142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74" name="Freeform: Shape 1473">
              <a:extLst>
                <a:ext uri="{FF2B5EF4-FFF2-40B4-BE49-F238E27FC236}">
                  <a16:creationId xmlns:a16="http://schemas.microsoft.com/office/drawing/2014/main" id="{808CFB8C-E07C-40CD-926C-27E0008305C0}"/>
                </a:ext>
              </a:extLst>
            </p:cNvPr>
            <p:cNvSpPr/>
            <p:nvPr/>
          </p:nvSpPr>
          <p:spPr>
            <a:xfrm>
              <a:off x="5279511" y="367793"/>
              <a:ext cx="123533" cy="1240953"/>
            </a:xfrm>
            <a:custGeom>
              <a:avLst/>
              <a:gdLst>
                <a:gd name="connsiteX0" fmla="*/ -2189 w 123533"/>
                <a:gd name="connsiteY0" fmla="*/ 131923 h 1240953"/>
                <a:gd name="connsiteX1" fmla="*/ -2189 w 123533"/>
                <a:gd name="connsiteY1" fmla="*/ -483 h 1240953"/>
                <a:gd name="connsiteX2" fmla="*/ 121345 w 123533"/>
                <a:gd name="connsiteY2" fmla="*/ 1240471 h 1240953"/>
                <a:gd name="connsiteX3" fmla="*/ -2189 w 123533"/>
                <a:gd name="connsiteY3" fmla="*/ 131928 h 124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40953">
                  <a:moveTo>
                    <a:pt x="-2189" y="131923"/>
                  </a:moveTo>
                  <a:lnTo>
                    <a:pt x="-2189" y="-483"/>
                  </a:lnTo>
                  <a:lnTo>
                    <a:pt x="121345" y="1240471"/>
                  </a:lnTo>
                  <a:lnTo>
                    <a:pt x="-2189" y="13192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75" name="Freeform: Shape 1474">
              <a:extLst>
                <a:ext uri="{FF2B5EF4-FFF2-40B4-BE49-F238E27FC236}">
                  <a16:creationId xmlns:a16="http://schemas.microsoft.com/office/drawing/2014/main" id="{B261B469-CB53-4A71-8CC4-99AB3D4742A6}"/>
                </a:ext>
              </a:extLst>
            </p:cNvPr>
            <p:cNvSpPr/>
            <p:nvPr/>
          </p:nvSpPr>
          <p:spPr>
            <a:xfrm>
              <a:off x="5279511" y="249875"/>
              <a:ext cx="123533" cy="1358872"/>
            </a:xfrm>
            <a:custGeom>
              <a:avLst/>
              <a:gdLst>
                <a:gd name="connsiteX0" fmla="*/ 121345 w 123533"/>
                <a:gd name="connsiteY0" fmla="*/ 1358389 h 1358872"/>
                <a:gd name="connsiteX1" fmla="*/ -2189 w 123533"/>
                <a:gd name="connsiteY1" fmla="*/ -483 h 1358872"/>
                <a:gd name="connsiteX2" fmla="*/ 121345 w 123533"/>
                <a:gd name="connsiteY2" fmla="*/ 1236602 h 1358872"/>
                <a:gd name="connsiteX3" fmla="*/ 121345 w 123533"/>
                <a:gd name="connsiteY3" fmla="*/ 1358389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58872">
                  <a:moveTo>
                    <a:pt x="121345" y="1358389"/>
                  </a:moveTo>
                  <a:lnTo>
                    <a:pt x="-2189" y="-483"/>
                  </a:lnTo>
                  <a:lnTo>
                    <a:pt x="121345" y="1236602"/>
                  </a:lnTo>
                  <a:lnTo>
                    <a:pt x="121345" y="135838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76" name="Freeform: Shape 1475">
              <a:extLst>
                <a:ext uri="{FF2B5EF4-FFF2-40B4-BE49-F238E27FC236}">
                  <a16:creationId xmlns:a16="http://schemas.microsoft.com/office/drawing/2014/main" id="{9B60FA0C-800E-490B-AAE4-002B0EFF7DC8}"/>
                </a:ext>
              </a:extLst>
            </p:cNvPr>
            <p:cNvSpPr/>
            <p:nvPr/>
          </p:nvSpPr>
          <p:spPr>
            <a:xfrm>
              <a:off x="5279511" y="249875"/>
              <a:ext cx="123533" cy="1240953"/>
            </a:xfrm>
            <a:custGeom>
              <a:avLst/>
              <a:gdLst>
                <a:gd name="connsiteX0" fmla="*/ 121345 w 123533"/>
                <a:gd name="connsiteY0" fmla="*/ 1240471 h 1240953"/>
                <a:gd name="connsiteX1" fmla="*/ -2189 w 123533"/>
                <a:gd name="connsiteY1" fmla="*/ -483 h 1240953"/>
                <a:gd name="connsiteX2" fmla="*/ 121345 w 123533"/>
                <a:gd name="connsiteY2" fmla="*/ 1118296 h 1240953"/>
                <a:gd name="connsiteX3" fmla="*/ 121345 w 123533"/>
                <a:gd name="connsiteY3" fmla="*/ 1240471 h 124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40953">
                  <a:moveTo>
                    <a:pt x="121345" y="1240471"/>
                  </a:moveTo>
                  <a:lnTo>
                    <a:pt x="-2189" y="-483"/>
                  </a:lnTo>
                  <a:lnTo>
                    <a:pt x="121345" y="1118296"/>
                  </a:lnTo>
                  <a:lnTo>
                    <a:pt x="121345" y="124047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77" name="Freeform: Shape 1476">
              <a:extLst>
                <a:ext uri="{FF2B5EF4-FFF2-40B4-BE49-F238E27FC236}">
                  <a16:creationId xmlns:a16="http://schemas.microsoft.com/office/drawing/2014/main" id="{564D27AA-E8D9-44AA-9345-02C40348681A}"/>
                </a:ext>
              </a:extLst>
            </p:cNvPr>
            <p:cNvSpPr/>
            <p:nvPr/>
          </p:nvSpPr>
          <p:spPr>
            <a:xfrm>
              <a:off x="5279511" y="249875"/>
              <a:ext cx="123533" cy="1117419"/>
            </a:xfrm>
            <a:custGeom>
              <a:avLst/>
              <a:gdLst>
                <a:gd name="connsiteX0" fmla="*/ 121345 w 123533"/>
                <a:gd name="connsiteY0" fmla="*/ 1116937 h 1117419"/>
                <a:gd name="connsiteX1" fmla="*/ -2189 w 123533"/>
                <a:gd name="connsiteY1" fmla="*/ -483 h 1117419"/>
                <a:gd name="connsiteX2" fmla="*/ 121345 w 123533"/>
                <a:gd name="connsiteY2" fmla="*/ 994919 h 1117419"/>
                <a:gd name="connsiteX3" fmla="*/ 121345 w 123533"/>
                <a:gd name="connsiteY3" fmla="*/ 1116937 h 111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17419">
                  <a:moveTo>
                    <a:pt x="121345" y="1116937"/>
                  </a:moveTo>
                  <a:lnTo>
                    <a:pt x="-2189" y="-483"/>
                  </a:lnTo>
                  <a:lnTo>
                    <a:pt x="121345" y="994919"/>
                  </a:lnTo>
                  <a:lnTo>
                    <a:pt x="121345" y="11169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78" name="Freeform: Shape 1477">
              <a:extLst>
                <a:ext uri="{FF2B5EF4-FFF2-40B4-BE49-F238E27FC236}">
                  <a16:creationId xmlns:a16="http://schemas.microsoft.com/office/drawing/2014/main" id="{3615AB4E-1ACA-4C7A-BBDE-97BCABB0FDF4}"/>
                </a:ext>
              </a:extLst>
            </p:cNvPr>
            <p:cNvSpPr/>
            <p:nvPr/>
          </p:nvSpPr>
          <p:spPr>
            <a:xfrm>
              <a:off x="5279511" y="249875"/>
              <a:ext cx="123533" cy="993885"/>
            </a:xfrm>
            <a:custGeom>
              <a:avLst/>
              <a:gdLst>
                <a:gd name="connsiteX0" fmla="*/ 121345 w 123533"/>
                <a:gd name="connsiteY0" fmla="*/ 993392 h 993885"/>
                <a:gd name="connsiteX1" fmla="*/ -2189 w 123533"/>
                <a:gd name="connsiteY1" fmla="*/ -483 h 993885"/>
                <a:gd name="connsiteX2" fmla="*/ 121345 w 123533"/>
                <a:gd name="connsiteY2" fmla="*/ 872783 h 993885"/>
                <a:gd name="connsiteX3" fmla="*/ 121345 w 123533"/>
                <a:gd name="connsiteY3" fmla="*/ 993403 h 99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993885">
                  <a:moveTo>
                    <a:pt x="121345" y="993392"/>
                  </a:moveTo>
                  <a:lnTo>
                    <a:pt x="-2189" y="-483"/>
                  </a:lnTo>
                  <a:lnTo>
                    <a:pt x="121345" y="872783"/>
                  </a:lnTo>
                  <a:lnTo>
                    <a:pt x="121345" y="99340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79" name="Freeform: Shape 1478">
              <a:extLst>
                <a:ext uri="{FF2B5EF4-FFF2-40B4-BE49-F238E27FC236}">
                  <a16:creationId xmlns:a16="http://schemas.microsoft.com/office/drawing/2014/main" id="{CE9EE898-C73E-4D19-9CF7-DC879F36D9D7}"/>
                </a:ext>
              </a:extLst>
            </p:cNvPr>
            <p:cNvSpPr/>
            <p:nvPr/>
          </p:nvSpPr>
          <p:spPr>
            <a:xfrm>
              <a:off x="5279511" y="249875"/>
              <a:ext cx="123533" cy="875967"/>
            </a:xfrm>
            <a:custGeom>
              <a:avLst/>
              <a:gdLst>
                <a:gd name="connsiteX0" fmla="*/ 121345 w 123533"/>
                <a:gd name="connsiteY0" fmla="*/ 875484 h 875967"/>
                <a:gd name="connsiteX1" fmla="*/ -2189 w 123533"/>
                <a:gd name="connsiteY1" fmla="*/ -483 h 875967"/>
                <a:gd name="connsiteX2" fmla="*/ 121345 w 123533"/>
                <a:gd name="connsiteY2" fmla="*/ 753264 h 875967"/>
                <a:gd name="connsiteX3" fmla="*/ 121345 w 123533"/>
                <a:gd name="connsiteY3" fmla="*/ 875484 h 87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75967">
                  <a:moveTo>
                    <a:pt x="121345" y="875484"/>
                  </a:moveTo>
                  <a:lnTo>
                    <a:pt x="-2189" y="-483"/>
                  </a:lnTo>
                  <a:lnTo>
                    <a:pt x="121345" y="753264"/>
                  </a:lnTo>
                  <a:lnTo>
                    <a:pt x="121345" y="87548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80" name="Freeform: Shape 1479">
              <a:extLst>
                <a:ext uri="{FF2B5EF4-FFF2-40B4-BE49-F238E27FC236}">
                  <a16:creationId xmlns:a16="http://schemas.microsoft.com/office/drawing/2014/main" id="{AC72937B-664C-4ED3-937E-5CAD6B6BB012}"/>
                </a:ext>
              </a:extLst>
            </p:cNvPr>
            <p:cNvSpPr/>
            <p:nvPr/>
          </p:nvSpPr>
          <p:spPr>
            <a:xfrm>
              <a:off x="5279511" y="249875"/>
              <a:ext cx="123533" cy="752433"/>
            </a:xfrm>
            <a:custGeom>
              <a:avLst/>
              <a:gdLst>
                <a:gd name="connsiteX0" fmla="*/ 121345 w 123533"/>
                <a:gd name="connsiteY0" fmla="*/ 751950 h 752433"/>
                <a:gd name="connsiteX1" fmla="*/ -2189 w 123533"/>
                <a:gd name="connsiteY1" fmla="*/ -483 h 752433"/>
                <a:gd name="connsiteX2" fmla="*/ 121345 w 123533"/>
                <a:gd name="connsiteY2" fmla="*/ 629955 h 752433"/>
                <a:gd name="connsiteX3" fmla="*/ 121345 w 123533"/>
                <a:gd name="connsiteY3" fmla="*/ 751950 h 75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52433">
                  <a:moveTo>
                    <a:pt x="121345" y="751950"/>
                  </a:moveTo>
                  <a:lnTo>
                    <a:pt x="-2189" y="-483"/>
                  </a:lnTo>
                  <a:lnTo>
                    <a:pt x="121345" y="629955"/>
                  </a:lnTo>
                  <a:lnTo>
                    <a:pt x="121345" y="75195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81" name="Freeform: Shape 1480">
              <a:extLst>
                <a:ext uri="{FF2B5EF4-FFF2-40B4-BE49-F238E27FC236}">
                  <a16:creationId xmlns:a16="http://schemas.microsoft.com/office/drawing/2014/main" id="{AA28DCDA-B538-49BA-989E-266476924FC8}"/>
                </a:ext>
              </a:extLst>
            </p:cNvPr>
            <p:cNvSpPr/>
            <p:nvPr/>
          </p:nvSpPr>
          <p:spPr>
            <a:xfrm>
              <a:off x="5279511" y="249875"/>
              <a:ext cx="123533" cy="628899"/>
            </a:xfrm>
            <a:custGeom>
              <a:avLst/>
              <a:gdLst>
                <a:gd name="connsiteX0" fmla="*/ 121345 w 123533"/>
                <a:gd name="connsiteY0" fmla="*/ 628417 h 628899"/>
                <a:gd name="connsiteX1" fmla="*/ -2189 w 123533"/>
                <a:gd name="connsiteY1" fmla="*/ -483 h 628899"/>
                <a:gd name="connsiteX2" fmla="*/ 121345 w 123533"/>
                <a:gd name="connsiteY2" fmla="*/ 506719 h 628899"/>
                <a:gd name="connsiteX3" fmla="*/ 121345 w 123533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121345" y="628417"/>
                  </a:moveTo>
                  <a:lnTo>
                    <a:pt x="-2189" y="-483"/>
                  </a:lnTo>
                  <a:lnTo>
                    <a:pt x="121345" y="506719"/>
                  </a:lnTo>
                  <a:lnTo>
                    <a:pt x="121345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82" name="Freeform: Shape 1481">
              <a:extLst>
                <a:ext uri="{FF2B5EF4-FFF2-40B4-BE49-F238E27FC236}">
                  <a16:creationId xmlns:a16="http://schemas.microsoft.com/office/drawing/2014/main" id="{9CB345B7-6480-4B7F-9B95-F75CAA9855F5}"/>
                </a:ext>
              </a:extLst>
            </p:cNvPr>
            <p:cNvSpPr/>
            <p:nvPr/>
          </p:nvSpPr>
          <p:spPr>
            <a:xfrm>
              <a:off x="5279511" y="249875"/>
              <a:ext cx="123533" cy="505365"/>
            </a:xfrm>
            <a:custGeom>
              <a:avLst/>
              <a:gdLst>
                <a:gd name="connsiteX0" fmla="*/ 121345 w 123533"/>
                <a:gd name="connsiteY0" fmla="*/ 504883 h 505365"/>
                <a:gd name="connsiteX1" fmla="*/ -2189 w 123533"/>
                <a:gd name="connsiteY1" fmla="*/ -483 h 505365"/>
                <a:gd name="connsiteX2" fmla="*/ 121345 w 123533"/>
                <a:gd name="connsiteY2" fmla="*/ 373465 h 505365"/>
                <a:gd name="connsiteX3" fmla="*/ 121345 w 123533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05365">
                  <a:moveTo>
                    <a:pt x="121345" y="504883"/>
                  </a:moveTo>
                  <a:lnTo>
                    <a:pt x="-2189" y="-483"/>
                  </a:lnTo>
                  <a:lnTo>
                    <a:pt x="121345" y="373465"/>
                  </a:lnTo>
                  <a:lnTo>
                    <a:pt x="121345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83" name="Freeform: Shape 1482">
              <a:extLst>
                <a:ext uri="{FF2B5EF4-FFF2-40B4-BE49-F238E27FC236}">
                  <a16:creationId xmlns:a16="http://schemas.microsoft.com/office/drawing/2014/main" id="{20F137F8-3292-4590-B896-2A565D974ABF}"/>
                </a:ext>
              </a:extLst>
            </p:cNvPr>
            <p:cNvSpPr/>
            <p:nvPr/>
          </p:nvSpPr>
          <p:spPr>
            <a:xfrm>
              <a:off x="5279511" y="249875"/>
              <a:ext cx="123533" cy="376216"/>
            </a:xfrm>
            <a:custGeom>
              <a:avLst/>
              <a:gdLst>
                <a:gd name="connsiteX0" fmla="*/ 121345 w 123533"/>
                <a:gd name="connsiteY0" fmla="*/ 375734 h 376216"/>
                <a:gd name="connsiteX1" fmla="*/ -2189 w 123533"/>
                <a:gd name="connsiteY1" fmla="*/ -483 h 376216"/>
                <a:gd name="connsiteX2" fmla="*/ 121345 w 123533"/>
                <a:gd name="connsiteY2" fmla="*/ 253727 h 376216"/>
                <a:gd name="connsiteX3" fmla="*/ 121345 w 123533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121345" y="375734"/>
                  </a:moveTo>
                  <a:lnTo>
                    <a:pt x="-2189" y="-483"/>
                  </a:lnTo>
                  <a:lnTo>
                    <a:pt x="121345" y="253727"/>
                  </a:lnTo>
                  <a:lnTo>
                    <a:pt x="121345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84" name="Freeform: Shape 1483">
              <a:extLst>
                <a:ext uri="{FF2B5EF4-FFF2-40B4-BE49-F238E27FC236}">
                  <a16:creationId xmlns:a16="http://schemas.microsoft.com/office/drawing/2014/main" id="{90054A42-802B-41A9-AE0E-35C120683DA7}"/>
                </a:ext>
              </a:extLst>
            </p:cNvPr>
            <p:cNvSpPr/>
            <p:nvPr/>
          </p:nvSpPr>
          <p:spPr>
            <a:xfrm>
              <a:off x="5279511" y="249875"/>
              <a:ext cx="123533" cy="252682"/>
            </a:xfrm>
            <a:custGeom>
              <a:avLst/>
              <a:gdLst>
                <a:gd name="connsiteX0" fmla="*/ 121345 w 123533"/>
                <a:gd name="connsiteY0" fmla="*/ 252200 h 252682"/>
                <a:gd name="connsiteX1" fmla="*/ -2189 w 123533"/>
                <a:gd name="connsiteY1" fmla="*/ -483 h 252682"/>
                <a:gd name="connsiteX2" fmla="*/ 121345 w 123533"/>
                <a:gd name="connsiteY2" fmla="*/ 120777 h 252682"/>
                <a:gd name="connsiteX3" fmla="*/ 121345 w 123533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121345" y="252200"/>
                  </a:moveTo>
                  <a:lnTo>
                    <a:pt x="-2189" y="-483"/>
                  </a:lnTo>
                  <a:lnTo>
                    <a:pt x="121345" y="120777"/>
                  </a:lnTo>
                  <a:lnTo>
                    <a:pt x="121345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85" name="Freeform: Shape 1484">
              <a:extLst>
                <a:ext uri="{FF2B5EF4-FFF2-40B4-BE49-F238E27FC236}">
                  <a16:creationId xmlns:a16="http://schemas.microsoft.com/office/drawing/2014/main" id="{719C0F4A-8192-4A2D-8E82-47876863AC7A}"/>
                </a:ext>
              </a:extLst>
            </p:cNvPr>
            <p:cNvSpPr/>
            <p:nvPr/>
          </p:nvSpPr>
          <p:spPr>
            <a:xfrm>
              <a:off x="5520964" y="1490828"/>
              <a:ext cx="123533" cy="117918"/>
            </a:xfrm>
            <a:custGeom>
              <a:avLst/>
              <a:gdLst>
                <a:gd name="connsiteX0" fmla="*/ -2189 w 123533"/>
                <a:gd name="connsiteY0" fmla="*/ 117436 h 117918"/>
                <a:gd name="connsiteX1" fmla="*/ -2189 w 123533"/>
                <a:gd name="connsiteY1" fmla="*/ -483 h 117918"/>
                <a:gd name="connsiteX2" fmla="*/ 121345 w 123533"/>
                <a:gd name="connsiteY2" fmla="*/ 117436 h 117918"/>
                <a:gd name="connsiteX3" fmla="*/ -2189 w 123533"/>
                <a:gd name="connsiteY3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7918">
                  <a:moveTo>
                    <a:pt x="-2189" y="117436"/>
                  </a:moveTo>
                  <a:lnTo>
                    <a:pt x="-2189" y="-483"/>
                  </a:lnTo>
                  <a:lnTo>
                    <a:pt x="121345" y="117436"/>
                  </a:lnTo>
                  <a:lnTo>
                    <a:pt x="-2189" y="11743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86" name="Freeform: Shape 1485">
              <a:extLst>
                <a:ext uri="{FF2B5EF4-FFF2-40B4-BE49-F238E27FC236}">
                  <a16:creationId xmlns:a16="http://schemas.microsoft.com/office/drawing/2014/main" id="{402CD087-E293-4283-B4EF-86F332527CF0}"/>
                </a:ext>
              </a:extLst>
            </p:cNvPr>
            <p:cNvSpPr/>
            <p:nvPr/>
          </p:nvSpPr>
          <p:spPr>
            <a:xfrm>
              <a:off x="5520964" y="1367295"/>
              <a:ext cx="123533" cy="241452"/>
            </a:xfrm>
            <a:custGeom>
              <a:avLst/>
              <a:gdLst>
                <a:gd name="connsiteX0" fmla="*/ -2189 w 123533"/>
                <a:gd name="connsiteY0" fmla="*/ 120255 h 241452"/>
                <a:gd name="connsiteX1" fmla="*/ -2189 w 123533"/>
                <a:gd name="connsiteY1" fmla="*/ -483 h 241452"/>
                <a:gd name="connsiteX2" fmla="*/ 121345 w 123533"/>
                <a:gd name="connsiteY2" fmla="*/ 240970 h 241452"/>
                <a:gd name="connsiteX3" fmla="*/ -2189 w 123533"/>
                <a:gd name="connsiteY3" fmla="*/ 120243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41452">
                  <a:moveTo>
                    <a:pt x="-2189" y="120255"/>
                  </a:moveTo>
                  <a:lnTo>
                    <a:pt x="-2189" y="-483"/>
                  </a:lnTo>
                  <a:lnTo>
                    <a:pt x="121345" y="240970"/>
                  </a:lnTo>
                  <a:lnTo>
                    <a:pt x="-2189" y="12024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87" name="Freeform: Shape 1486">
              <a:extLst>
                <a:ext uri="{FF2B5EF4-FFF2-40B4-BE49-F238E27FC236}">
                  <a16:creationId xmlns:a16="http://schemas.microsoft.com/office/drawing/2014/main" id="{83DDB4E4-2605-4F92-92CD-416FB24AB43F}"/>
                </a:ext>
              </a:extLst>
            </p:cNvPr>
            <p:cNvSpPr/>
            <p:nvPr/>
          </p:nvSpPr>
          <p:spPr>
            <a:xfrm>
              <a:off x="5520964" y="1243761"/>
              <a:ext cx="123533" cy="364986"/>
            </a:xfrm>
            <a:custGeom>
              <a:avLst/>
              <a:gdLst>
                <a:gd name="connsiteX0" fmla="*/ -2189 w 123533"/>
                <a:gd name="connsiteY0" fmla="*/ 121181 h 364986"/>
                <a:gd name="connsiteX1" fmla="*/ -2189 w 123533"/>
                <a:gd name="connsiteY1" fmla="*/ -483 h 364986"/>
                <a:gd name="connsiteX2" fmla="*/ 121345 w 123533"/>
                <a:gd name="connsiteY2" fmla="*/ 364503 h 364986"/>
                <a:gd name="connsiteX3" fmla="*/ -2189 w 123533"/>
                <a:gd name="connsiteY3" fmla="*/ 121181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64986">
                  <a:moveTo>
                    <a:pt x="-2189" y="121181"/>
                  </a:moveTo>
                  <a:lnTo>
                    <a:pt x="-2189" y="-483"/>
                  </a:lnTo>
                  <a:lnTo>
                    <a:pt x="121345" y="364503"/>
                  </a:lnTo>
                  <a:lnTo>
                    <a:pt x="-2189" y="1211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88" name="Freeform: Shape 1487">
              <a:extLst>
                <a:ext uri="{FF2B5EF4-FFF2-40B4-BE49-F238E27FC236}">
                  <a16:creationId xmlns:a16="http://schemas.microsoft.com/office/drawing/2014/main" id="{F16F5CEA-35FF-45F4-8F02-C48C855FBFAE}"/>
                </a:ext>
              </a:extLst>
            </p:cNvPr>
            <p:cNvSpPr/>
            <p:nvPr/>
          </p:nvSpPr>
          <p:spPr>
            <a:xfrm>
              <a:off x="5520964" y="1125842"/>
              <a:ext cx="123533" cy="482910"/>
            </a:xfrm>
            <a:custGeom>
              <a:avLst/>
              <a:gdLst>
                <a:gd name="connsiteX0" fmla="*/ -2189 w 123533"/>
                <a:gd name="connsiteY0" fmla="*/ 119339 h 482910"/>
                <a:gd name="connsiteX1" fmla="*/ -2189 w 123533"/>
                <a:gd name="connsiteY1" fmla="*/ -483 h 482910"/>
                <a:gd name="connsiteX2" fmla="*/ 121345 w 123533"/>
                <a:gd name="connsiteY2" fmla="*/ 482428 h 482910"/>
                <a:gd name="connsiteX3" fmla="*/ -2189 w 123533"/>
                <a:gd name="connsiteY3" fmla="*/ 119339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482910">
                  <a:moveTo>
                    <a:pt x="-2189" y="119339"/>
                  </a:moveTo>
                  <a:lnTo>
                    <a:pt x="-2189" y="-483"/>
                  </a:lnTo>
                  <a:lnTo>
                    <a:pt x="121345" y="482428"/>
                  </a:lnTo>
                  <a:lnTo>
                    <a:pt x="-2189" y="11933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89" name="Freeform: Shape 1488">
              <a:extLst>
                <a:ext uri="{FF2B5EF4-FFF2-40B4-BE49-F238E27FC236}">
                  <a16:creationId xmlns:a16="http://schemas.microsoft.com/office/drawing/2014/main" id="{B2AFFFE5-391A-46BA-A75F-D46F643679B2}"/>
                </a:ext>
              </a:extLst>
            </p:cNvPr>
            <p:cNvSpPr/>
            <p:nvPr/>
          </p:nvSpPr>
          <p:spPr>
            <a:xfrm>
              <a:off x="5520964" y="1002308"/>
              <a:ext cx="123533" cy="606444"/>
            </a:xfrm>
            <a:custGeom>
              <a:avLst/>
              <a:gdLst>
                <a:gd name="connsiteX0" fmla="*/ -2189 w 123533"/>
                <a:gd name="connsiteY0" fmla="*/ 121052 h 606444"/>
                <a:gd name="connsiteX1" fmla="*/ -2189 w 123533"/>
                <a:gd name="connsiteY1" fmla="*/ -483 h 606444"/>
                <a:gd name="connsiteX2" fmla="*/ 121345 w 123533"/>
                <a:gd name="connsiteY2" fmla="*/ 605961 h 606444"/>
                <a:gd name="connsiteX3" fmla="*/ -2189 w 123533"/>
                <a:gd name="connsiteY3" fmla="*/ 121052 h 606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06444">
                  <a:moveTo>
                    <a:pt x="-2189" y="121052"/>
                  </a:moveTo>
                  <a:lnTo>
                    <a:pt x="-2189" y="-483"/>
                  </a:lnTo>
                  <a:lnTo>
                    <a:pt x="121345" y="605961"/>
                  </a:lnTo>
                  <a:lnTo>
                    <a:pt x="-2189" y="12105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90" name="Freeform: Shape 1489">
              <a:extLst>
                <a:ext uri="{FF2B5EF4-FFF2-40B4-BE49-F238E27FC236}">
                  <a16:creationId xmlns:a16="http://schemas.microsoft.com/office/drawing/2014/main" id="{259EF128-19ED-42B3-9F4D-FBD8D5A6D695}"/>
                </a:ext>
              </a:extLst>
            </p:cNvPr>
            <p:cNvSpPr/>
            <p:nvPr/>
          </p:nvSpPr>
          <p:spPr>
            <a:xfrm>
              <a:off x="5520964" y="878774"/>
              <a:ext cx="123533" cy="729972"/>
            </a:xfrm>
            <a:custGeom>
              <a:avLst/>
              <a:gdLst>
                <a:gd name="connsiteX0" fmla="*/ -2189 w 123533"/>
                <a:gd name="connsiteY0" fmla="*/ 121383 h 729972"/>
                <a:gd name="connsiteX1" fmla="*/ -2189 w 123533"/>
                <a:gd name="connsiteY1" fmla="*/ -483 h 729972"/>
                <a:gd name="connsiteX2" fmla="*/ 121345 w 123533"/>
                <a:gd name="connsiteY2" fmla="*/ 729490 h 729972"/>
                <a:gd name="connsiteX3" fmla="*/ -2189 w 123533"/>
                <a:gd name="connsiteY3" fmla="*/ 121372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729972">
                  <a:moveTo>
                    <a:pt x="-2189" y="121383"/>
                  </a:moveTo>
                  <a:lnTo>
                    <a:pt x="-2189" y="-483"/>
                  </a:lnTo>
                  <a:lnTo>
                    <a:pt x="121345" y="729490"/>
                  </a:lnTo>
                  <a:lnTo>
                    <a:pt x="-2189" y="1213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91" name="Freeform: Shape 1490">
              <a:extLst>
                <a:ext uri="{FF2B5EF4-FFF2-40B4-BE49-F238E27FC236}">
                  <a16:creationId xmlns:a16="http://schemas.microsoft.com/office/drawing/2014/main" id="{AADDB3BB-FC8A-4618-AA99-3E12272D574A}"/>
                </a:ext>
              </a:extLst>
            </p:cNvPr>
            <p:cNvSpPr/>
            <p:nvPr/>
          </p:nvSpPr>
          <p:spPr>
            <a:xfrm>
              <a:off x="5520964" y="755240"/>
              <a:ext cx="123533" cy="853506"/>
            </a:xfrm>
            <a:custGeom>
              <a:avLst/>
              <a:gdLst>
                <a:gd name="connsiteX0" fmla="*/ -2189 w 123533"/>
                <a:gd name="connsiteY0" fmla="*/ 121619 h 853506"/>
                <a:gd name="connsiteX1" fmla="*/ -2189 w 123533"/>
                <a:gd name="connsiteY1" fmla="*/ -483 h 853506"/>
                <a:gd name="connsiteX2" fmla="*/ 121345 w 123533"/>
                <a:gd name="connsiteY2" fmla="*/ 853024 h 853506"/>
                <a:gd name="connsiteX3" fmla="*/ -2189 w 123533"/>
                <a:gd name="connsiteY3" fmla="*/ 121619 h 853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853506">
                  <a:moveTo>
                    <a:pt x="-2189" y="121619"/>
                  </a:moveTo>
                  <a:lnTo>
                    <a:pt x="-2189" y="-483"/>
                  </a:lnTo>
                  <a:lnTo>
                    <a:pt x="121345" y="853024"/>
                  </a:lnTo>
                  <a:lnTo>
                    <a:pt x="-2189" y="1216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92" name="Freeform: Shape 1491">
              <a:extLst>
                <a:ext uri="{FF2B5EF4-FFF2-40B4-BE49-F238E27FC236}">
                  <a16:creationId xmlns:a16="http://schemas.microsoft.com/office/drawing/2014/main" id="{58828AA6-1217-400D-9A0C-49E2558578E2}"/>
                </a:ext>
              </a:extLst>
            </p:cNvPr>
            <p:cNvSpPr/>
            <p:nvPr/>
          </p:nvSpPr>
          <p:spPr>
            <a:xfrm>
              <a:off x="5520964" y="626091"/>
              <a:ext cx="123533" cy="982655"/>
            </a:xfrm>
            <a:custGeom>
              <a:avLst/>
              <a:gdLst>
                <a:gd name="connsiteX0" fmla="*/ -2189 w 123533"/>
                <a:gd name="connsiteY0" fmla="*/ 131423 h 982655"/>
                <a:gd name="connsiteX1" fmla="*/ -2189 w 123533"/>
                <a:gd name="connsiteY1" fmla="*/ -483 h 982655"/>
                <a:gd name="connsiteX2" fmla="*/ 121345 w 123533"/>
                <a:gd name="connsiteY2" fmla="*/ 982173 h 982655"/>
                <a:gd name="connsiteX3" fmla="*/ -2189 w 123533"/>
                <a:gd name="connsiteY3" fmla="*/ 131429 h 982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982655">
                  <a:moveTo>
                    <a:pt x="-2189" y="131423"/>
                  </a:moveTo>
                  <a:lnTo>
                    <a:pt x="-2189" y="-483"/>
                  </a:lnTo>
                  <a:lnTo>
                    <a:pt x="121345" y="982173"/>
                  </a:lnTo>
                  <a:lnTo>
                    <a:pt x="-2189" y="13142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93" name="Freeform: Shape 1492">
              <a:extLst>
                <a:ext uri="{FF2B5EF4-FFF2-40B4-BE49-F238E27FC236}">
                  <a16:creationId xmlns:a16="http://schemas.microsoft.com/office/drawing/2014/main" id="{32EDE12B-A1CE-42AA-B8FB-1E00365FAFBD}"/>
                </a:ext>
              </a:extLst>
            </p:cNvPr>
            <p:cNvSpPr/>
            <p:nvPr/>
          </p:nvSpPr>
          <p:spPr>
            <a:xfrm>
              <a:off x="5520964" y="502558"/>
              <a:ext cx="123533" cy="1106189"/>
            </a:xfrm>
            <a:custGeom>
              <a:avLst/>
              <a:gdLst>
                <a:gd name="connsiteX0" fmla="*/ -2189 w 123533"/>
                <a:gd name="connsiteY0" fmla="*/ 121434 h 1106189"/>
                <a:gd name="connsiteX1" fmla="*/ -2189 w 123533"/>
                <a:gd name="connsiteY1" fmla="*/ -483 h 1106189"/>
                <a:gd name="connsiteX2" fmla="*/ 121345 w 123533"/>
                <a:gd name="connsiteY2" fmla="*/ 1105706 h 1106189"/>
                <a:gd name="connsiteX3" fmla="*/ -2189 w 123533"/>
                <a:gd name="connsiteY3" fmla="*/ 121428 h 110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106189">
                  <a:moveTo>
                    <a:pt x="-2189" y="121434"/>
                  </a:moveTo>
                  <a:lnTo>
                    <a:pt x="-2189" y="-483"/>
                  </a:lnTo>
                  <a:lnTo>
                    <a:pt x="121345" y="1105706"/>
                  </a:lnTo>
                  <a:lnTo>
                    <a:pt x="-2189" y="12142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94" name="Freeform: Shape 1493">
              <a:extLst>
                <a:ext uri="{FF2B5EF4-FFF2-40B4-BE49-F238E27FC236}">
                  <a16:creationId xmlns:a16="http://schemas.microsoft.com/office/drawing/2014/main" id="{8730BE79-6557-475C-98D1-8EF8800E48E9}"/>
                </a:ext>
              </a:extLst>
            </p:cNvPr>
            <p:cNvSpPr/>
            <p:nvPr/>
          </p:nvSpPr>
          <p:spPr>
            <a:xfrm>
              <a:off x="5520964" y="367793"/>
              <a:ext cx="123533" cy="1240953"/>
            </a:xfrm>
            <a:custGeom>
              <a:avLst/>
              <a:gdLst>
                <a:gd name="connsiteX0" fmla="*/ -2189 w 123533"/>
                <a:gd name="connsiteY0" fmla="*/ 131923 h 1240953"/>
                <a:gd name="connsiteX1" fmla="*/ -2189 w 123533"/>
                <a:gd name="connsiteY1" fmla="*/ -483 h 1240953"/>
                <a:gd name="connsiteX2" fmla="*/ 121345 w 123533"/>
                <a:gd name="connsiteY2" fmla="*/ 1240471 h 1240953"/>
                <a:gd name="connsiteX3" fmla="*/ -2189 w 123533"/>
                <a:gd name="connsiteY3" fmla="*/ 131928 h 124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40953">
                  <a:moveTo>
                    <a:pt x="-2189" y="131923"/>
                  </a:moveTo>
                  <a:lnTo>
                    <a:pt x="-2189" y="-483"/>
                  </a:lnTo>
                  <a:lnTo>
                    <a:pt x="121345" y="1240471"/>
                  </a:lnTo>
                  <a:lnTo>
                    <a:pt x="-2189" y="13192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95" name="Freeform: Shape 1494">
              <a:extLst>
                <a:ext uri="{FF2B5EF4-FFF2-40B4-BE49-F238E27FC236}">
                  <a16:creationId xmlns:a16="http://schemas.microsoft.com/office/drawing/2014/main" id="{955DF874-4C12-4413-B7D7-2E875BE0EE94}"/>
                </a:ext>
              </a:extLst>
            </p:cNvPr>
            <p:cNvSpPr/>
            <p:nvPr/>
          </p:nvSpPr>
          <p:spPr>
            <a:xfrm>
              <a:off x="5520964" y="249875"/>
              <a:ext cx="123533" cy="1358872"/>
            </a:xfrm>
            <a:custGeom>
              <a:avLst/>
              <a:gdLst>
                <a:gd name="connsiteX0" fmla="*/ 121345 w 123533"/>
                <a:gd name="connsiteY0" fmla="*/ 1358389 h 1358872"/>
                <a:gd name="connsiteX1" fmla="*/ -2189 w 123533"/>
                <a:gd name="connsiteY1" fmla="*/ -483 h 1358872"/>
                <a:gd name="connsiteX2" fmla="*/ 121345 w 123533"/>
                <a:gd name="connsiteY2" fmla="*/ 628871 h 1358872"/>
                <a:gd name="connsiteX3" fmla="*/ 121345 w 123533"/>
                <a:gd name="connsiteY3" fmla="*/ 1358384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358872">
                  <a:moveTo>
                    <a:pt x="121345" y="1358389"/>
                  </a:moveTo>
                  <a:lnTo>
                    <a:pt x="-2189" y="-483"/>
                  </a:lnTo>
                  <a:lnTo>
                    <a:pt x="121345" y="628871"/>
                  </a:lnTo>
                  <a:lnTo>
                    <a:pt x="121345" y="135838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96" name="Freeform: Shape 1495">
              <a:extLst>
                <a:ext uri="{FF2B5EF4-FFF2-40B4-BE49-F238E27FC236}">
                  <a16:creationId xmlns:a16="http://schemas.microsoft.com/office/drawing/2014/main" id="{5B9C0E8A-6519-41E1-BA61-2C853F445CC5}"/>
                </a:ext>
              </a:extLst>
            </p:cNvPr>
            <p:cNvSpPr/>
            <p:nvPr/>
          </p:nvSpPr>
          <p:spPr>
            <a:xfrm>
              <a:off x="5520964" y="249875"/>
              <a:ext cx="123533" cy="628899"/>
            </a:xfrm>
            <a:custGeom>
              <a:avLst/>
              <a:gdLst>
                <a:gd name="connsiteX0" fmla="*/ 121345 w 123533"/>
                <a:gd name="connsiteY0" fmla="*/ 628417 h 628899"/>
                <a:gd name="connsiteX1" fmla="*/ -2189 w 123533"/>
                <a:gd name="connsiteY1" fmla="*/ -483 h 628899"/>
                <a:gd name="connsiteX2" fmla="*/ 121345 w 123533"/>
                <a:gd name="connsiteY2" fmla="*/ 506719 h 628899"/>
                <a:gd name="connsiteX3" fmla="*/ 121345 w 123533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121345" y="628417"/>
                  </a:moveTo>
                  <a:lnTo>
                    <a:pt x="-2189" y="-483"/>
                  </a:lnTo>
                  <a:lnTo>
                    <a:pt x="121345" y="506719"/>
                  </a:lnTo>
                  <a:lnTo>
                    <a:pt x="121345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97" name="Freeform: Shape 1496">
              <a:extLst>
                <a:ext uri="{FF2B5EF4-FFF2-40B4-BE49-F238E27FC236}">
                  <a16:creationId xmlns:a16="http://schemas.microsoft.com/office/drawing/2014/main" id="{2F8A458D-81AC-4D6D-8165-9F3BD6FF28AA}"/>
                </a:ext>
              </a:extLst>
            </p:cNvPr>
            <p:cNvSpPr/>
            <p:nvPr/>
          </p:nvSpPr>
          <p:spPr>
            <a:xfrm>
              <a:off x="5520964" y="249875"/>
              <a:ext cx="123533" cy="505365"/>
            </a:xfrm>
            <a:custGeom>
              <a:avLst/>
              <a:gdLst>
                <a:gd name="connsiteX0" fmla="*/ 121345 w 123533"/>
                <a:gd name="connsiteY0" fmla="*/ 504883 h 505365"/>
                <a:gd name="connsiteX1" fmla="*/ -2189 w 123533"/>
                <a:gd name="connsiteY1" fmla="*/ -483 h 505365"/>
                <a:gd name="connsiteX2" fmla="*/ 121345 w 123533"/>
                <a:gd name="connsiteY2" fmla="*/ 373465 h 505365"/>
                <a:gd name="connsiteX3" fmla="*/ 121345 w 123533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05365">
                  <a:moveTo>
                    <a:pt x="121345" y="504883"/>
                  </a:moveTo>
                  <a:lnTo>
                    <a:pt x="-2189" y="-483"/>
                  </a:lnTo>
                  <a:lnTo>
                    <a:pt x="121345" y="373465"/>
                  </a:lnTo>
                  <a:lnTo>
                    <a:pt x="121345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98" name="Freeform: Shape 1497">
              <a:extLst>
                <a:ext uri="{FF2B5EF4-FFF2-40B4-BE49-F238E27FC236}">
                  <a16:creationId xmlns:a16="http://schemas.microsoft.com/office/drawing/2014/main" id="{D5C09A26-3772-41E6-90C6-78852CC7A034}"/>
                </a:ext>
              </a:extLst>
            </p:cNvPr>
            <p:cNvSpPr/>
            <p:nvPr/>
          </p:nvSpPr>
          <p:spPr>
            <a:xfrm>
              <a:off x="5520964" y="249875"/>
              <a:ext cx="123533" cy="376216"/>
            </a:xfrm>
            <a:custGeom>
              <a:avLst/>
              <a:gdLst>
                <a:gd name="connsiteX0" fmla="*/ 121345 w 123533"/>
                <a:gd name="connsiteY0" fmla="*/ 375734 h 376216"/>
                <a:gd name="connsiteX1" fmla="*/ -2189 w 123533"/>
                <a:gd name="connsiteY1" fmla="*/ -483 h 376216"/>
                <a:gd name="connsiteX2" fmla="*/ 121345 w 123533"/>
                <a:gd name="connsiteY2" fmla="*/ 253727 h 376216"/>
                <a:gd name="connsiteX3" fmla="*/ 121345 w 123533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121345" y="375734"/>
                  </a:moveTo>
                  <a:lnTo>
                    <a:pt x="-2189" y="-483"/>
                  </a:lnTo>
                  <a:lnTo>
                    <a:pt x="121345" y="253727"/>
                  </a:lnTo>
                  <a:lnTo>
                    <a:pt x="121345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99" name="Freeform: Shape 1498">
              <a:extLst>
                <a:ext uri="{FF2B5EF4-FFF2-40B4-BE49-F238E27FC236}">
                  <a16:creationId xmlns:a16="http://schemas.microsoft.com/office/drawing/2014/main" id="{8CA4C35D-3C7F-4256-A6A3-8DDCF7D3D27F}"/>
                </a:ext>
              </a:extLst>
            </p:cNvPr>
            <p:cNvSpPr/>
            <p:nvPr/>
          </p:nvSpPr>
          <p:spPr>
            <a:xfrm>
              <a:off x="5520964" y="249875"/>
              <a:ext cx="123533" cy="252682"/>
            </a:xfrm>
            <a:custGeom>
              <a:avLst/>
              <a:gdLst>
                <a:gd name="connsiteX0" fmla="*/ 121345 w 123533"/>
                <a:gd name="connsiteY0" fmla="*/ 252200 h 252682"/>
                <a:gd name="connsiteX1" fmla="*/ -2189 w 123533"/>
                <a:gd name="connsiteY1" fmla="*/ -483 h 252682"/>
                <a:gd name="connsiteX2" fmla="*/ 121345 w 123533"/>
                <a:gd name="connsiteY2" fmla="*/ 120777 h 252682"/>
                <a:gd name="connsiteX3" fmla="*/ 121345 w 123533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121345" y="252200"/>
                  </a:moveTo>
                  <a:lnTo>
                    <a:pt x="-2189" y="-483"/>
                  </a:lnTo>
                  <a:lnTo>
                    <a:pt x="121345" y="120777"/>
                  </a:lnTo>
                  <a:lnTo>
                    <a:pt x="121345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00" name="Freeform: Shape 1499">
              <a:extLst>
                <a:ext uri="{FF2B5EF4-FFF2-40B4-BE49-F238E27FC236}">
                  <a16:creationId xmlns:a16="http://schemas.microsoft.com/office/drawing/2014/main" id="{D38935D0-D62B-44B5-8667-CE89D829A670}"/>
                </a:ext>
              </a:extLst>
            </p:cNvPr>
            <p:cNvSpPr/>
            <p:nvPr/>
          </p:nvSpPr>
          <p:spPr>
            <a:xfrm>
              <a:off x="5768031" y="75524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01" name="Freeform: Shape 1500">
              <a:extLst>
                <a:ext uri="{FF2B5EF4-FFF2-40B4-BE49-F238E27FC236}">
                  <a16:creationId xmlns:a16="http://schemas.microsoft.com/office/drawing/2014/main" id="{4C2AFA0D-9BD3-4E71-B162-7D977CF561F2}"/>
                </a:ext>
              </a:extLst>
            </p:cNvPr>
            <p:cNvSpPr/>
            <p:nvPr/>
          </p:nvSpPr>
          <p:spPr>
            <a:xfrm>
              <a:off x="5768031" y="626091"/>
              <a:ext cx="123533" cy="252682"/>
            </a:xfrm>
            <a:custGeom>
              <a:avLst/>
              <a:gdLst>
                <a:gd name="connsiteX0" fmla="*/ -2189 w 123533"/>
                <a:gd name="connsiteY0" fmla="*/ 130935 h 252682"/>
                <a:gd name="connsiteX1" fmla="*/ -2189 w 123533"/>
                <a:gd name="connsiteY1" fmla="*/ -483 h 252682"/>
                <a:gd name="connsiteX2" fmla="*/ 121345 w 123533"/>
                <a:gd name="connsiteY2" fmla="*/ 252200 h 252682"/>
                <a:gd name="connsiteX3" fmla="*/ -2189 w 123533"/>
                <a:gd name="connsiteY3" fmla="*/ 130935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-2189" y="130935"/>
                  </a:moveTo>
                  <a:lnTo>
                    <a:pt x="-2189" y="-483"/>
                  </a:lnTo>
                  <a:lnTo>
                    <a:pt x="121345" y="252200"/>
                  </a:lnTo>
                  <a:lnTo>
                    <a:pt x="-2189" y="13093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02" name="Freeform: Shape 1501">
              <a:extLst>
                <a:ext uri="{FF2B5EF4-FFF2-40B4-BE49-F238E27FC236}">
                  <a16:creationId xmlns:a16="http://schemas.microsoft.com/office/drawing/2014/main" id="{C9205455-252D-4F43-8DE0-07D84D6FEDCB}"/>
                </a:ext>
              </a:extLst>
            </p:cNvPr>
            <p:cNvSpPr/>
            <p:nvPr/>
          </p:nvSpPr>
          <p:spPr>
            <a:xfrm>
              <a:off x="5768031" y="502558"/>
              <a:ext cx="123533" cy="376216"/>
            </a:xfrm>
            <a:custGeom>
              <a:avLst/>
              <a:gdLst>
                <a:gd name="connsiteX0" fmla="*/ -2189 w 123533"/>
                <a:gd name="connsiteY0" fmla="*/ 121518 h 376216"/>
                <a:gd name="connsiteX1" fmla="*/ -2189 w 123533"/>
                <a:gd name="connsiteY1" fmla="*/ -483 h 376216"/>
                <a:gd name="connsiteX2" fmla="*/ 121345 w 123533"/>
                <a:gd name="connsiteY2" fmla="*/ 375734 h 376216"/>
                <a:gd name="connsiteX3" fmla="*/ -2189 w 123533"/>
                <a:gd name="connsiteY3" fmla="*/ 121518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-2189" y="121518"/>
                  </a:moveTo>
                  <a:lnTo>
                    <a:pt x="-2189" y="-483"/>
                  </a:lnTo>
                  <a:lnTo>
                    <a:pt x="121345" y="375734"/>
                  </a:lnTo>
                  <a:lnTo>
                    <a:pt x="-2189" y="1215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03" name="Freeform: Shape 1502">
              <a:extLst>
                <a:ext uri="{FF2B5EF4-FFF2-40B4-BE49-F238E27FC236}">
                  <a16:creationId xmlns:a16="http://schemas.microsoft.com/office/drawing/2014/main" id="{CAAA79B4-1130-4D66-9A38-E971943DE21E}"/>
                </a:ext>
              </a:extLst>
            </p:cNvPr>
            <p:cNvSpPr/>
            <p:nvPr/>
          </p:nvSpPr>
          <p:spPr>
            <a:xfrm>
              <a:off x="5768031" y="367793"/>
              <a:ext cx="123533" cy="510980"/>
            </a:xfrm>
            <a:custGeom>
              <a:avLst/>
              <a:gdLst>
                <a:gd name="connsiteX0" fmla="*/ -2189 w 123533"/>
                <a:gd name="connsiteY0" fmla="*/ 132395 h 510980"/>
                <a:gd name="connsiteX1" fmla="*/ -2189 w 123533"/>
                <a:gd name="connsiteY1" fmla="*/ -483 h 510980"/>
                <a:gd name="connsiteX2" fmla="*/ 121345 w 123533"/>
                <a:gd name="connsiteY2" fmla="*/ 510498 h 510980"/>
                <a:gd name="connsiteX3" fmla="*/ -2189 w 123533"/>
                <a:gd name="connsiteY3" fmla="*/ 132395 h 5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10980">
                  <a:moveTo>
                    <a:pt x="-2189" y="132395"/>
                  </a:moveTo>
                  <a:lnTo>
                    <a:pt x="-2189" y="-483"/>
                  </a:lnTo>
                  <a:lnTo>
                    <a:pt x="121345" y="510498"/>
                  </a:lnTo>
                  <a:lnTo>
                    <a:pt x="-2189" y="13239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04" name="Freeform: Shape 1503">
              <a:extLst>
                <a:ext uri="{FF2B5EF4-FFF2-40B4-BE49-F238E27FC236}">
                  <a16:creationId xmlns:a16="http://schemas.microsoft.com/office/drawing/2014/main" id="{ED3B5D6B-FFE3-44F4-BE6C-CB5DB598F85C}"/>
                </a:ext>
              </a:extLst>
            </p:cNvPr>
            <p:cNvSpPr/>
            <p:nvPr/>
          </p:nvSpPr>
          <p:spPr>
            <a:xfrm>
              <a:off x="5768031" y="249875"/>
              <a:ext cx="123533" cy="628899"/>
            </a:xfrm>
            <a:custGeom>
              <a:avLst/>
              <a:gdLst>
                <a:gd name="connsiteX0" fmla="*/ 121345 w 123533"/>
                <a:gd name="connsiteY0" fmla="*/ 628417 h 628899"/>
                <a:gd name="connsiteX1" fmla="*/ -2189 w 123533"/>
                <a:gd name="connsiteY1" fmla="*/ -483 h 628899"/>
                <a:gd name="connsiteX2" fmla="*/ 121345 w 123533"/>
                <a:gd name="connsiteY2" fmla="*/ 506719 h 628899"/>
                <a:gd name="connsiteX3" fmla="*/ 121345 w 123533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121345" y="628417"/>
                  </a:moveTo>
                  <a:lnTo>
                    <a:pt x="-2189" y="-483"/>
                  </a:lnTo>
                  <a:lnTo>
                    <a:pt x="121345" y="506719"/>
                  </a:lnTo>
                  <a:lnTo>
                    <a:pt x="121345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05" name="Freeform: Shape 1504">
              <a:extLst>
                <a:ext uri="{FF2B5EF4-FFF2-40B4-BE49-F238E27FC236}">
                  <a16:creationId xmlns:a16="http://schemas.microsoft.com/office/drawing/2014/main" id="{341699A7-0857-4222-9B07-B57C37B1DEFE}"/>
                </a:ext>
              </a:extLst>
            </p:cNvPr>
            <p:cNvSpPr/>
            <p:nvPr/>
          </p:nvSpPr>
          <p:spPr>
            <a:xfrm>
              <a:off x="5768031" y="249875"/>
              <a:ext cx="123533" cy="505365"/>
            </a:xfrm>
            <a:custGeom>
              <a:avLst/>
              <a:gdLst>
                <a:gd name="connsiteX0" fmla="*/ 121345 w 123533"/>
                <a:gd name="connsiteY0" fmla="*/ 504883 h 505365"/>
                <a:gd name="connsiteX1" fmla="*/ -2189 w 123533"/>
                <a:gd name="connsiteY1" fmla="*/ -483 h 505365"/>
                <a:gd name="connsiteX2" fmla="*/ 121345 w 123533"/>
                <a:gd name="connsiteY2" fmla="*/ 373465 h 505365"/>
                <a:gd name="connsiteX3" fmla="*/ 121345 w 123533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05365">
                  <a:moveTo>
                    <a:pt x="121345" y="504883"/>
                  </a:moveTo>
                  <a:lnTo>
                    <a:pt x="-2189" y="-483"/>
                  </a:lnTo>
                  <a:lnTo>
                    <a:pt x="121345" y="373465"/>
                  </a:lnTo>
                  <a:lnTo>
                    <a:pt x="121345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06" name="Freeform: Shape 1505">
              <a:extLst>
                <a:ext uri="{FF2B5EF4-FFF2-40B4-BE49-F238E27FC236}">
                  <a16:creationId xmlns:a16="http://schemas.microsoft.com/office/drawing/2014/main" id="{6A24E71E-931E-46E6-BF7F-1EF075CF23D1}"/>
                </a:ext>
              </a:extLst>
            </p:cNvPr>
            <p:cNvSpPr/>
            <p:nvPr/>
          </p:nvSpPr>
          <p:spPr>
            <a:xfrm>
              <a:off x="5768031" y="249875"/>
              <a:ext cx="123533" cy="376216"/>
            </a:xfrm>
            <a:custGeom>
              <a:avLst/>
              <a:gdLst>
                <a:gd name="connsiteX0" fmla="*/ 121345 w 123533"/>
                <a:gd name="connsiteY0" fmla="*/ 375734 h 376216"/>
                <a:gd name="connsiteX1" fmla="*/ -2189 w 123533"/>
                <a:gd name="connsiteY1" fmla="*/ -483 h 376216"/>
                <a:gd name="connsiteX2" fmla="*/ 121345 w 123533"/>
                <a:gd name="connsiteY2" fmla="*/ 253727 h 376216"/>
                <a:gd name="connsiteX3" fmla="*/ 121345 w 123533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121345" y="375734"/>
                  </a:moveTo>
                  <a:lnTo>
                    <a:pt x="-2189" y="-483"/>
                  </a:lnTo>
                  <a:lnTo>
                    <a:pt x="121345" y="253727"/>
                  </a:lnTo>
                  <a:lnTo>
                    <a:pt x="121345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07" name="Freeform: Shape 1506">
              <a:extLst>
                <a:ext uri="{FF2B5EF4-FFF2-40B4-BE49-F238E27FC236}">
                  <a16:creationId xmlns:a16="http://schemas.microsoft.com/office/drawing/2014/main" id="{84124140-BF30-4DEC-94DC-C1E99C569955}"/>
                </a:ext>
              </a:extLst>
            </p:cNvPr>
            <p:cNvSpPr/>
            <p:nvPr/>
          </p:nvSpPr>
          <p:spPr>
            <a:xfrm>
              <a:off x="5768031" y="249875"/>
              <a:ext cx="123533" cy="252682"/>
            </a:xfrm>
            <a:custGeom>
              <a:avLst/>
              <a:gdLst>
                <a:gd name="connsiteX0" fmla="*/ 121345 w 123533"/>
                <a:gd name="connsiteY0" fmla="*/ 252200 h 252682"/>
                <a:gd name="connsiteX1" fmla="*/ -2189 w 123533"/>
                <a:gd name="connsiteY1" fmla="*/ -483 h 252682"/>
                <a:gd name="connsiteX2" fmla="*/ 121345 w 123533"/>
                <a:gd name="connsiteY2" fmla="*/ 120777 h 252682"/>
                <a:gd name="connsiteX3" fmla="*/ 121345 w 123533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121345" y="252200"/>
                  </a:moveTo>
                  <a:lnTo>
                    <a:pt x="-2189" y="-483"/>
                  </a:lnTo>
                  <a:lnTo>
                    <a:pt x="121345" y="120777"/>
                  </a:lnTo>
                  <a:lnTo>
                    <a:pt x="121345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08" name="Freeform: Shape 1507">
              <a:extLst>
                <a:ext uri="{FF2B5EF4-FFF2-40B4-BE49-F238E27FC236}">
                  <a16:creationId xmlns:a16="http://schemas.microsoft.com/office/drawing/2014/main" id="{D816E1FD-0F67-443D-984E-B1989C387306}"/>
                </a:ext>
              </a:extLst>
            </p:cNvPr>
            <p:cNvSpPr/>
            <p:nvPr/>
          </p:nvSpPr>
          <p:spPr>
            <a:xfrm>
              <a:off x="6104942" y="755240"/>
              <a:ext cx="106688" cy="123533"/>
            </a:xfrm>
            <a:custGeom>
              <a:avLst/>
              <a:gdLst>
                <a:gd name="connsiteX0" fmla="*/ -2189 w 106688"/>
                <a:gd name="connsiteY0" fmla="*/ 123051 h 123533"/>
                <a:gd name="connsiteX1" fmla="*/ -2189 w 106688"/>
                <a:gd name="connsiteY1" fmla="*/ -483 h 123533"/>
                <a:gd name="connsiteX2" fmla="*/ 104499 w 106688"/>
                <a:gd name="connsiteY2" fmla="*/ 123051 h 123533"/>
                <a:gd name="connsiteX3" fmla="*/ -2189 w 10668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04499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09" name="Freeform: Shape 1508">
              <a:extLst>
                <a:ext uri="{FF2B5EF4-FFF2-40B4-BE49-F238E27FC236}">
                  <a16:creationId xmlns:a16="http://schemas.microsoft.com/office/drawing/2014/main" id="{AAF44DAC-02FB-4604-A7C8-ED500B803A88}"/>
                </a:ext>
              </a:extLst>
            </p:cNvPr>
            <p:cNvSpPr/>
            <p:nvPr/>
          </p:nvSpPr>
          <p:spPr>
            <a:xfrm>
              <a:off x="6104942" y="626091"/>
              <a:ext cx="106688" cy="252682"/>
            </a:xfrm>
            <a:custGeom>
              <a:avLst/>
              <a:gdLst>
                <a:gd name="connsiteX0" fmla="*/ -2189 w 106688"/>
                <a:gd name="connsiteY0" fmla="*/ 130935 h 252682"/>
                <a:gd name="connsiteX1" fmla="*/ -2189 w 106688"/>
                <a:gd name="connsiteY1" fmla="*/ -483 h 252682"/>
                <a:gd name="connsiteX2" fmla="*/ 104499 w 106688"/>
                <a:gd name="connsiteY2" fmla="*/ 252200 h 252682"/>
                <a:gd name="connsiteX3" fmla="*/ -2189 w 106688"/>
                <a:gd name="connsiteY3" fmla="*/ 130935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252682">
                  <a:moveTo>
                    <a:pt x="-2189" y="130935"/>
                  </a:moveTo>
                  <a:lnTo>
                    <a:pt x="-2189" y="-483"/>
                  </a:lnTo>
                  <a:lnTo>
                    <a:pt x="104499" y="252200"/>
                  </a:lnTo>
                  <a:lnTo>
                    <a:pt x="-2189" y="13093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10" name="Freeform: Shape 1509">
              <a:extLst>
                <a:ext uri="{FF2B5EF4-FFF2-40B4-BE49-F238E27FC236}">
                  <a16:creationId xmlns:a16="http://schemas.microsoft.com/office/drawing/2014/main" id="{A42D9FE5-F09A-4D52-9819-66406E22FBFE}"/>
                </a:ext>
              </a:extLst>
            </p:cNvPr>
            <p:cNvSpPr/>
            <p:nvPr/>
          </p:nvSpPr>
          <p:spPr>
            <a:xfrm>
              <a:off x="6104942" y="502558"/>
              <a:ext cx="106688" cy="376216"/>
            </a:xfrm>
            <a:custGeom>
              <a:avLst/>
              <a:gdLst>
                <a:gd name="connsiteX0" fmla="*/ -2189 w 106688"/>
                <a:gd name="connsiteY0" fmla="*/ 121518 h 376216"/>
                <a:gd name="connsiteX1" fmla="*/ -2189 w 106688"/>
                <a:gd name="connsiteY1" fmla="*/ -483 h 376216"/>
                <a:gd name="connsiteX2" fmla="*/ 104499 w 106688"/>
                <a:gd name="connsiteY2" fmla="*/ 375734 h 376216"/>
                <a:gd name="connsiteX3" fmla="*/ -2189 w 106688"/>
                <a:gd name="connsiteY3" fmla="*/ 121518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376216">
                  <a:moveTo>
                    <a:pt x="-2189" y="121518"/>
                  </a:moveTo>
                  <a:lnTo>
                    <a:pt x="-2189" y="-483"/>
                  </a:lnTo>
                  <a:lnTo>
                    <a:pt x="104499" y="375734"/>
                  </a:lnTo>
                  <a:lnTo>
                    <a:pt x="-2189" y="1215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11" name="Freeform: Shape 1510">
              <a:extLst>
                <a:ext uri="{FF2B5EF4-FFF2-40B4-BE49-F238E27FC236}">
                  <a16:creationId xmlns:a16="http://schemas.microsoft.com/office/drawing/2014/main" id="{9C7D213D-6612-4369-8375-32B5F0093C24}"/>
                </a:ext>
              </a:extLst>
            </p:cNvPr>
            <p:cNvSpPr/>
            <p:nvPr/>
          </p:nvSpPr>
          <p:spPr>
            <a:xfrm>
              <a:off x="6104942" y="367793"/>
              <a:ext cx="106688" cy="510980"/>
            </a:xfrm>
            <a:custGeom>
              <a:avLst/>
              <a:gdLst>
                <a:gd name="connsiteX0" fmla="*/ -2189 w 106688"/>
                <a:gd name="connsiteY0" fmla="*/ 132395 h 510980"/>
                <a:gd name="connsiteX1" fmla="*/ -2189 w 106688"/>
                <a:gd name="connsiteY1" fmla="*/ -483 h 510980"/>
                <a:gd name="connsiteX2" fmla="*/ 104499 w 106688"/>
                <a:gd name="connsiteY2" fmla="*/ 510498 h 510980"/>
                <a:gd name="connsiteX3" fmla="*/ -2189 w 106688"/>
                <a:gd name="connsiteY3" fmla="*/ 132395 h 5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510980">
                  <a:moveTo>
                    <a:pt x="-2189" y="132395"/>
                  </a:moveTo>
                  <a:lnTo>
                    <a:pt x="-2189" y="-483"/>
                  </a:lnTo>
                  <a:lnTo>
                    <a:pt x="104499" y="510498"/>
                  </a:lnTo>
                  <a:lnTo>
                    <a:pt x="-2189" y="13239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12" name="Freeform: Shape 1511">
              <a:extLst>
                <a:ext uri="{FF2B5EF4-FFF2-40B4-BE49-F238E27FC236}">
                  <a16:creationId xmlns:a16="http://schemas.microsoft.com/office/drawing/2014/main" id="{00DCAFEC-A2D3-4804-A332-525104F63385}"/>
                </a:ext>
              </a:extLst>
            </p:cNvPr>
            <p:cNvSpPr/>
            <p:nvPr/>
          </p:nvSpPr>
          <p:spPr>
            <a:xfrm>
              <a:off x="6104942" y="249875"/>
              <a:ext cx="106688" cy="628899"/>
            </a:xfrm>
            <a:custGeom>
              <a:avLst/>
              <a:gdLst>
                <a:gd name="connsiteX0" fmla="*/ 104499 w 106688"/>
                <a:gd name="connsiteY0" fmla="*/ 628417 h 628899"/>
                <a:gd name="connsiteX1" fmla="*/ -2189 w 106688"/>
                <a:gd name="connsiteY1" fmla="*/ -483 h 628899"/>
                <a:gd name="connsiteX2" fmla="*/ 104499 w 106688"/>
                <a:gd name="connsiteY2" fmla="*/ 506719 h 628899"/>
                <a:gd name="connsiteX3" fmla="*/ 104499 w 106688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628899">
                  <a:moveTo>
                    <a:pt x="104499" y="628417"/>
                  </a:moveTo>
                  <a:lnTo>
                    <a:pt x="-2189" y="-483"/>
                  </a:lnTo>
                  <a:lnTo>
                    <a:pt x="104499" y="506719"/>
                  </a:lnTo>
                  <a:lnTo>
                    <a:pt x="104499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13" name="Freeform: Shape 1512">
              <a:extLst>
                <a:ext uri="{FF2B5EF4-FFF2-40B4-BE49-F238E27FC236}">
                  <a16:creationId xmlns:a16="http://schemas.microsoft.com/office/drawing/2014/main" id="{46178BB2-EEA5-4671-B5FD-F0B1CE195F73}"/>
                </a:ext>
              </a:extLst>
            </p:cNvPr>
            <p:cNvSpPr/>
            <p:nvPr/>
          </p:nvSpPr>
          <p:spPr>
            <a:xfrm>
              <a:off x="6104942" y="249875"/>
              <a:ext cx="106688" cy="505365"/>
            </a:xfrm>
            <a:custGeom>
              <a:avLst/>
              <a:gdLst>
                <a:gd name="connsiteX0" fmla="*/ 104499 w 106688"/>
                <a:gd name="connsiteY0" fmla="*/ 504883 h 505365"/>
                <a:gd name="connsiteX1" fmla="*/ -2189 w 106688"/>
                <a:gd name="connsiteY1" fmla="*/ -483 h 505365"/>
                <a:gd name="connsiteX2" fmla="*/ 104499 w 106688"/>
                <a:gd name="connsiteY2" fmla="*/ 373465 h 505365"/>
                <a:gd name="connsiteX3" fmla="*/ 104499 w 106688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505365">
                  <a:moveTo>
                    <a:pt x="104499" y="504883"/>
                  </a:moveTo>
                  <a:lnTo>
                    <a:pt x="-2189" y="-483"/>
                  </a:lnTo>
                  <a:lnTo>
                    <a:pt x="104499" y="373465"/>
                  </a:lnTo>
                  <a:lnTo>
                    <a:pt x="104499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14" name="Freeform: Shape 1513">
              <a:extLst>
                <a:ext uri="{FF2B5EF4-FFF2-40B4-BE49-F238E27FC236}">
                  <a16:creationId xmlns:a16="http://schemas.microsoft.com/office/drawing/2014/main" id="{C4F3EFF6-96F9-478F-8E0C-49C957585732}"/>
                </a:ext>
              </a:extLst>
            </p:cNvPr>
            <p:cNvSpPr/>
            <p:nvPr/>
          </p:nvSpPr>
          <p:spPr>
            <a:xfrm>
              <a:off x="6104942" y="249875"/>
              <a:ext cx="106688" cy="376216"/>
            </a:xfrm>
            <a:custGeom>
              <a:avLst/>
              <a:gdLst>
                <a:gd name="connsiteX0" fmla="*/ 104499 w 106688"/>
                <a:gd name="connsiteY0" fmla="*/ 375734 h 376216"/>
                <a:gd name="connsiteX1" fmla="*/ -2189 w 106688"/>
                <a:gd name="connsiteY1" fmla="*/ -483 h 376216"/>
                <a:gd name="connsiteX2" fmla="*/ 104499 w 106688"/>
                <a:gd name="connsiteY2" fmla="*/ 253727 h 376216"/>
                <a:gd name="connsiteX3" fmla="*/ 104499 w 106688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376216">
                  <a:moveTo>
                    <a:pt x="104499" y="375734"/>
                  </a:moveTo>
                  <a:lnTo>
                    <a:pt x="-2189" y="-483"/>
                  </a:lnTo>
                  <a:lnTo>
                    <a:pt x="104499" y="253727"/>
                  </a:lnTo>
                  <a:lnTo>
                    <a:pt x="104499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15" name="Freeform: Shape 1514">
              <a:extLst>
                <a:ext uri="{FF2B5EF4-FFF2-40B4-BE49-F238E27FC236}">
                  <a16:creationId xmlns:a16="http://schemas.microsoft.com/office/drawing/2014/main" id="{D7F64697-25AF-4E0E-B5C6-39118914AC93}"/>
                </a:ext>
              </a:extLst>
            </p:cNvPr>
            <p:cNvSpPr/>
            <p:nvPr/>
          </p:nvSpPr>
          <p:spPr>
            <a:xfrm>
              <a:off x="6104942" y="249875"/>
              <a:ext cx="106688" cy="252682"/>
            </a:xfrm>
            <a:custGeom>
              <a:avLst/>
              <a:gdLst>
                <a:gd name="connsiteX0" fmla="*/ 104499 w 106688"/>
                <a:gd name="connsiteY0" fmla="*/ 252200 h 252682"/>
                <a:gd name="connsiteX1" fmla="*/ -2189 w 106688"/>
                <a:gd name="connsiteY1" fmla="*/ -483 h 252682"/>
                <a:gd name="connsiteX2" fmla="*/ 104499 w 106688"/>
                <a:gd name="connsiteY2" fmla="*/ 120777 h 252682"/>
                <a:gd name="connsiteX3" fmla="*/ 104499 w 106688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88" h="252682">
                  <a:moveTo>
                    <a:pt x="104499" y="252200"/>
                  </a:moveTo>
                  <a:lnTo>
                    <a:pt x="-2189" y="-483"/>
                  </a:lnTo>
                  <a:lnTo>
                    <a:pt x="104499" y="120777"/>
                  </a:lnTo>
                  <a:lnTo>
                    <a:pt x="104499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16" name="Freeform: Shape 1515">
              <a:extLst>
                <a:ext uri="{FF2B5EF4-FFF2-40B4-BE49-F238E27FC236}">
                  <a16:creationId xmlns:a16="http://schemas.microsoft.com/office/drawing/2014/main" id="{FBA47461-E744-443C-B98D-85816FFB96DE}"/>
                </a:ext>
              </a:extLst>
            </p:cNvPr>
            <p:cNvSpPr/>
            <p:nvPr/>
          </p:nvSpPr>
          <p:spPr>
            <a:xfrm>
              <a:off x="6436237" y="75524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17" name="Freeform: Shape 1516">
              <a:extLst>
                <a:ext uri="{FF2B5EF4-FFF2-40B4-BE49-F238E27FC236}">
                  <a16:creationId xmlns:a16="http://schemas.microsoft.com/office/drawing/2014/main" id="{06407347-5EB0-41B5-BBEA-D354D6006613}"/>
                </a:ext>
              </a:extLst>
            </p:cNvPr>
            <p:cNvSpPr/>
            <p:nvPr/>
          </p:nvSpPr>
          <p:spPr>
            <a:xfrm>
              <a:off x="6436237" y="626091"/>
              <a:ext cx="123533" cy="252682"/>
            </a:xfrm>
            <a:custGeom>
              <a:avLst/>
              <a:gdLst>
                <a:gd name="connsiteX0" fmla="*/ -2189 w 123533"/>
                <a:gd name="connsiteY0" fmla="*/ 130935 h 252682"/>
                <a:gd name="connsiteX1" fmla="*/ -2189 w 123533"/>
                <a:gd name="connsiteY1" fmla="*/ -483 h 252682"/>
                <a:gd name="connsiteX2" fmla="*/ 121345 w 123533"/>
                <a:gd name="connsiteY2" fmla="*/ 252200 h 252682"/>
                <a:gd name="connsiteX3" fmla="*/ -2189 w 123533"/>
                <a:gd name="connsiteY3" fmla="*/ 130935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-2189" y="130935"/>
                  </a:moveTo>
                  <a:lnTo>
                    <a:pt x="-2189" y="-483"/>
                  </a:lnTo>
                  <a:lnTo>
                    <a:pt x="121345" y="252200"/>
                  </a:lnTo>
                  <a:lnTo>
                    <a:pt x="-2189" y="13093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18" name="Freeform: Shape 1517">
              <a:extLst>
                <a:ext uri="{FF2B5EF4-FFF2-40B4-BE49-F238E27FC236}">
                  <a16:creationId xmlns:a16="http://schemas.microsoft.com/office/drawing/2014/main" id="{B55A4871-2AA9-4C6A-92BF-A19E34571039}"/>
                </a:ext>
              </a:extLst>
            </p:cNvPr>
            <p:cNvSpPr/>
            <p:nvPr/>
          </p:nvSpPr>
          <p:spPr>
            <a:xfrm>
              <a:off x="6436237" y="502558"/>
              <a:ext cx="123533" cy="376216"/>
            </a:xfrm>
            <a:custGeom>
              <a:avLst/>
              <a:gdLst>
                <a:gd name="connsiteX0" fmla="*/ -2189 w 123533"/>
                <a:gd name="connsiteY0" fmla="*/ 121518 h 376216"/>
                <a:gd name="connsiteX1" fmla="*/ -2189 w 123533"/>
                <a:gd name="connsiteY1" fmla="*/ -483 h 376216"/>
                <a:gd name="connsiteX2" fmla="*/ 121345 w 123533"/>
                <a:gd name="connsiteY2" fmla="*/ 375734 h 376216"/>
                <a:gd name="connsiteX3" fmla="*/ -2189 w 123533"/>
                <a:gd name="connsiteY3" fmla="*/ 121518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-2189" y="121518"/>
                  </a:moveTo>
                  <a:lnTo>
                    <a:pt x="-2189" y="-483"/>
                  </a:lnTo>
                  <a:lnTo>
                    <a:pt x="121345" y="375734"/>
                  </a:lnTo>
                  <a:lnTo>
                    <a:pt x="-2189" y="1215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19" name="Freeform: Shape 1518">
              <a:extLst>
                <a:ext uri="{FF2B5EF4-FFF2-40B4-BE49-F238E27FC236}">
                  <a16:creationId xmlns:a16="http://schemas.microsoft.com/office/drawing/2014/main" id="{573601A3-C51C-40FB-91FB-A836403C4635}"/>
                </a:ext>
              </a:extLst>
            </p:cNvPr>
            <p:cNvSpPr/>
            <p:nvPr/>
          </p:nvSpPr>
          <p:spPr>
            <a:xfrm>
              <a:off x="6436237" y="367793"/>
              <a:ext cx="123533" cy="510980"/>
            </a:xfrm>
            <a:custGeom>
              <a:avLst/>
              <a:gdLst>
                <a:gd name="connsiteX0" fmla="*/ -2189 w 123533"/>
                <a:gd name="connsiteY0" fmla="*/ 132395 h 510980"/>
                <a:gd name="connsiteX1" fmla="*/ -2189 w 123533"/>
                <a:gd name="connsiteY1" fmla="*/ -483 h 510980"/>
                <a:gd name="connsiteX2" fmla="*/ 121345 w 123533"/>
                <a:gd name="connsiteY2" fmla="*/ 510498 h 510980"/>
                <a:gd name="connsiteX3" fmla="*/ -2189 w 123533"/>
                <a:gd name="connsiteY3" fmla="*/ 132395 h 5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10980">
                  <a:moveTo>
                    <a:pt x="-2189" y="132395"/>
                  </a:moveTo>
                  <a:lnTo>
                    <a:pt x="-2189" y="-483"/>
                  </a:lnTo>
                  <a:lnTo>
                    <a:pt x="121345" y="510498"/>
                  </a:lnTo>
                  <a:lnTo>
                    <a:pt x="-2189" y="13239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20" name="Freeform: Shape 1519">
              <a:extLst>
                <a:ext uri="{FF2B5EF4-FFF2-40B4-BE49-F238E27FC236}">
                  <a16:creationId xmlns:a16="http://schemas.microsoft.com/office/drawing/2014/main" id="{F39ABA58-1E35-4740-B17D-102378A45089}"/>
                </a:ext>
              </a:extLst>
            </p:cNvPr>
            <p:cNvSpPr/>
            <p:nvPr/>
          </p:nvSpPr>
          <p:spPr>
            <a:xfrm>
              <a:off x="6436237" y="249875"/>
              <a:ext cx="123533" cy="628899"/>
            </a:xfrm>
            <a:custGeom>
              <a:avLst/>
              <a:gdLst>
                <a:gd name="connsiteX0" fmla="*/ 121345 w 123533"/>
                <a:gd name="connsiteY0" fmla="*/ 628417 h 628899"/>
                <a:gd name="connsiteX1" fmla="*/ -2189 w 123533"/>
                <a:gd name="connsiteY1" fmla="*/ -483 h 628899"/>
                <a:gd name="connsiteX2" fmla="*/ 121345 w 123533"/>
                <a:gd name="connsiteY2" fmla="*/ 506719 h 628899"/>
                <a:gd name="connsiteX3" fmla="*/ 121345 w 123533"/>
                <a:gd name="connsiteY3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628899">
                  <a:moveTo>
                    <a:pt x="121345" y="628417"/>
                  </a:moveTo>
                  <a:lnTo>
                    <a:pt x="-2189" y="-483"/>
                  </a:lnTo>
                  <a:lnTo>
                    <a:pt x="121345" y="506719"/>
                  </a:lnTo>
                  <a:lnTo>
                    <a:pt x="121345" y="62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21" name="Freeform: Shape 1520">
              <a:extLst>
                <a:ext uri="{FF2B5EF4-FFF2-40B4-BE49-F238E27FC236}">
                  <a16:creationId xmlns:a16="http://schemas.microsoft.com/office/drawing/2014/main" id="{BDF93290-3EC3-48A2-B520-F00CAF5AECC4}"/>
                </a:ext>
              </a:extLst>
            </p:cNvPr>
            <p:cNvSpPr/>
            <p:nvPr/>
          </p:nvSpPr>
          <p:spPr>
            <a:xfrm>
              <a:off x="6436237" y="249875"/>
              <a:ext cx="123533" cy="505365"/>
            </a:xfrm>
            <a:custGeom>
              <a:avLst/>
              <a:gdLst>
                <a:gd name="connsiteX0" fmla="*/ 121345 w 123533"/>
                <a:gd name="connsiteY0" fmla="*/ 504883 h 505365"/>
                <a:gd name="connsiteX1" fmla="*/ -2189 w 123533"/>
                <a:gd name="connsiteY1" fmla="*/ -483 h 505365"/>
                <a:gd name="connsiteX2" fmla="*/ 121345 w 123533"/>
                <a:gd name="connsiteY2" fmla="*/ 373465 h 505365"/>
                <a:gd name="connsiteX3" fmla="*/ 121345 w 123533"/>
                <a:gd name="connsiteY3" fmla="*/ 504883 h 50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05365">
                  <a:moveTo>
                    <a:pt x="121345" y="504883"/>
                  </a:moveTo>
                  <a:lnTo>
                    <a:pt x="-2189" y="-483"/>
                  </a:lnTo>
                  <a:lnTo>
                    <a:pt x="121345" y="373465"/>
                  </a:lnTo>
                  <a:lnTo>
                    <a:pt x="121345" y="5048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22" name="Freeform: Shape 1521">
              <a:extLst>
                <a:ext uri="{FF2B5EF4-FFF2-40B4-BE49-F238E27FC236}">
                  <a16:creationId xmlns:a16="http://schemas.microsoft.com/office/drawing/2014/main" id="{EA9411AE-1D53-4141-AEEE-4B01772A920A}"/>
                </a:ext>
              </a:extLst>
            </p:cNvPr>
            <p:cNvSpPr/>
            <p:nvPr/>
          </p:nvSpPr>
          <p:spPr>
            <a:xfrm>
              <a:off x="6436237" y="249875"/>
              <a:ext cx="123533" cy="376216"/>
            </a:xfrm>
            <a:custGeom>
              <a:avLst/>
              <a:gdLst>
                <a:gd name="connsiteX0" fmla="*/ 121345 w 123533"/>
                <a:gd name="connsiteY0" fmla="*/ 375734 h 376216"/>
                <a:gd name="connsiteX1" fmla="*/ -2189 w 123533"/>
                <a:gd name="connsiteY1" fmla="*/ -483 h 376216"/>
                <a:gd name="connsiteX2" fmla="*/ 121345 w 123533"/>
                <a:gd name="connsiteY2" fmla="*/ 253727 h 376216"/>
                <a:gd name="connsiteX3" fmla="*/ 121345 w 123533"/>
                <a:gd name="connsiteY3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121345" y="375734"/>
                  </a:moveTo>
                  <a:lnTo>
                    <a:pt x="-2189" y="-483"/>
                  </a:lnTo>
                  <a:lnTo>
                    <a:pt x="121345" y="253727"/>
                  </a:lnTo>
                  <a:lnTo>
                    <a:pt x="121345" y="3757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23" name="Freeform: Shape 1522">
              <a:extLst>
                <a:ext uri="{FF2B5EF4-FFF2-40B4-BE49-F238E27FC236}">
                  <a16:creationId xmlns:a16="http://schemas.microsoft.com/office/drawing/2014/main" id="{D44E0F94-0011-4686-849D-0ABED2CEBAF7}"/>
                </a:ext>
              </a:extLst>
            </p:cNvPr>
            <p:cNvSpPr/>
            <p:nvPr/>
          </p:nvSpPr>
          <p:spPr>
            <a:xfrm>
              <a:off x="6436237" y="249875"/>
              <a:ext cx="123533" cy="252682"/>
            </a:xfrm>
            <a:custGeom>
              <a:avLst/>
              <a:gdLst>
                <a:gd name="connsiteX0" fmla="*/ 121345 w 123533"/>
                <a:gd name="connsiteY0" fmla="*/ 252200 h 252682"/>
                <a:gd name="connsiteX1" fmla="*/ -2189 w 123533"/>
                <a:gd name="connsiteY1" fmla="*/ -483 h 252682"/>
                <a:gd name="connsiteX2" fmla="*/ 121345 w 123533"/>
                <a:gd name="connsiteY2" fmla="*/ 120777 h 252682"/>
                <a:gd name="connsiteX3" fmla="*/ 121345 w 123533"/>
                <a:gd name="connsiteY3" fmla="*/ 252200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121345" y="252200"/>
                  </a:moveTo>
                  <a:lnTo>
                    <a:pt x="-2189" y="-483"/>
                  </a:lnTo>
                  <a:lnTo>
                    <a:pt x="121345" y="120777"/>
                  </a:lnTo>
                  <a:lnTo>
                    <a:pt x="121345" y="2522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24" name="Freeform: Shape 1523">
              <a:extLst>
                <a:ext uri="{FF2B5EF4-FFF2-40B4-BE49-F238E27FC236}">
                  <a16:creationId xmlns:a16="http://schemas.microsoft.com/office/drawing/2014/main" id="{235E48D9-F7A1-4DAD-8442-C331E697B119}"/>
                </a:ext>
              </a:extLst>
            </p:cNvPr>
            <p:cNvSpPr/>
            <p:nvPr/>
          </p:nvSpPr>
          <p:spPr>
            <a:xfrm>
              <a:off x="6773148" y="755240"/>
              <a:ext cx="123533" cy="123533"/>
            </a:xfrm>
            <a:custGeom>
              <a:avLst/>
              <a:gdLst>
                <a:gd name="connsiteX0" fmla="*/ -2189 w 123533"/>
                <a:gd name="connsiteY0" fmla="*/ 123051 h 123533"/>
                <a:gd name="connsiteX1" fmla="*/ -2189 w 123533"/>
                <a:gd name="connsiteY1" fmla="*/ -483 h 123533"/>
                <a:gd name="connsiteX2" fmla="*/ 121345 w 123533"/>
                <a:gd name="connsiteY2" fmla="*/ 123051 h 123533"/>
                <a:gd name="connsiteX3" fmla="*/ -2189 w 123533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21345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25" name="Freeform: Shape 1524">
              <a:extLst>
                <a:ext uri="{FF2B5EF4-FFF2-40B4-BE49-F238E27FC236}">
                  <a16:creationId xmlns:a16="http://schemas.microsoft.com/office/drawing/2014/main" id="{0FDCC9A6-D478-45D0-8A53-134713532632}"/>
                </a:ext>
              </a:extLst>
            </p:cNvPr>
            <p:cNvSpPr/>
            <p:nvPr/>
          </p:nvSpPr>
          <p:spPr>
            <a:xfrm>
              <a:off x="6773148" y="626091"/>
              <a:ext cx="123533" cy="252682"/>
            </a:xfrm>
            <a:custGeom>
              <a:avLst/>
              <a:gdLst>
                <a:gd name="connsiteX0" fmla="*/ -2189 w 123533"/>
                <a:gd name="connsiteY0" fmla="*/ 130935 h 252682"/>
                <a:gd name="connsiteX1" fmla="*/ -2189 w 123533"/>
                <a:gd name="connsiteY1" fmla="*/ -483 h 252682"/>
                <a:gd name="connsiteX2" fmla="*/ 121345 w 123533"/>
                <a:gd name="connsiteY2" fmla="*/ 252200 h 252682"/>
                <a:gd name="connsiteX3" fmla="*/ -2189 w 123533"/>
                <a:gd name="connsiteY3" fmla="*/ 130935 h 25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252682">
                  <a:moveTo>
                    <a:pt x="-2189" y="130935"/>
                  </a:moveTo>
                  <a:lnTo>
                    <a:pt x="-2189" y="-483"/>
                  </a:lnTo>
                  <a:lnTo>
                    <a:pt x="121345" y="252200"/>
                  </a:lnTo>
                  <a:lnTo>
                    <a:pt x="-2189" y="13093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26" name="Freeform: Shape 1525">
              <a:extLst>
                <a:ext uri="{FF2B5EF4-FFF2-40B4-BE49-F238E27FC236}">
                  <a16:creationId xmlns:a16="http://schemas.microsoft.com/office/drawing/2014/main" id="{E3E1CA6A-32EB-44C7-854A-5773438EE766}"/>
                </a:ext>
              </a:extLst>
            </p:cNvPr>
            <p:cNvSpPr/>
            <p:nvPr/>
          </p:nvSpPr>
          <p:spPr>
            <a:xfrm>
              <a:off x="6773148" y="502558"/>
              <a:ext cx="123533" cy="376216"/>
            </a:xfrm>
            <a:custGeom>
              <a:avLst/>
              <a:gdLst>
                <a:gd name="connsiteX0" fmla="*/ -2189 w 123533"/>
                <a:gd name="connsiteY0" fmla="*/ 121518 h 376216"/>
                <a:gd name="connsiteX1" fmla="*/ -2189 w 123533"/>
                <a:gd name="connsiteY1" fmla="*/ -483 h 376216"/>
                <a:gd name="connsiteX2" fmla="*/ 121345 w 123533"/>
                <a:gd name="connsiteY2" fmla="*/ 375734 h 376216"/>
                <a:gd name="connsiteX3" fmla="*/ -2189 w 123533"/>
                <a:gd name="connsiteY3" fmla="*/ 121518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376216">
                  <a:moveTo>
                    <a:pt x="-2189" y="121518"/>
                  </a:moveTo>
                  <a:lnTo>
                    <a:pt x="-2189" y="-483"/>
                  </a:lnTo>
                  <a:lnTo>
                    <a:pt x="121345" y="375734"/>
                  </a:lnTo>
                  <a:lnTo>
                    <a:pt x="-2189" y="1215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27" name="Freeform: Shape 1526">
              <a:extLst>
                <a:ext uri="{FF2B5EF4-FFF2-40B4-BE49-F238E27FC236}">
                  <a16:creationId xmlns:a16="http://schemas.microsoft.com/office/drawing/2014/main" id="{1B6BDD0C-235A-4815-8E7B-81BFF8D11BDE}"/>
                </a:ext>
              </a:extLst>
            </p:cNvPr>
            <p:cNvSpPr/>
            <p:nvPr/>
          </p:nvSpPr>
          <p:spPr>
            <a:xfrm>
              <a:off x="6773148" y="367793"/>
              <a:ext cx="123533" cy="510980"/>
            </a:xfrm>
            <a:custGeom>
              <a:avLst/>
              <a:gdLst>
                <a:gd name="connsiteX0" fmla="*/ -2189 w 123533"/>
                <a:gd name="connsiteY0" fmla="*/ 132395 h 510980"/>
                <a:gd name="connsiteX1" fmla="*/ -2189 w 123533"/>
                <a:gd name="connsiteY1" fmla="*/ -483 h 510980"/>
                <a:gd name="connsiteX2" fmla="*/ 121345 w 123533"/>
                <a:gd name="connsiteY2" fmla="*/ 510498 h 510980"/>
                <a:gd name="connsiteX3" fmla="*/ -2189 w 123533"/>
                <a:gd name="connsiteY3" fmla="*/ 132395 h 5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10980">
                  <a:moveTo>
                    <a:pt x="-2189" y="132395"/>
                  </a:moveTo>
                  <a:lnTo>
                    <a:pt x="-2189" y="-483"/>
                  </a:lnTo>
                  <a:lnTo>
                    <a:pt x="121345" y="510498"/>
                  </a:lnTo>
                  <a:lnTo>
                    <a:pt x="-2189" y="13239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28" name="Freeform: Shape 1527">
              <a:extLst>
                <a:ext uri="{FF2B5EF4-FFF2-40B4-BE49-F238E27FC236}">
                  <a16:creationId xmlns:a16="http://schemas.microsoft.com/office/drawing/2014/main" id="{5E9DECC8-45CA-4E75-A3E4-B7CE3DAC3BFB}"/>
                </a:ext>
              </a:extLst>
            </p:cNvPr>
            <p:cNvSpPr/>
            <p:nvPr/>
          </p:nvSpPr>
          <p:spPr>
            <a:xfrm>
              <a:off x="2005864" y="2807"/>
              <a:ext cx="123533" cy="5137884"/>
            </a:xfrm>
            <a:custGeom>
              <a:avLst/>
              <a:gdLst>
                <a:gd name="connsiteX0" fmla="*/ -2189 w 123533"/>
                <a:gd name="connsiteY0" fmla="*/ 5137402 h 5137884"/>
                <a:gd name="connsiteX1" fmla="*/ -2189 w 123533"/>
                <a:gd name="connsiteY1" fmla="*/ -483 h 5137884"/>
                <a:gd name="connsiteX2" fmla="*/ 121345 w 123533"/>
                <a:gd name="connsiteY2" fmla="*/ 5137402 h 5137884"/>
                <a:gd name="connsiteX3" fmla="*/ -2189 w 123533"/>
                <a:gd name="connsiteY3" fmla="*/ 5137402 h 513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137884">
                  <a:moveTo>
                    <a:pt x="-2189" y="5137402"/>
                  </a:moveTo>
                  <a:lnTo>
                    <a:pt x="-2189" y="-483"/>
                  </a:lnTo>
                  <a:lnTo>
                    <a:pt x="121345" y="5137402"/>
                  </a:lnTo>
                  <a:lnTo>
                    <a:pt x="-2189" y="513740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29" name="Freeform: Shape 1528">
              <a:extLst>
                <a:ext uri="{FF2B5EF4-FFF2-40B4-BE49-F238E27FC236}">
                  <a16:creationId xmlns:a16="http://schemas.microsoft.com/office/drawing/2014/main" id="{C10BE721-ED81-43B1-B9C8-6DEFA0272E21}"/>
                </a:ext>
              </a:extLst>
            </p:cNvPr>
            <p:cNvSpPr/>
            <p:nvPr/>
          </p:nvSpPr>
          <p:spPr>
            <a:xfrm>
              <a:off x="2005864" y="2807"/>
              <a:ext cx="123533" cy="123539"/>
            </a:xfrm>
            <a:custGeom>
              <a:avLst/>
              <a:gdLst>
                <a:gd name="connsiteX0" fmla="*/ 121345 w 123533"/>
                <a:gd name="connsiteY0" fmla="*/ 123057 h 123539"/>
                <a:gd name="connsiteX1" fmla="*/ -2189 w 123533"/>
                <a:gd name="connsiteY1" fmla="*/ -483 h 123539"/>
                <a:gd name="connsiteX2" fmla="*/ 121345 w 123533"/>
                <a:gd name="connsiteY2" fmla="*/ -483 h 123539"/>
                <a:gd name="connsiteX3" fmla="*/ 121345 w 123533"/>
                <a:gd name="connsiteY3" fmla="*/ 123057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123539">
                  <a:moveTo>
                    <a:pt x="121345" y="123057"/>
                  </a:moveTo>
                  <a:lnTo>
                    <a:pt x="-2189" y="-483"/>
                  </a:lnTo>
                  <a:lnTo>
                    <a:pt x="121345" y="-483"/>
                  </a:lnTo>
                  <a:lnTo>
                    <a:pt x="121345" y="12305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30" name="Freeform: Shape 1529">
              <a:extLst>
                <a:ext uri="{FF2B5EF4-FFF2-40B4-BE49-F238E27FC236}">
                  <a16:creationId xmlns:a16="http://schemas.microsoft.com/office/drawing/2014/main" id="{3F992460-4D1C-45B2-A46F-B36FB94BAE61}"/>
                </a:ext>
              </a:extLst>
            </p:cNvPr>
            <p:cNvSpPr/>
            <p:nvPr/>
          </p:nvSpPr>
          <p:spPr>
            <a:xfrm>
              <a:off x="2129398" y="5017158"/>
              <a:ext cx="4890817" cy="123533"/>
            </a:xfrm>
            <a:custGeom>
              <a:avLst/>
              <a:gdLst>
                <a:gd name="connsiteX0" fmla="*/ -2189 w 4890817"/>
                <a:gd name="connsiteY0" fmla="*/ 123051 h 123533"/>
                <a:gd name="connsiteX1" fmla="*/ -2189 w 4890817"/>
                <a:gd name="connsiteY1" fmla="*/ -483 h 123533"/>
                <a:gd name="connsiteX2" fmla="*/ 4888629 w 4890817"/>
                <a:gd name="connsiteY2" fmla="*/ 123051 h 123533"/>
                <a:gd name="connsiteX3" fmla="*/ -2189 w 4890817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90817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4888629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31" name="Freeform: Shape 1530">
              <a:extLst>
                <a:ext uri="{FF2B5EF4-FFF2-40B4-BE49-F238E27FC236}">
                  <a16:creationId xmlns:a16="http://schemas.microsoft.com/office/drawing/2014/main" id="{3F73135D-CE87-4CDB-AC42-70E773EE0497}"/>
                </a:ext>
              </a:extLst>
            </p:cNvPr>
            <p:cNvSpPr/>
            <p:nvPr/>
          </p:nvSpPr>
          <p:spPr>
            <a:xfrm>
              <a:off x="2129398" y="5017158"/>
              <a:ext cx="4890817" cy="123533"/>
            </a:xfrm>
            <a:custGeom>
              <a:avLst/>
              <a:gdLst>
                <a:gd name="connsiteX0" fmla="*/ 4888629 w 4890817"/>
                <a:gd name="connsiteY0" fmla="*/ 123051 h 123533"/>
                <a:gd name="connsiteX1" fmla="*/ -2189 w 4890817"/>
                <a:gd name="connsiteY1" fmla="*/ -483 h 123533"/>
                <a:gd name="connsiteX2" fmla="*/ 4888629 w 4890817"/>
                <a:gd name="connsiteY2" fmla="*/ -483 h 123533"/>
                <a:gd name="connsiteX3" fmla="*/ 4888629 w 4890817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90817" h="123533">
                  <a:moveTo>
                    <a:pt x="4888629" y="123051"/>
                  </a:moveTo>
                  <a:lnTo>
                    <a:pt x="-2189" y="-483"/>
                  </a:lnTo>
                  <a:lnTo>
                    <a:pt x="4888629" y="-483"/>
                  </a:lnTo>
                  <a:lnTo>
                    <a:pt x="488862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32" name="Freeform: Shape 1531">
              <a:extLst>
                <a:ext uri="{FF2B5EF4-FFF2-40B4-BE49-F238E27FC236}">
                  <a16:creationId xmlns:a16="http://schemas.microsoft.com/office/drawing/2014/main" id="{453B0990-BAA5-4F19-B530-26AEBE72F21F}"/>
                </a:ext>
              </a:extLst>
            </p:cNvPr>
            <p:cNvSpPr/>
            <p:nvPr/>
          </p:nvSpPr>
          <p:spPr>
            <a:xfrm>
              <a:off x="2129398" y="2807"/>
              <a:ext cx="4890817" cy="123539"/>
            </a:xfrm>
            <a:custGeom>
              <a:avLst/>
              <a:gdLst>
                <a:gd name="connsiteX0" fmla="*/ -2189 w 4890817"/>
                <a:gd name="connsiteY0" fmla="*/ 123057 h 123539"/>
                <a:gd name="connsiteX1" fmla="*/ -2189 w 4890817"/>
                <a:gd name="connsiteY1" fmla="*/ -483 h 123539"/>
                <a:gd name="connsiteX2" fmla="*/ 4888629 w 4890817"/>
                <a:gd name="connsiteY2" fmla="*/ 123057 h 123539"/>
                <a:gd name="connsiteX3" fmla="*/ -2189 w 4890817"/>
                <a:gd name="connsiteY3" fmla="*/ 123057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90817" h="123539">
                  <a:moveTo>
                    <a:pt x="-2189" y="123057"/>
                  </a:moveTo>
                  <a:lnTo>
                    <a:pt x="-2189" y="-483"/>
                  </a:lnTo>
                  <a:lnTo>
                    <a:pt x="4888629" y="123057"/>
                  </a:lnTo>
                  <a:lnTo>
                    <a:pt x="-2189" y="12305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33" name="Freeform: Shape 1532">
              <a:extLst>
                <a:ext uri="{FF2B5EF4-FFF2-40B4-BE49-F238E27FC236}">
                  <a16:creationId xmlns:a16="http://schemas.microsoft.com/office/drawing/2014/main" id="{8193FE5B-362A-4857-9641-CBE2D02ACEEE}"/>
                </a:ext>
              </a:extLst>
            </p:cNvPr>
            <p:cNvSpPr/>
            <p:nvPr/>
          </p:nvSpPr>
          <p:spPr>
            <a:xfrm>
              <a:off x="2129398" y="2807"/>
              <a:ext cx="4890817" cy="123539"/>
            </a:xfrm>
            <a:custGeom>
              <a:avLst/>
              <a:gdLst>
                <a:gd name="connsiteX0" fmla="*/ 4888629 w 4890817"/>
                <a:gd name="connsiteY0" fmla="*/ 123057 h 123539"/>
                <a:gd name="connsiteX1" fmla="*/ -2189 w 4890817"/>
                <a:gd name="connsiteY1" fmla="*/ -483 h 123539"/>
                <a:gd name="connsiteX2" fmla="*/ 4888629 w 4890817"/>
                <a:gd name="connsiteY2" fmla="*/ -483 h 123539"/>
                <a:gd name="connsiteX3" fmla="*/ 4888629 w 4890817"/>
                <a:gd name="connsiteY3" fmla="*/ 123057 h 1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90817" h="123539">
                  <a:moveTo>
                    <a:pt x="4888629" y="123057"/>
                  </a:moveTo>
                  <a:lnTo>
                    <a:pt x="-2189" y="-483"/>
                  </a:lnTo>
                  <a:lnTo>
                    <a:pt x="4888629" y="-483"/>
                  </a:lnTo>
                  <a:lnTo>
                    <a:pt x="4888629" y="12305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34" name="Freeform: Shape 1533">
              <a:extLst>
                <a:ext uri="{FF2B5EF4-FFF2-40B4-BE49-F238E27FC236}">
                  <a16:creationId xmlns:a16="http://schemas.microsoft.com/office/drawing/2014/main" id="{B46EE9E3-1834-4BD3-B400-9192E5BB5DEF}"/>
                </a:ext>
              </a:extLst>
            </p:cNvPr>
            <p:cNvSpPr/>
            <p:nvPr/>
          </p:nvSpPr>
          <p:spPr>
            <a:xfrm>
              <a:off x="7020215" y="2807"/>
              <a:ext cx="117918" cy="5137884"/>
            </a:xfrm>
            <a:custGeom>
              <a:avLst/>
              <a:gdLst>
                <a:gd name="connsiteX0" fmla="*/ -2189 w 117918"/>
                <a:gd name="connsiteY0" fmla="*/ 121759 h 5137884"/>
                <a:gd name="connsiteX1" fmla="*/ -2189 w 117918"/>
                <a:gd name="connsiteY1" fmla="*/ -483 h 5137884"/>
                <a:gd name="connsiteX2" fmla="*/ 115730 w 117918"/>
                <a:gd name="connsiteY2" fmla="*/ 5137402 h 5137884"/>
                <a:gd name="connsiteX3" fmla="*/ -2189 w 117918"/>
                <a:gd name="connsiteY3" fmla="*/ 121748 h 513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5137884">
                  <a:moveTo>
                    <a:pt x="-2189" y="121759"/>
                  </a:moveTo>
                  <a:lnTo>
                    <a:pt x="-2189" y="-483"/>
                  </a:lnTo>
                  <a:lnTo>
                    <a:pt x="115730" y="5137402"/>
                  </a:lnTo>
                  <a:lnTo>
                    <a:pt x="-2189" y="12174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35" name="Freeform: Shape 1534">
              <a:extLst>
                <a:ext uri="{FF2B5EF4-FFF2-40B4-BE49-F238E27FC236}">
                  <a16:creationId xmlns:a16="http://schemas.microsoft.com/office/drawing/2014/main" id="{00138D8C-74C1-477A-98D7-8BAEB5D7B2D5}"/>
                </a:ext>
              </a:extLst>
            </p:cNvPr>
            <p:cNvSpPr/>
            <p:nvPr/>
          </p:nvSpPr>
          <p:spPr>
            <a:xfrm>
              <a:off x="7020215" y="2807"/>
              <a:ext cx="117918" cy="5137884"/>
            </a:xfrm>
            <a:custGeom>
              <a:avLst/>
              <a:gdLst>
                <a:gd name="connsiteX0" fmla="*/ 115730 w 117918"/>
                <a:gd name="connsiteY0" fmla="*/ 5137402 h 5137884"/>
                <a:gd name="connsiteX1" fmla="*/ -2189 w 117918"/>
                <a:gd name="connsiteY1" fmla="*/ -483 h 5137884"/>
                <a:gd name="connsiteX2" fmla="*/ 115730 w 117918"/>
                <a:gd name="connsiteY2" fmla="*/ -483 h 5137884"/>
                <a:gd name="connsiteX3" fmla="*/ 115730 w 117918"/>
                <a:gd name="connsiteY3" fmla="*/ 5137402 h 513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5137884">
                  <a:moveTo>
                    <a:pt x="115730" y="5137402"/>
                  </a:moveTo>
                  <a:lnTo>
                    <a:pt x="-2189" y="-483"/>
                  </a:lnTo>
                  <a:lnTo>
                    <a:pt x="115730" y="-483"/>
                  </a:lnTo>
                  <a:lnTo>
                    <a:pt x="115730" y="513740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36" name="Freeform: Shape 1535">
              <a:extLst>
                <a:ext uri="{FF2B5EF4-FFF2-40B4-BE49-F238E27FC236}">
                  <a16:creationId xmlns:a16="http://schemas.microsoft.com/office/drawing/2014/main" id="{8EDB1F46-71FD-4427-BC61-82D3E3A47C58}"/>
                </a:ext>
              </a:extLst>
            </p:cNvPr>
            <p:cNvSpPr/>
            <p:nvPr/>
          </p:nvSpPr>
          <p:spPr>
            <a:xfrm>
              <a:off x="2005864" y="2807"/>
              <a:ext cx="123533" cy="5137884"/>
            </a:xfrm>
            <a:custGeom>
              <a:avLst/>
              <a:gdLst>
                <a:gd name="connsiteX0" fmla="*/ 121345 w 123533"/>
                <a:gd name="connsiteY0" fmla="*/ 5137402 h 5137884"/>
                <a:gd name="connsiteX1" fmla="*/ -2189 w 123533"/>
                <a:gd name="connsiteY1" fmla="*/ -483 h 5137884"/>
                <a:gd name="connsiteX2" fmla="*/ 121345 w 123533"/>
                <a:gd name="connsiteY2" fmla="*/ 5015160 h 5137884"/>
                <a:gd name="connsiteX3" fmla="*/ 121345 w 123533"/>
                <a:gd name="connsiteY3" fmla="*/ 5137402 h 513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137884">
                  <a:moveTo>
                    <a:pt x="121345" y="5137402"/>
                  </a:moveTo>
                  <a:lnTo>
                    <a:pt x="-2189" y="-483"/>
                  </a:lnTo>
                  <a:lnTo>
                    <a:pt x="121345" y="5015160"/>
                  </a:lnTo>
                  <a:lnTo>
                    <a:pt x="121345" y="513740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37" name="Freeform: Shape 1536">
              <a:extLst>
                <a:ext uri="{FF2B5EF4-FFF2-40B4-BE49-F238E27FC236}">
                  <a16:creationId xmlns:a16="http://schemas.microsoft.com/office/drawing/2014/main" id="{AE2F1C7B-7605-4628-8649-95F8CCA3CF83}"/>
                </a:ext>
              </a:extLst>
            </p:cNvPr>
            <p:cNvSpPr/>
            <p:nvPr/>
          </p:nvSpPr>
          <p:spPr>
            <a:xfrm>
              <a:off x="2005864" y="2807"/>
              <a:ext cx="123533" cy="5014350"/>
            </a:xfrm>
            <a:custGeom>
              <a:avLst/>
              <a:gdLst>
                <a:gd name="connsiteX0" fmla="*/ 121345 w 123533"/>
                <a:gd name="connsiteY0" fmla="*/ 5013868 h 5014350"/>
                <a:gd name="connsiteX1" fmla="*/ -2189 w 123533"/>
                <a:gd name="connsiteY1" fmla="*/ -483 h 5014350"/>
                <a:gd name="connsiteX2" fmla="*/ 121345 w 123533"/>
                <a:gd name="connsiteY2" fmla="*/ 121726 h 5014350"/>
                <a:gd name="connsiteX3" fmla="*/ 121345 w 123533"/>
                <a:gd name="connsiteY3" fmla="*/ 5013868 h 50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533" h="5014350">
                  <a:moveTo>
                    <a:pt x="121345" y="5013868"/>
                  </a:moveTo>
                  <a:lnTo>
                    <a:pt x="-2189" y="-483"/>
                  </a:lnTo>
                  <a:lnTo>
                    <a:pt x="121345" y="121726"/>
                  </a:lnTo>
                  <a:lnTo>
                    <a:pt x="121345" y="501386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38" name="Freeform: Shape 1537">
              <a:extLst>
                <a:ext uri="{FF2B5EF4-FFF2-40B4-BE49-F238E27FC236}">
                  <a16:creationId xmlns:a16="http://schemas.microsoft.com/office/drawing/2014/main" id="{63816750-59E4-45C8-AF3B-8964626F66D4}"/>
                </a:ext>
              </a:extLst>
            </p:cNvPr>
            <p:cNvSpPr/>
            <p:nvPr/>
          </p:nvSpPr>
          <p:spPr>
            <a:xfrm>
              <a:off x="7020215" y="5017158"/>
              <a:ext cx="117918" cy="123533"/>
            </a:xfrm>
            <a:custGeom>
              <a:avLst/>
              <a:gdLst>
                <a:gd name="connsiteX0" fmla="*/ -2189 w 117918"/>
                <a:gd name="connsiteY0" fmla="*/ 123051 h 123533"/>
                <a:gd name="connsiteX1" fmla="*/ -2189 w 117918"/>
                <a:gd name="connsiteY1" fmla="*/ -483 h 123533"/>
                <a:gd name="connsiteX2" fmla="*/ 115730 w 117918"/>
                <a:gd name="connsiteY2" fmla="*/ 123051 h 123533"/>
                <a:gd name="connsiteX3" fmla="*/ -2189 w 117918"/>
                <a:gd name="connsiteY3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123533">
                  <a:moveTo>
                    <a:pt x="-2189" y="123051"/>
                  </a:moveTo>
                  <a:lnTo>
                    <a:pt x="-2189" y="-483"/>
                  </a:lnTo>
                  <a:lnTo>
                    <a:pt x="115730" y="123051"/>
                  </a:lnTo>
                  <a:lnTo>
                    <a:pt x="-2189" y="1230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39" name="Freeform: Shape 1538">
              <a:extLst>
                <a:ext uri="{FF2B5EF4-FFF2-40B4-BE49-F238E27FC236}">
                  <a16:creationId xmlns:a16="http://schemas.microsoft.com/office/drawing/2014/main" id="{ED2356BB-793E-47DD-8E2C-C374E06FE4A9}"/>
                </a:ext>
              </a:extLst>
            </p:cNvPr>
            <p:cNvSpPr/>
            <p:nvPr/>
          </p:nvSpPr>
          <p:spPr>
            <a:xfrm>
              <a:off x="7020215" y="126341"/>
              <a:ext cx="117918" cy="5014350"/>
            </a:xfrm>
            <a:custGeom>
              <a:avLst/>
              <a:gdLst>
                <a:gd name="connsiteX0" fmla="*/ -2189 w 117918"/>
                <a:gd name="connsiteY0" fmla="*/ 4891626 h 5014350"/>
                <a:gd name="connsiteX1" fmla="*/ -2189 w 117918"/>
                <a:gd name="connsiteY1" fmla="*/ -483 h 5014350"/>
                <a:gd name="connsiteX2" fmla="*/ 115730 w 117918"/>
                <a:gd name="connsiteY2" fmla="*/ 5013868 h 5014350"/>
                <a:gd name="connsiteX3" fmla="*/ -2189 w 117918"/>
                <a:gd name="connsiteY3" fmla="*/ 4891682 h 50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18" h="5014350">
                  <a:moveTo>
                    <a:pt x="-2189" y="4891626"/>
                  </a:moveTo>
                  <a:lnTo>
                    <a:pt x="-2189" y="-483"/>
                  </a:lnTo>
                  <a:lnTo>
                    <a:pt x="115730" y="5013868"/>
                  </a:lnTo>
                  <a:lnTo>
                    <a:pt x="-2189" y="489168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40" name="Freeform: Shape 1539">
              <a:extLst>
                <a:ext uri="{FF2B5EF4-FFF2-40B4-BE49-F238E27FC236}">
                  <a16:creationId xmlns:a16="http://schemas.microsoft.com/office/drawing/2014/main" id="{83D132B8-63B5-4982-BEC2-41D39709CEB2}"/>
                </a:ext>
              </a:extLst>
            </p:cNvPr>
            <p:cNvSpPr/>
            <p:nvPr/>
          </p:nvSpPr>
          <p:spPr>
            <a:xfrm>
              <a:off x="2005864" y="2807"/>
              <a:ext cx="5132269" cy="5615"/>
            </a:xfrm>
            <a:custGeom>
              <a:avLst/>
              <a:gdLst>
                <a:gd name="connsiteX0" fmla="*/ -2189 w 5132269"/>
                <a:gd name="connsiteY0" fmla="*/ -483 h 5615"/>
                <a:gd name="connsiteX1" fmla="*/ 5130081 w 513226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32269" h="5615">
                  <a:moveTo>
                    <a:pt x="-2189" y="-483"/>
                  </a:moveTo>
                  <a:lnTo>
                    <a:pt x="513008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41" name="Freeform: Shape 1540">
              <a:extLst>
                <a:ext uri="{FF2B5EF4-FFF2-40B4-BE49-F238E27FC236}">
                  <a16:creationId xmlns:a16="http://schemas.microsoft.com/office/drawing/2014/main" id="{8BB710D2-4F84-4D7A-85FC-9DC4242E8187}"/>
                </a:ext>
              </a:extLst>
            </p:cNvPr>
            <p:cNvSpPr/>
            <p:nvPr/>
          </p:nvSpPr>
          <p:spPr>
            <a:xfrm>
              <a:off x="7138134" y="2807"/>
              <a:ext cx="5615" cy="5137884"/>
            </a:xfrm>
            <a:custGeom>
              <a:avLst/>
              <a:gdLst>
                <a:gd name="connsiteX0" fmla="*/ -2189 w 5615"/>
                <a:gd name="connsiteY0" fmla="*/ -483 h 5137884"/>
                <a:gd name="connsiteX1" fmla="*/ -2189 w 5615"/>
                <a:gd name="connsiteY1" fmla="*/ 5137402 h 513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137884">
                  <a:moveTo>
                    <a:pt x="-2189" y="-483"/>
                  </a:moveTo>
                  <a:lnTo>
                    <a:pt x="-2189" y="5137402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42" name="Freeform: Shape 1541">
              <a:extLst>
                <a:ext uri="{FF2B5EF4-FFF2-40B4-BE49-F238E27FC236}">
                  <a16:creationId xmlns:a16="http://schemas.microsoft.com/office/drawing/2014/main" id="{7266158D-C53C-4AB0-87EA-C4D795835E32}"/>
                </a:ext>
              </a:extLst>
            </p:cNvPr>
            <p:cNvSpPr/>
            <p:nvPr/>
          </p:nvSpPr>
          <p:spPr>
            <a:xfrm>
              <a:off x="2005864" y="5140692"/>
              <a:ext cx="5132269" cy="5615"/>
            </a:xfrm>
            <a:custGeom>
              <a:avLst/>
              <a:gdLst>
                <a:gd name="connsiteX0" fmla="*/ 5130081 w 5132269"/>
                <a:gd name="connsiteY0" fmla="*/ -483 h 5615"/>
                <a:gd name="connsiteX1" fmla="*/ -2189 w 513226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32269" h="5615">
                  <a:moveTo>
                    <a:pt x="5130081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43" name="Freeform: Shape 1542">
              <a:extLst>
                <a:ext uri="{FF2B5EF4-FFF2-40B4-BE49-F238E27FC236}">
                  <a16:creationId xmlns:a16="http://schemas.microsoft.com/office/drawing/2014/main" id="{7703F38D-95DF-4890-8CF2-F1613A675F36}"/>
                </a:ext>
              </a:extLst>
            </p:cNvPr>
            <p:cNvSpPr/>
            <p:nvPr/>
          </p:nvSpPr>
          <p:spPr>
            <a:xfrm>
              <a:off x="2005864" y="2807"/>
              <a:ext cx="5615" cy="5137884"/>
            </a:xfrm>
            <a:custGeom>
              <a:avLst/>
              <a:gdLst>
                <a:gd name="connsiteX0" fmla="*/ -2189 w 5615"/>
                <a:gd name="connsiteY0" fmla="*/ 5137402 h 5137884"/>
                <a:gd name="connsiteX1" fmla="*/ -2189 w 5615"/>
                <a:gd name="connsiteY1" fmla="*/ -483 h 513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137884">
                  <a:moveTo>
                    <a:pt x="-2189" y="5137402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44" name="Freeform: Shape 1543">
              <a:extLst>
                <a:ext uri="{FF2B5EF4-FFF2-40B4-BE49-F238E27FC236}">
                  <a16:creationId xmlns:a16="http://schemas.microsoft.com/office/drawing/2014/main" id="{18E9D12E-EA56-4FDC-8F3C-D818DA19EA09}"/>
                </a:ext>
              </a:extLst>
            </p:cNvPr>
            <p:cNvSpPr/>
            <p:nvPr/>
          </p:nvSpPr>
          <p:spPr>
            <a:xfrm>
              <a:off x="2252932" y="4893624"/>
              <a:ext cx="2195533" cy="5615"/>
            </a:xfrm>
            <a:custGeom>
              <a:avLst/>
              <a:gdLst>
                <a:gd name="connsiteX0" fmla="*/ 2193344 w 2195533"/>
                <a:gd name="connsiteY0" fmla="*/ -483 h 5615"/>
                <a:gd name="connsiteX1" fmla="*/ -2189 w 2195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95533" h="5615">
                  <a:moveTo>
                    <a:pt x="2193344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45" name="Freeform: Shape 1544">
              <a:extLst>
                <a:ext uri="{FF2B5EF4-FFF2-40B4-BE49-F238E27FC236}">
                  <a16:creationId xmlns:a16="http://schemas.microsoft.com/office/drawing/2014/main" id="{A70940F4-5DF6-41F5-AE87-557A1E6CD167}"/>
                </a:ext>
              </a:extLst>
            </p:cNvPr>
            <p:cNvSpPr/>
            <p:nvPr/>
          </p:nvSpPr>
          <p:spPr>
            <a:xfrm>
              <a:off x="4448465" y="3574058"/>
              <a:ext cx="5615" cy="1319566"/>
            </a:xfrm>
            <a:custGeom>
              <a:avLst/>
              <a:gdLst>
                <a:gd name="connsiteX0" fmla="*/ -2189 w 5615"/>
                <a:gd name="connsiteY0" fmla="*/ -483 h 1319566"/>
                <a:gd name="connsiteX1" fmla="*/ -2189 w 5615"/>
                <a:gd name="connsiteY1" fmla="*/ 1319083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19566">
                  <a:moveTo>
                    <a:pt x="-2189" y="-483"/>
                  </a:moveTo>
                  <a:lnTo>
                    <a:pt x="-2189" y="13190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46" name="Freeform: Shape 1545">
              <a:extLst>
                <a:ext uri="{FF2B5EF4-FFF2-40B4-BE49-F238E27FC236}">
                  <a16:creationId xmlns:a16="http://schemas.microsoft.com/office/drawing/2014/main" id="{1CFFD623-27F1-4A4E-98D7-3CF56DEBD8AB}"/>
                </a:ext>
              </a:extLst>
            </p:cNvPr>
            <p:cNvSpPr/>
            <p:nvPr/>
          </p:nvSpPr>
          <p:spPr>
            <a:xfrm>
              <a:off x="2252932" y="4893624"/>
              <a:ext cx="2195533" cy="5615"/>
            </a:xfrm>
            <a:custGeom>
              <a:avLst/>
              <a:gdLst>
                <a:gd name="connsiteX0" fmla="*/ 2193344 w 2195533"/>
                <a:gd name="connsiteY0" fmla="*/ -483 h 5615"/>
                <a:gd name="connsiteX1" fmla="*/ -2189 w 2195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95533" h="5615">
                  <a:moveTo>
                    <a:pt x="2193344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47" name="Freeform: Shape 1546">
              <a:extLst>
                <a:ext uri="{FF2B5EF4-FFF2-40B4-BE49-F238E27FC236}">
                  <a16:creationId xmlns:a16="http://schemas.microsoft.com/office/drawing/2014/main" id="{3F839E4B-B1D1-4E22-B82C-F372BC097947}"/>
                </a:ext>
              </a:extLst>
            </p:cNvPr>
            <p:cNvSpPr/>
            <p:nvPr/>
          </p:nvSpPr>
          <p:spPr>
            <a:xfrm>
              <a:off x="2252932" y="3574058"/>
              <a:ext cx="5615" cy="1319566"/>
            </a:xfrm>
            <a:custGeom>
              <a:avLst/>
              <a:gdLst>
                <a:gd name="connsiteX0" fmla="*/ -2189 w 5615"/>
                <a:gd name="connsiteY0" fmla="*/ 1319083 h 1319566"/>
                <a:gd name="connsiteX1" fmla="*/ -2189 w 5615"/>
                <a:gd name="connsiteY1" fmla="*/ -483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19566">
                  <a:moveTo>
                    <a:pt x="-2189" y="13190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48" name="Freeform: Shape 1547">
              <a:extLst>
                <a:ext uri="{FF2B5EF4-FFF2-40B4-BE49-F238E27FC236}">
                  <a16:creationId xmlns:a16="http://schemas.microsoft.com/office/drawing/2014/main" id="{0F998CBE-A7C5-4FDD-93F6-E9B15251F100}"/>
                </a:ext>
              </a:extLst>
            </p:cNvPr>
            <p:cNvSpPr/>
            <p:nvPr/>
          </p:nvSpPr>
          <p:spPr>
            <a:xfrm>
              <a:off x="2370850" y="3697592"/>
              <a:ext cx="1959696" cy="5615"/>
            </a:xfrm>
            <a:custGeom>
              <a:avLst/>
              <a:gdLst>
                <a:gd name="connsiteX0" fmla="*/ -2189 w 1959696"/>
                <a:gd name="connsiteY0" fmla="*/ -483 h 5615"/>
                <a:gd name="connsiteX1" fmla="*/ 1957507 w 19596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9696" h="5615">
                  <a:moveTo>
                    <a:pt x="-2189" y="-483"/>
                  </a:moveTo>
                  <a:lnTo>
                    <a:pt x="195750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49" name="Freeform: Shape 1548">
              <a:extLst>
                <a:ext uri="{FF2B5EF4-FFF2-40B4-BE49-F238E27FC236}">
                  <a16:creationId xmlns:a16="http://schemas.microsoft.com/office/drawing/2014/main" id="{9AD54ED6-8297-4830-BF08-AF2B54C01E4F}"/>
                </a:ext>
              </a:extLst>
            </p:cNvPr>
            <p:cNvSpPr/>
            <p:nvPr/>
          </p:nvSpPr>
          <p:spPr>
            <a:xfrm>
              <a:off x="2370850" y="4770090"/>
              <a:ext cx="1959696" cy="5615"/>
            </a:xfrm>
            <a:custGeom>
              <a:avLst/>
              <a:gdLst>
                <a:gd name="connsiteX0" fmla="*/ -2189 w 1959696"/>
                <a:gd name="connsiteY0" fmla="*/ -483 h 5615"/>
                <a:gd name="connsiteX1" fmla="*/ 1957507 w 19596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9696" h="5615">
                  <a:moveTo>
                    <a:pt x="-2189" y="-483"/>
                  </a:moveTo>
                  <a:lnTo>
                    <a:pt x="195750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50" name="Freeform: Shape 1549">
              <a:extLst>
                <a:ext uri="{FF2B5EF4-FFF2-40B4-BE49-F238E27FC236}">
                  <a16:creationId xmlns:a16="http://schemas.microsoft.com/office/drawing/2014/main" id="{8F7CA19B-3714-4EDB-B4BB-C2AE6102D17F}"/>
                </a:ext>
              </a:extLst>
            </p:cNvPr>
            <p:cNvSpPr/>
            <p:nvPr/>
          </p:nvSpPr>
          <p:spPr>
            <a:xfrm>
              <a:off x="2370850" y="3821126"/>
              <a:ext cx="381831" cy="5615"/>
            </a:xfrm>
            <a:custGeom>
              <a:avLst/>
              <a:gdLst>
                <a:gd name="connsiteX0" fmla="*/ -2189 w 381831"/>
                <a:gd name="connsiteY0" fmla="*/ -483 h 5615"/>
                <a:gd name="connsiteX1" fmla="*/ 379643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-2189" y="-483"/>
                  </a:moveTo>
                  <a:lnTo>
                    <a:pt x="37964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51" name="Freeform: Shape 1550">
              <a:extLst>
                <a:ext uri="{FF2B5EF4-FFF2-40B4-BE49-F238E27FC236}">
                  <a16:creationId xmlns:a16="http://schemas.microsoft.com/office/drawing/2014/main" id="{C852ADCE-DB79-41EB-AD3B-3E855C5DECAC}"/>
                </a:ext>
              </a:extLst>
            </p:cNvPr>
            <p:cNvSpPr/>
            <p:nvPr/>
          </p:nvSpPr>
          <p:spPr>
            <a:xfrm>
              <a:off x="2370850" y="4174882"/>
              <a:ext cx="381831" cy="5615"/>
            </a:xfrm>
            <a:custGeom>
              <a:avLst/>
              <a:gdLst>
                <a:gd name="connsiteX0" fmla="*/ -2189 w 381831"/>
                <a:gd name="connsiteY0" fmla="*/ -483 h 5615"/>
                <a:gd name="connsiteX1" fmla="*/ 379643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-2189" y="-483"/>
                  </a:moveTo>
                  <a:lnTo>
                    <a:pt x="37964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52" name="Freeform: Shape 1551">
              <a:extLst>
                <a:ext uri="{FF2B5EF4-FFF2-40B4-BE49-F238E27FC236}">
                  <a16:creationId xmlns:a16="http://schemas.microsoft.com/office/drawing/2014/main" id="{0C7F9737-5E65-4612-9E39-0FEA5FED0717}"/>
                </a:ext>
              </a:extLst>
            </p:cNvPr>
            <p:cNvSpPr/>
            <p:nvPr/>
          </p:nvSpPr>
          <p:spPr>
            <a:xfrm>
              <a:off x="2370850" y="4292801"/>
              <a:ext cx="381831" cy="5615"/>
            </a:xfrm>
            <a:custGeom>
              <a:avLst/>
              <a:gdLst>
                <a:gd name="connsiteX0" fmla="*/ -2189 w 381831"/>
                <a:gd name="connsiteY0" fmla="*/ -483 h 5615"/>
                <a:gd name="connsiteX1" fmla="*/ 379643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-2189" y="-483"/>
                  </a:moveTo>
                  <a:lnTo>
                    <a:pt x="37964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53" name="Freeform: Shape 1552">
              <a:extLst>
                <a:ext uri="{FF2B5EF4-FFF2-40B4-BE49-F238E27FC236}">
                  <a16:creationId xmlns:a16="http://schemas.microsoft.com/office/drawing/2014/main" id="{A87FF2B9-C3EC-48F2-B70F-B8B616C67F2F}"/>
                </a:ext>
              </a:extLst>
            </p:cNvPr>
            <p:cNvSpPr/>
            <p:nvPr/>
          </p:nvSpPr>
          <p:spPr>
            <a:xfrm>
              <a:off x="2752682" y="3821126"/>
              <a:ext cx="5615" cy="353756"/>
            </a:xfrm>
            <a:custGeom>
              <a:avLst/>
              <a:gdLst>
                <a:gd name="connsiteX0" fmla="*/ -2189 w 5615"/>
                <a:gd name="connsiteY0" fmla="*/ -483 h 353756"/>
                <a:gd name="connsiteX1" fmla="*/ -2189 w 5615"/>
                <a:gd name="connsiteY1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-483"/>
                  </a:moveTo>
                  <a:lnTo>
                    <a:pt x="-2189" y="35327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54" name="Freeform: Shape 1553">
              <a:extLst>
                <a:ext uri="{FF2B5EF4-FFF2-40B4-BE49-F238E27FC236}">
                  <a16:creationId xmlns:a16="http://schemas.microsoft.com/office/drawing/2014/main" id="{CFEFF015-951A-4FAD-AF5C-423ABB5427DE}"/>
                </a:ext>
              </a:extLst>
            </p:cNvPr>
            <p:cNvSpPr/>
            <p:nvPr/>
          </p:nvSpPr>
          <p:spPr>
            <a:xfrm>
              <a:off x="2370850" y="4652172"/>
              <a:ext cx="381831" cy="5615"/>
            </a:xfrm>
            <a:custGeom>
              <a:avLst/>
              <a:gdLst>
                <a:gd name="connsiteX0" fmla="*/ 379643 w 381831"/>
                <a:gd name="connsiteY0" fmla="*/ -483 h 5615"/>
                <a:gd name="connsiteX1" fmla="*/ -2189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379643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55" name="Freeform: Shape 1554">
              <a:extLst>
                <a:ext uri="{FF2B5EF4-FFF2-40B4-BE49-F238E27FC236}">
                  <a16:creationId xmlns:a16="http://schemas.microsoft.com/office/drawing/2014/main" id="{1CBAC8BA-18DB-4D11-BBDA-6C83783B824E}"/>
                </a:ext>
              </a:extLst>
            </p:cNvPr>
            <p:cNvSpPr/>
            <p:nvPr/>
          </p:nvSpPr>
          <p:spPr>
            <a:xfrm>
              <a:off x="2752682" y="4292801"/>
              <a:ext cx="5615" cy="359371"/>
            </a:xfrm>
            <a:custGeom>
              <a:avLst/>
              <a:gdLst>
                <a:gd name="connsiteX0" fmla="*/ -2189 w 5615"/>
                <a:gd name="connsiteY0" fmla="*/ -483 h 359371"/>
                <a:gd name="connsiteX1" fmla="*/ -2189 w 5615"/>
                <a:gd name="connsiteY1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-483"/>
                  </a:moveTo>
                  <a:lnTo>
                    <a:pt x="-2189" y="358888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56" name="Freeform: Shape 1555">
              <a:extLst>
                <a:ext uri="{FF2B5EF4-FFF2-40B4-BE49-F238E27FC236}">
                  <a16:creationId xmlns:a16="http://schemas.microsoft.com/office/drawing/2014/main" id="{DCAFD778-7FDE-4B82-945F-D92B1BD96C35}"/>
                </a:ext>
              </a:extLst>
            </p:cNvPr>
            <p:cNvSpPr/>
            <p:nvPr/>
          </p:nvSpPr>
          <p:spPr>
            <a:xfrm>
              <a:off x="2876216" y="4292801"/>
              <a:ext cx="5615" cy="359371"/>
            </a:xfrm>
            <a:custGeom>
              <a:avLst/>
              <a:gdLst>
                <a:gd name="connsiteX0" fmla="*/ -2189 w 5615"/>
                <a:gd name="connsiteY0" fmla="*/ -483 h 359371"/>
                <a:gd name="connsiteX1" fmla="*/ -2189 w 5615"/>
                <a:gd name="connsiteY1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-483"/>
                  </a:moveTo>
                  <a:lnTo>
                    <a:pt x="-2189" y="358888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57" name="Freeform: Shape 1556">
              <a:extLst>
                <a:ext uri="{FF2B5EF4-FFF2-40B4-BE49-F238E27FC236}">
                  <a16:creationId xmlns:a16="http://schemas.microsoft.com/office/drawing/2014/main" id="{DC6385AE-691C-4747-B93A-E27C0405BF1E}"/>
                </a:ext>
              </a:extLst>
            </p:cNvPr>
            <p:cNvSpPr/>
            <p:nvPr/>
          </p:nvSpPr>
          <p:spPr>
            <a:xfrm>
              <a:off x="2370850" y="4652172"/>
              <a:ext cx="5615" cy="117918"/>
            </a:xfrm>
            <a:custGeom>
              <a:avLst/>
              <a:gdLst>
                <a:gd name="connsiteX0" fmla="*/ -2189 w 5615"/>
                <a:gd name="connsiteY0" fmla="*/ 117436 h 117918"/>
                <a:gd name="connsiteX1" fmla="*/ -2189 w 5615"/>
                <a:gd name="connsiteY1" fmla="*/ -483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11743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58" name="Freeform: Shape 1557">
              <a:extLst>
                <a:ext uri="{FF2B5EF4-FFF2-40B4-BE49-F238E27FC236}">
                  <a16:creationId xmlns:a16="http://schemas.microsoft.com/office/drawing/2014/main" id="{4B2757E6-AE6B-43A4-9F63-D5CB34DBA94A}"/>
                </a:ext>
              </a:extLst>
            </p:cNvPr>
            <p:cNvSpPr/>
            <p:nvPr/>
          </p:nvSpPr>
          <p:spPr>
            <a:xfrm>
              <a:off x="2370850" y="4174882"/>
              <a:ext cx="5615" cy="117918"/>
            </a:xfrm>
            <a:custGeom>
              <a:avLst/>
              <a:gdLst>
                <a:gd name="connsiteX0" fmla="*/ -2189 w 5615"/>
                <a:gd name="connsiteY0" fmla="*/ 117436 h 117918"/>
                <a:gd name="connsiteX1" fmla="*/ -2189 w 5615"/>
                <a:gd name="connsiteY1" fmla="*/ -483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11743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59" name="Freeform: Shape 1558">
              <a:extLst>
                <a:ext uri="{FF2B5EF4-FFF2-40B4-BE49-F238E27FC236}">
                  <a16:creationId xmlns:a16="http://schemas.microsoft.com/office/drawing/2014/main" id="{A6C03FAB-0CF5-425C-A62F-12A47ED02409}"/>
                </a:ext>
              </a:extLst>
            </p:cNvPr>
            <p:cNvSpPr/>
            <p:nvPr/>
          </p:nvSpPr>
          <p:spPr>
            <a:xfrm>
              <a:off x="2876216" y="4652172"/>
              <a:ext cx="381831" cy="5615"/>
            </a:xfrm>
            <a:custGeom>
              <a:avLst/>
              <a:gdLst>
                <a:gd name="connsiteX0" fmla="*/ 379643 w 381831"/>
                <a:gd name="connsiteY0" fmla="*/ -483 h 5615"/>
                <a:gd name="connsiteX1" fmla="*/ -2189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379643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60" name="Freeform: Shape 1559">
              <a:extLst>
                <a:ext uri="{FF2B5EF4-FFF2-40B4-BE49-F238E27FC236}">
                  <a16:creationId xmlns:a16="http://schemas.microsoft.com/office/drawing/2014/main" id="{38AC59AD-3B78-4D52-88B7-D306412915F9}"/>
                </a:ext>
              </a:extLst>
            </p:cNvPr>
            <p:cNvSpPr/>
            <p:nvPr/>
          </p:nvSpPr>
          <p:spPr>
            <a:xfrm>
              <a:off x="2876216" y="4292801"/>
              <a:ext cx="381831" cy="5615"/>
            </a:xfrm>
            <a:custGeom>
              <a:avLst/>
              <a:gdLst>
                <a:gd name="connsiteX0" fmla="*/ -2189 w 381831"/>
                <a:gd name="connsiteY0" fmla="*/ -483 h 5615"/>
                <a:gd name="connsiteX1" fmla="*/ 379643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-2189" y="-483"/>
                  </a:moveTo>
                  <a:lnTo>
                    <a:pt x="37964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61" name="Freeform: Shape 1560">
              <a:extLst>
                <a:ext uri="{FF2B5EF4-FFF2-40B4-BE49-F238E27FC236}">
                  <a16:creationId xmlns:a16="http://schemas.microsoft.com/office/drawing/2014/main" id="{64309C2C-6D18-4CAA-A24D-7CEE485011A3}"/>
                </a:ext>
              </a:extLst>
            </p:cNvPr>
            <p:cNvSpPr/>
            <p:nvPr/>
          </p:nvSpPr>
          <p:spPr>
            <a:xfrm>
              <a:off x="3381582" y="4292801"/>
              <a:ext cx="5615" cy="359371"/>
            </a:xfrm>
            <a:custGeom>
              <a:avLst/>
              <a:gdLst>
                <a:gd name="connsiteX0" fmla="*/ -2189 w 5615"/>
                <a:gd name="connsiteY0" fmla="*/ -483 h 359371"/>
                <a:gd name="connsiteX1" fmla="*/ -2189 w 5615"/>
                <a:gd name="connsiteY1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-483"/>
                  </a:moveTo>
                  <a:lnTo>
                    <a:pt x="-2189" y="358888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62" name="Freeform: Shape 1561">
              <a:extLst>
                <a:ext uri="{FF2B5EF4-FFF2-40B4-BE49-F238E27FC236}">
                  <a16:creationId xmlns:a16="http://schemas.microsoft.com/office/drawing/2014/main" id="{952171D4-4E81-4BC8-AECC-6494F0E0B1C6}"/>
                </a:ext>
              </a:extLst>
            </p:cNvPr>
            <p:cNvSpPr/>
            <p:nvPr/>
          </p:nvSpPr>
          <p:spPr>
            <a:xfrm>
              <a:off x="3258048" y="4292801"/>
              <a:ext cx="5615" cy="359371"/>
            </a:xfrm>
            <a:custGeom>
              <a:avLst/>
              <a:gdLst>
                <a:gd name="connsiteX0" fmla="*/ -2189 w 5615"/>
                <a:gd name="connsiteY0" fmla="*/ -483 h 359371"/>
                <a:gd name="connsiteX1" fmla="*/ -2189 w 5615"/>
                <a:gd name="connsiteY1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-483"/>
                  </a:moveTo>
                  <a:lnTo>
                    <a:pt x="-2189" y="358888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63" name="Freeform: Shape 1562">
              <a:extLst>
                <a:ext uri="{FF2B5EF4-FFF2-40B4-BE49-F238E27FC236}">
                  <a16:creationId xmlns:a16="http://schemas.microsoft.com/office/drawing/2014/main" id="{102BA6CE-2852-4414-99D7-605272AB5132}"/>
                </a:ext>
              </a:extLst>
            </p:cNvPr>
            <p:cNvSpPr/>
            <p:nvPr/>
          </p:nvSpPr>
          <p:spPr>
            <a:xfrm>
              <a:off x="2876216" y="4174882"/>
              <a:ext cx="381831" cy="5615"/>
            </a:xfrm>
            <a:custGeom>
              <a:avLst/>
              <a:gdLst>
                <a:gd name="connsiteX0" fmla="*/ -2189 w 381831"/>
                <a:gd name="connsiteY0" fmla="*/ -483 h 5615"/>
                <a:gd name="connsiteX1" fmla="*/ 379643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-2189" y="-483"/>
                  </a:moveTo>
                  <a:lnTo>
                    <a:pt x="37964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64" name="Freeform: Shape 1563">
              <a:extLst>
                <a:ext uri="{FF2B5EF4-FFF2-40B4-BE49-F238E27FC236}">
                  <a16:creationId xmlns:a16="http://schemas.microsoft.com/office/drawing/2014/main" id="{D3CC662F-939D-4F74-B3ED-21C8E8034DBB}"/>
                </a:ext>
              </a:extLst>
            </p:cNvPr>
            <p:cNvSpPr/>
            <p:nvPr/>
          </p:nvSpPr>
          <p:spPr>
            <a:xfrm>
              <a:off x="2876216" y="3821126"/>
              <a:ext cx="381831" cy="5615"/>
            </a:xfrm>
            <a:custGeom>
              <a:avLst/>
              <a:gdLst>
                <a:gd name="connsiteX0" fmla="*/ -2189 w 381831"/>
                <a:gd name="connsiteY0" fmla="*/ -483 h 5615"/>
                <a:gd name="connsiteX1" fmla="*/ 379643 w 381831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831" h="5615">
                  <a:moveTo>
                    <a:pt x="-2189" y="-483"/>
                  </a:moveTo>
                  <a:lnTo>
                    <a:pt x="37964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65" name="Freeform: Shape 1564">
              <a:extLst>
                <a:ext uri="{FF2B5EF4-FFF2-40B4-BE49-F238E27FC236}">
                  <a16:creationId xmlns:a16="http://schemas.microsoft.com/office/drawing/2014/main" id="{3E713ACE-825C-4D1A-B652-80CBD642D0B3}"/>
                </a:ext>
              </a:extLst>
            </p:cNvPr>
            <p:cNvSpPr/>
            <p:nvPr/>
          </p:nvSpPr>
          <p:spPr>
            <a:xfrm>
              <a:off x="3258048" y="3821126"/>
              <a:ext cx="5615" cy="353756"/>
            </a:xfrm>
            <a:custGeom>
              <a:avLst/>
              <a:gdLst>
                <a:gd name="connsiteX0" fmla="*/ -2189 w 5615"/>
                <a:gd name="connsiteY0" fmla="*/ -483 h 353756"/>
                <a:gd name="connsiteX1" fmla="*/ -2189 w 5615"/>
                <a:gd name="connsiteY1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-483"/>
                  </a:moveTo>
                  <a:lnTo>
                    <a:pt x="-2189" y="35327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66" name="Freeform: Shape 1565">
              <a:extLst>
                <a:ext uri="{FF2B5EF4-FFF2-40B4-BE49-F238E27FC236}">
                  <a16:creationId xmlns:a16="http://schemas.microsoft.com/office/drawing/2014/main" id="{1F4FC255-DD7B-419D-8638-7DFD102F619E}"/>
                </a:ext>
              </a:extLst>
            </p:cNvPr>
            <p:cNvSpPr/>
            <p:nvPr/>
          </p:nvSpPr>
          <p:spPr>
            <a:xfrm>
              <a:off x="3381582" y="3821126"/>
              <a:ext cx="376216" cy="5615"/>
            </a:xfrm>
            <a:custGeom>
              <a:avLst/>
              <a:gdLst>
                <a:gd name="connsiteX0" fmla="*/ -2189 w 376216"/>
                <a:gd name="connsiteY0" fmla="*/ -483 h 5615"/>
                <a:gd name="connsiteX1" fmla="*/ 374028 w 37621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6216" h="5615">
                  <a:moveTo>
                    <a:pt x="-2189" y="-483"/>
                  </a:moveTo>
                  <a:lnTo>
                    <a:pt x="37402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67" name="Freeform: Shape 1566">
              <a:extLst>
                <a:ext uri="{FF2B5EF4-FFF2-40B4-BE49-F238E27FC236}">
                  <a16:creationId xmlns:a16="http://schemas.microsoft.com/office/drawing/2014/main" id="{7E0222D2-C7A9-4D6C-91FD-2478BB47775D}"/>
                </a:ext>
              </a:extLst>
            </p:cNvPr>
            <p:cNvSpPr/>
            <p:nvPr/>
          </p:nvSpPr>
          <p:spPr>
            <a:xfrm>
              <a:off x="3381582" y="4174882"/>
              <a:ext cx="376216" cy="5615"/>
            </a:xfrm>
            <a:custGeom>
              <a:avLst/>
              <a:gdLst>
                <a:gd name="connsiteX0" fmla="*/ -2189 w 376216"/>
                <a:gd name="connsiteY0" fmla="*/ -483 h 5615"/>
                <a:gd name="connsiteX1" fmla="*/ 374028 w 37621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6216" h="5615">
                  <a:moveTo>
                    <a:pt x="-2189" y="-483"/>
                  </a:moveTo>
                  <a:lnTo>
                    <a:pt x="37402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68" name="Freeform: Shape 1567">
              <a:extLst>
                <a:ext uri="{FF2B5EF4-FFF2-40B4-BE49-F238E27FC236}">
                  <a16:creationId xmlns:a16="http://schemas.microsoft.com/office/drawing/2014/main" id="{E7958439-9C64-42BE-BF5E-F25FC67BFE6A}"/>
                </a:ext>
              </a:extLst>
            </p:cNvPr>
            <p:cNvSpPr/>
            <p:nvPr/>
          </p:nvSpPr>
          <p:spPr>
            <a:xfrm>
              <a:off x="3381582" y="4292801"/>
              <a:ext cx="376216" cy="5615"/>
            </a:xfrm>
            <a:custGeom>
              <a:avLst/>
              <a:gdLst>
                <a:gd name="connsiteX0" fmla="*/ -2189 w 376216"/>
                <a:gd name="connsiteY0" fmla="*/ -483 h 5615"/>
                <a:gd name="connsiteX1" fmla="*/ 374028 w 37621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6216" h="5615">
                  <a:moveTo>
                    <a:pt x="-2189" y="-483"/>
                  </a:moveTo>
                  <a:lnTo>
                    <a:pt x="37402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69" name="Freeform: Shape 1568">
              <a:extLst>
                <a:ext uri="{FF2B5EF4-FFF2-40B4-BE49-F238E27FC236}">
                  <a16:creationId xmlns:a16="http://schemas.microsoft.com/office/drawing/2014/main" id="{06BB26DF-0674-4CE3-958C-DD8DB211D7BC}"/>
                </a:ext>
              </a:extLst>
            </p:cNvPr>
            <p:cNvSpPr/>
            <p:nvPr/>
          </p:nvSpPr>
          <p:spPr>
            <a:xfrm>
              <a:off x="3881332" y="3821126"/>
              <a:ext cx="5615" cy="353756"/>
            </a:xfrm>
            <a:custGeom>
              <a:avLst/>
              <a:gdLst>
                <a:gd name="connsiteX0" fmla="*/ -2189 w 5615"/>
                <a:gd name="connsiteY0" fmla="*/ -483 h 353756"/>
                <a:gd name="connsiteX1" fmla="*/ -2189 w 5615"/>
                <a:gd name="connsiteY1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-483"/>
                  </a:moveTo>
                  <a:lnTo>
                    <a:pt x="-2189" y="35327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70" name="Freeform: Shape 1569">
              <a:extLst>
                <a:ext uri="{FF2B5EF4-FFF2-40B4-BE49-F238E27FC236}">
                  <a16:creationId xmlns:a16="http://schemas.microsoft.com/office/drawing/2014/main" id="{EF1716D3-11B9-44E4-A140-95A3FD3C1804}"/>
                </a:ext>
              </a:extLst>
            </p:cNvPr>
            <p:cNvSpPr/>
            <p:nvPr/>
          </p:nvSpPr>
          <p:spPr>
            <a:xfrm>
              <a:off x="3381582" y="4652172"/>
              <a:ext cx="376216" cy="5615"/>
            </a:xfrm>
            <a:custGeom>
              <a:avLst/>
              <a:gdLst>
                <a:gd name="connsiteX0" fmla="*/ 374028 w 376216"/>
                <a:gd name="connsiteY0" fmla="*/ -483 h 5615"/>
                <a:gd name="connsiteX1" fmla="*/ -2189 w 37621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6216" h="5615">
                  <a:moveTo>
                    <a:pt x="374028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71" name="Freeform: Shape 1570">
              <a:extLst>
                <a:ext uri="{FF2B5EF4-FFF2-40B4-BE49-F238E27FC236}">
                  <a16:creationId xmlns:a16="http://schemas.microsoft.com/office/drawing/2014/main" id="{2004829D-3F32-4A07-A0AC-65C27037E92F}"/>
                </a:ext>
              </a:extLst>
            </p:cNvPr>
            <p:cNvSpPr/>
            <p:nvPr/>
          </p:nvSpPr>
          <p:spPr>
            <a:xfrm>
              <a:off x="3881332" y="4292801"/>
              <a:ext cx="5615" cy="359371"/>
            </a:xfrm>
            <a:custGeom>
              <a:avLst/>
              <a:gdLst>
                <a:gd name="connsiteX0" fmla="*/ -2189 w 5615"/>
                <a:gd name="connsiteY0" fmla="*/ -483 h 359371"/>
                <a:gd name="connsiteX1" fmla="*/ -2189 w 5615"/>
                <a:gd name="connsiteY1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-483"/>
                  </a:moveTo>
                  <a:lnTo>
                    <a:pt x="-2189" y="358888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72" name="Freeform: Shape 1571">
              <a:extLst>
                <a:ext uri="{FF2B5EF4-FFF2-40B4-BE49-F238E27FC236}">
                  <a16:creationId xmlns:a16="http://schemas.microsoft.com/office/drawing/2014/main" id="{1DCFB2E2-A837-4557-8FE6-17C1B8BC6E40}"/>
                </a:ext>
              </a:extLst>
            </p:cNvPr>
            <p:cNvSpPr/>
            <p:nvPr/>
          </p:nvSpPr>
          <p:spPr>
            <a:xfrm>
              <a:off x="3757799" y="4292801"/>
              <a:ext cx="5615" cy="359371"/>
            </a:xfrm>
            <a:custGeom>
              <a:avLst/>
              <a:gdLst>
                <a:gd name="connsiteX0" fmla="*/ -2189 w 5615"/>
                <a:gd name="connsiteY0" fmla="*/ -483 h 359371"/>
                <a:gd name="connsiteX1" fmla="*/ -2189 w 5615"/>
                <a:gd name="connsiteY1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-483"/>
                  </a:moveTo>
                  <a:lnTo>
                    <a:pt x="-2189" y="358888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73" name="Freeform: Shape 1572">
              <a:extLst>
                <a:ext uri="{FF2B5EF4-FFF2-40B4-BE49-F238E27FC236}">
                  <a16:creationId xmlns:a16="http://schemas.microsoft.com/office/drawing/2014/main" id="{FC498588-8BAA-4C95-AF7F-21590F3929C8}"/>
                </a:ext>
              </a:extLst>
            </p:cNvPr>
            <p:cNvSpPr/>
            <p:nvPr/>
          </p:nvSpPr>
          <p:spPr>
            <a:xfrm>
              <a:off x="3881332" y="4292801"/>
              <a:ext cx="325680" cy="5615"/>
            </a:xfrm>
            <a:custGeom>
              <a:avLst/>
              <a:gdLst>
                <a:gd name="connsiteX0" fmla="*/ -2189 w 325680"/>
                <a:gd name="connsiteY0" fmla="*/ -483 h 5615"/>
                <a:gd name="connsiteX1" fmla="*/ 323491 w 325680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680" h="5615">
                  <a:moveTo>
                    <a:pt x="-2189" y="-483"/>
                  </a:moveTo>
                  <a:lnTo>
                    <a:pt x="32349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74" name="Freeform: Shape 1573">
              <a:extLst>
                <a:ext uri="{FF2B5EF4-FFF2-40B4-BE49-F238E27FC236}">
                  <a16:creationId xmlns:a16="http://schemas.microsoft.com/office/drawing/2014/main" id="{7540ABA8-ADB5-494F-8E2E-F22E1EFEF02D}"/>
                </a:ext>
              </a:extLst>
            </p:cNvPr>
            <p:cNvSpPr/>
            <p:nvPr/>
          </p:nvSpPr>
          <p:spPr>
            <a:xfrm>
              <a:off x="3881332" y="4174882"/>
              <a:ext cx="325680" cy="5615"/>
            </a:xfrm>
            <a:custGeom>
              <a:avLst/>
              <a:gdLst>
                <a:gd name="connsiteX0" fmla="*/ -2189 w 325680"/>
                <a:gd name="connsiteY0" fmla="*/ -483 h 5615"/>
                <a:gd name="connsiteX1" fmla="*/ 323491 w 325680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680" h="5615">
                  <a:moveTo>
                    <a:pt x="-2189" y="-483"/>
                  </a:moveTo>
                  <a:lnTo>
                    <a:pt x="32349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75" name="Freeform: Shape 1574">
              <a:extLst>
                <a:ext uri="{FF2B5EF4-FFF2-40B4-BE49-F238E27FC236}">
                  <a16:creationId xmlns:a16="http://schemas.microsoft.com/office/drawing/2014/main" id="{A52417F8-B9ED-4E00-BBE8-91373C67FC25}"/>
                </a:ext>
              </a:extLst>
            </p:cNvPr>
            <p:cNvSpPr/>
            <p:nvPr/>
          </p:nvSpPr>
          <p:spPr>
            <a:xfrm>
              <a:off x="3881332" y="3821126"/>
              <a:ext cx="325680" cy="5615"/>
            </a:xfrm>
            <a:custGeom>
              <a:avLst/>
              <a:gdLst>
                <a:gd name="connsiteX0" fmla="*/ -2189 w 325680"/>
                <a:gd name="connsiteY0" fmla="*/ -483 h 5615"/>
                <a:gd name="connsiteX1" fmla="*/ 323491 w 325680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680" h="5615">
                  <a:moveTo>
                    <a:pt x="-2189" y="-483"/>
                  </a:moveTo>
                  <a:lnTo>
                    <a:pt x="32349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76" name="Freeform: Shape 1575">
              <a:extLst>
                <a:ext uri="{FF2B5EF4-FFF2-40B4-BE49-F238E27FC236}">
                  <a16:creationId xmlns:a16="http://schemas.microsoft.com/office/drawing/2014/main" id="{F278080B-ACC4-4747-9068-6255217AE1AB}"/>
                </a:ext>
              </a:extLst>
            </p:cNvPr>
            <p:cNvSpPr/>
            <p:nvPr/>
          </p:nvSpPr>
          <p:spPr>
            <a:xfrm>
              <a:off x="4207013" y="3821126"/>
              <a:ext cx="5615" cy="353756"/>
            </a:xfrm>
            <a:custGeom>
              <a:avLst/>
              <a:gdLst>
                <a:gd name="connsiteX0" fmla="*/ -2189 w 5615"/>
                <a:gd name="connsiteY0" fmla="*/ 353273 h 353756"/>
                <a:gd name="connsiteX1" fmla="*/ -2189 w 5615"/>
                <a:gd name="connsiteY1" fmla="*/ -48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35327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77" name="Freeform: Shape 1576">
              <a:extLst>
                <a:ext uri="{FF2B5EF4-FFF2-40B4-BE49-F238E27FC236}">
                  <a16:creationId xmlns:a16="http://schemas.microsoft.com/office/drawing/2014/main" id="{EB78ECFB-EDDB-4833-B9CD-38A070E4C6B1}"/>
                </a:ext>
              </a:extLst>
            </p:cNvPr>
            <p:cNvSpPr/>
            <p:nvPr/>
          </p:nvSpPr>
          <p:spPr>
            <a:xfrm>
              <a:off x="3881332" y="4652172"/>
              <a:ext cx="325680" cy="5615"/>
            </a:xfrm>
            <a:custGeom>
              <a:avLst/>
              <a:gdLst>
                <a:gd name="connsiteX0" fmla="*/ 323491 w 325680"/>
                <a:gd name="connsiteY0" fmla="*/ -483 h 5615"/>
                <a:gd name="connsiteX1" fmla="*/ -2189 w 325680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680" h="5615">
                  <a:moveTo>
                    <a:pt x="323491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78" name="Freeform: Shape 1577">
              <a:extLst>
                <a:ext uri="{FF2B5EF4-FFF2-40B4-BE49-F238E27FC236}">
                  <a16:creationId xmlns:a16="http://schemas.microsoft.com/office/drawing/2014/main" id="{1503D8AF-8E8C-45AB-9007-8D1D5D27A6E5}"/>
                </a:ext>
              </a:extLst>
            </p:cNvPr>
            <p:cNvSpPr/>
            <p:nvPr/>
          </p:nvSpPr>
          <p:spPr>
            <a:xfrm>
              <a:off x="4207013" y="4292801"/>
              <a:ext cx="5615" cy="359371"/>
            </a:xfrm>
            <a:custGeom>
              <a:avLst/>
              <a:gdLst>
                <a:gd name="connsiteX0" fmla="*/ -2189 w 5615"/>
                <a:gd name="connsiteY0" fmla="*/ 358888 h 359371"/>
                <a:gd name="connsiteX1" fmla="*/ -2189 w 5615"/>
                <a:gd name="connsiteY1" fmla="*/ -483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358888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79" name="Freeform: Shape 1578">
              <a:extLst>
                <a:ext uri="{FF2B5EF4-FFF2-40B4-BE49-F238E27FC236}">
                  <a16:creationId xmlns:a16="http://schemas.microsoft.com/office/drawing/2014/main" id="{B5B44D41-823D-4A39-A7C7-95764F676A40}"/>
                </a:ext>
              </a:extLst>
            </p:cNvPr>
            <p:cNvSpPr/>
            <p:nvPr/>
          </p:nvSpPr>
          <p:spPr>
            <a:xfrm>
              <a:off x="2370850" y="4770090"/>
              <a:ext cx="1959696" cy="5615"/>
            </a:xfrm>
            <a:custGeom>
              <a:avLst/>
              <a:gdLst>
                <a:gd name="connsiteX0" fmla="*/ 1957507 w 1959696"/>
                <a:gd name="connsiteY0" fmla="*/ -483 h 5615"/>
                <a:gd name="connsiteX1" fmla="*/ -2189 w 19596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9696" h="5615">
                  <a:moveTo>
                    <a:pt x="1957507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80" name="Freeform: Shape 1579">
              <a:extLst>
                <a:ext uri="{FF2B5EF4-FFF2-40B4-BE49-F238E27FC236}">
                  <a16:creationId xmlns:a16="http://schemas.microsoft.com/office/drawing/2014/main" id="{4B0A1C86-6771-4381-BF1A-C6A4A3F75D4D}"/>
                </a:ext>
              </a:extLst>
            </p:cNvPr>
            <p:cNvSpPr/>
            <p:nvPr/>
          </p:nvSpPr>
          <p:spPr>
            <a:xfrm>
              <a:off x="4330546" y="2568942"/>
              <a:ext cx="5615" cy="1005116"/>
            </a:xfrm>
            <a:custGeom>
              <a:avLst/>
              <a:gdLst>
                <a:gd name="connsiteX0" fmla="*/ -2189 w 5615"/>
                <a:gd name="connsiteY0" fmla="*/ -483 h 1005116"/>
                <a:gd name="connsiteX1" fmla="*/ -2189 w 5615"/>
                <a:gd name="connsiteY1" fmla="*/ 1004633 h 100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05116">
                  <a:moveTo>
                    <a:pt x="-2189" y="-483"/>
                  </a:moveTo>
                  <a:lnTo>
                    <a:pt x="-2189" y="100463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81" name="Freeform: Shape 1580">
              <a:extLst>
                <a:ext uri="{FF2B5EF4-FFF2-40B4-BE49-F238E27FC236}">
                  <a16:creationId xmlns:a16="http://schemas.microsoft.com/office/drawing/2014/main" id="{B443B0BF-3387-4663-B63F-EEBA872341CC}"/>
                </a:ext>
              </a:extLst>
            </p:cNvPr>
            <p:cNvSpPr/>
            <p:nvPr/>
          </p:nvSpPr>
          <p:spPr>
            <a:xfrm>
              <a:off x="4330546" y="3697592"/>
              <a:ext cx="5615" cy="1072498"/>
            </a:xfrm>
            <a:custGeom>
              <a:avLst/>
              <a:gdLst>
                <a:gd name="connsiteX0" fmla="*/ -2189 w 5615"/>
                <a:gd name="connsiteY0" fmla="*/ -483 h 1072498"/>
                <a:gd name="connsiteX1" fmla="*/ -2189 w 5615"/>
                <a:gd name="connsiteY1" fmla="*/ 1072015 h 107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72498">
                  <a:moveTo>
                    <a:pt x="-2189" y="-483"/>
                  </a:moveTo>
                  <a:lnTo>
                    <a:pt x="-2189" y="107201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82" name="Freeform: Shape 1581">
              <a:extLst>
                <a:ext uri="{FF2B5EF4-FFF2-40B4-BE49-F238E27FC236}">
                  <a16:creationId xmlns:a16="http://schemas.microsoft.com/office/drawing/2014/main" id="{87471D88-0F63-4AD8-9C2C-05CEF6288031}"/>
                </a:ext>
              </a:extLst>
            </p:cNvPr>
            <p:cNvSpPr/>
            <p:nvPr/>
          </p:nvSpPr>
          <p:spPr>
            <a:xfrm>
              <a:off x="3757799" y="3821126"/>
              <a:ext cx="5615" cy="353756"/>
            </a:xfrm>
            <a:custGeom>
              <a:avLst/>
              <a:gdLst>
                <a:gd name="connsiteX0" fmla="*/ -2189 w 5615"/>
                <a:gd name="connsiteY0" fmla="*/ -483 h 353756"/>
                <a:gd name="connsiteX1" fmla="*/ -2189 w 5615"/>
                <a:gd name="connsiteY1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-483"/>
                  </a:moveTo>
                  <a:lnTo>
                    <a:pt x="-2189" y="35327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83" name="Freeform: Shape 1582">
              <a:extLst>
                <a:ext uri="{FF2B5EF4-FFF2-40B4-BE49-F238E27FC236}">
                  <a16:creationId xmlns:a16="http://schemas.microsoft.com/office/drawing/2014/main" id="{30A6FD91-AE09-4865-9E27-677497E1A768}"/>
                </a:ext>
              </a:extLst>
            </p:cNvPr>
            <p:cNvSpPr/>
            <p:nvPr/>
          </p:nvSpPr>
          <p:spPr>
            <a:xfrm>
              <a:off x="3381582" y="3821126"/>
              <a:ext cx="5615" cy="353756"/>
            </a:xfrm>
            <a:custGeom>
              <a:avLst/>
              <a:gdLst>
                <a:gd name="connsiteX0" fmla="*/ -2189 w 5615"/>
                <a:gd name="connsiteY0" fmla="*/ -483 h 353756"/>
                <a:gd name="connsiteX1" fmla="*/ -2189 w 5615"/>
                <a:gd name="connsiteY1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-483"/>
                  </a:moveTo>
                  <a:lnTo>
                    <a:pt x="-2189" y="35327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84" name="Freeform: Shape 1583">
              <a:extLst>
                <a:ext uri="{FF2B5EF4-FFF2-40B4-BE49-F238E27FC236}">
                  <a16:creationId xmlns:a16="http://schemas.microsoft.com/office/drawing/2014/main" id="{A69355E4-8039-45CE-825D-38702690A1B9}"/>
                </a:ext>
              </a:extLst>
            </p:cNvPr>
            <p:cNvSpPr/>
            <p:nvPr/>
          </p:nvSpPr>
          <p:spPr>
            <a:xfrm>
              <a:off x="3258048" y="3821126"/>
              <a:ext cx="5615" cy="353756"/>
            </a:xfrm>
            <a:custGeom>
              <a:avLst/>
              <a:gdLst>
                <a:gd name="connsiteX0" fmla="*/ -2189 w 5615"/>
                <a:gd name="connsiteY0" fmla="*/ -483 h 353756"/>
                <a:gd name="connsiteX1" fmla="*/ -2189 w 5615"/>
                <a:gd name="connsiteY1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-483"/>
                  </a:moveTo>
                  <a:lnTo>
                    <a:pt x="-2189" y="35327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85" name="Freeform: Shape 1584">
              <a:extLst>
                <a:ext uri="{FF2B5EF4-FFF2-40B4-BE49-F238E27FC236}">
                  <a16:creationId xmlns:a16="http://schemas.microsoft.com/office/drawing/2014/main" id="{64700FB0-A7E8-4508-B1DF-2A44951BEE2D}"/>
                </a:ext>
              </a:extLst>
            </p:cNvPr>
            <p:cNvSpPr/>
            <p:nvPr/>
          </p:nvSpPr>
          <p:spPr>
            <a:xfrm>
              <a:off x="2370850" y="3697592"/>
              <a:ext cx="5615" cy="123533"/>
            </a:xfrm>
            <a:custGeom>
              <a:avLst/>
              <a:gdLst>
                <a:gd name="connsiteX0" fmla="*/ -2189 w 5615"/>
                <a:gd name="connsiteY0" fmla="*/ 123051 h 123533"/>
                <a:gd name="connsiteX1" fmla="*/ -2189 w 5615"/>
                <a:gd name="connsiteY1" fmla="*/ -483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12305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86" name="Freeform: Shape 1585">
              <a:extLst>
                <a:ext uri="{FF2B5EF4-FFF2-40B4-BE49-F238E27FC236}">
                  <a16:creationId xmlns:a16="http://schemas.microsoft.com/office/drawing/2014/main" id="{D188B8D8-0ED3-4125-8EB9-82F2A3920835}"/>
                </a:ext>
              </a:extLst>
            </p:cNvPr>
            <p:cNvSpPr/>
            <p:nvPr/>
          </p:nvSpPr>
          <p:spPr>
            <a:xfrm>
              <a:off x="2252932" y="3574058"/>
              <a:ext cx="5615" cy="1319566"/>
            </a:xfrm>
            <a:custGeom>
              <a:avLst/>
              <a:gdLst>
                <a:gd name="connsiteX0" fmla="*/ -2189 w 5615"/>
                <a:gd name="connsiteY0" fmla="*/ 1319083 h 1319566"/>
                <a:gd name="connsiteX1" fmla="*/ -2189 w 5615"/>
                <a:gd name="connsiteY1" fmla="*/ -483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19566">
                  <a:moveTo>
                    <a:pt x="-2189" y="13190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87" name="Freeform: Shape 1586">
              <a:extLst>
                <a:ext uri="{FF2B5EF4-FFF2-40B4-BE49-F238E27FC236}">
                  <a16:creationId xmlns:a16="http://schemas.microsoft.com/office/drawing/2014/main" id="{7027CF54-A217-4529-875B-29D340207FEE}"/>
                </a:ext>
              </a:extLst>
            </p:cNvPr>
            <p:cNvSpPr/>
            <p:nvPr/>
          </p:nvSpPr>
          <p:spPr>
            <a:xfrm>
              <a:off x="2876216" y="3821126"/>
              <a:ext cx="5615" cy="353756"/>
            </a:xfrm>
            <a:custGeom>
              <a:avLst/>
              <a:gdLst>
                <a:gd name="connsiteX0" fmla="*/ -2189 w 5615"/>
                <a:gd name="connsiteY0" fmla="*/ -483 h 353756"/>
                <a:gd name="connsiteX1" fmla="*/ -2189 w 5615"/>
                <a:gd name="connsiteY1" fmla="*/ 353273 h 35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3756">
                  <a:moveTo>
                    <a:pt x="-2189" y="-483"/>
                  </a:moveTo>
                  <a:lnTo>
                    <a:pt x="-2189" y="35327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88" name="Freeform: Shape 1587">
              <a:extLst>
                <a:ext uri="{FF2B5EF4-FFF2-40B4-BE49-F238E27FC236}">
                  <a16:creationId xmlns:a16="http://schemas.microsoft.com/office/drawing/2014/main" id="{E6EE1FFF-6782-43D7-AAD8-C4D94F92A6F6}"/>
                </a:ext>
              </a:extLst>
            </p:cNvPr>
            <p:cNvSpPr/>
            <p:nvPr/>
          </p:nvSpPr>
          <p:spPr>
            <a:xfrm>
              <a:off x="2370850" y="3332606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89" name="Freeform: Shape 1588">
              <a:extLst>
                <a:ext uri="{FF2B5EF4-FFF2-40B4-BE49-F238E27FC236}">
                  <a16:creationId xmlns:a16="http://schemas.microsoft.com/office/drawing/2014/main" id="{E1E97D0C-4A79-4446-9CE1-45F7AA9246C3}"/>
                </a:ext>
              </a:extLst>
            </p:cNvPr>
            <p:cNvSpPr/>
            <p:nvPr/>
          </p:nvSpPr>
          <p:spPr>
            <a:xfrm>
              <a:off x="2999750" y="3332606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90" name="Freeform: Shape 1589">
              <a:extLst>
                <a:ext uri="{FF2B5EF4-FFF2-40B4-BE49-F238E27FC236}">
                  <a16:creationId xmlns:a16="http://schemas.microsoft.com/office/drawing/2014/main" id="{CC7AB2DC-6475-4D44-8E51-27177B0F2B28}"/>
                </a:ext>
              </a:extLst>
            </p:cNvPr>
            <p:cNvSpPr/>
            <p:nvPr/>
          </p:nvSpPr>
          <p:spPr>
            <a:xfrm>
              <a:off x="2999750" y="2288183"/>
              <a:ext cx="258298" cy="5615"/>
            </a:xfrm>
            <a:custGeom>
              <a:avLst/>
              <a:gdLst>
                <a:gd name="connsiteX0" fmla="*/ 256109 w 258298"/>
                <a:gd name="connsiteY0" fmla="*/ -483 h 5615"/>
                <a:gd name="connsiteX1" fmla="*/ -218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256109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91" name="Freeform: Shape 1590">
              <a:extLst>
                <a:ext uri="{FF2B5EF4-FFF2-40B4-BE49-F238E27FC236}">
                  <a16:creationId xmlns:a16="http://schemas.microsoft.com/office/drawing/2014/main" id="{B2AE7090-72AD-40DD-A338-27BF1D993938}"/>
                </a:ext>
              </a:extLst>
            </p:cNvPr>
            <p:cNvSpPr/>
            <p:nvPr/>
          </p:nvSpPr>
          <p:spPr>
            <a:xfrm>
              <a:off x="2370850" y="2288183"/>
              <a:ext cx="505365" cy="5615"/>
            </a:xfrm>
            <a:custGeom>
              <a:avLst/>
              <a:gdLst>
                <a:gd name="connsiteX0" fmla="*/ 503177 w 505365"/>
                <a:gd name="connsiteY0" fmla="*/ -483 h 5615"/>
                <a:gd name="connsiteX1" fmla="*/ -2189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503177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92" name="Freeform: Shape 1591">
              <a:extLst>
                <a:ext uri="{FF2B5EF4-FFF2-40B4-BE49-F238E27FC236}">
                  <a16:creationId xmlns:a16="http://schemas.microsoft.com/office/drawing/2014/main" id="{B64DBBF5-1F5C-44B5-87D6-D63E3B91DC91}"/>
                </a:ext>
              </a:extLst>
            </p:cNvPr>
            <p:cNvSpPr/>
            <p:nvPr/>
          </p:nvSpPr>
          <p:spPr>
            <a:xfrm>
              <a:off x="2876216" y="3063077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93" name="Freeform: Shape 1592">
              <a:extLst>
                <a:ext uri="{FF2B5EF4-FFF2-40B4-BE49-F238E27FC236}">
                  <a16:creationId xmlns:a16="http://schemas.microsoft.com/office/drawing/2014/main" id="{9B96BA34-7299-42E9-9019-153550D26BC5}"/>
                </a:ext>
              </a:extLst>
            </p:cNvPr>
            <p:cNvSpPr/>
            <p:nvPr/>
          </p:nvSpPr>
          <p:spPr>
            <a:xfrm>
              <a:off x="2370850" y="2939543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94" name="Freeform: Shape 1593">
              <a:extLst>
                <a:ext uri="{FF2B5EF4-FFF2-40B4-BE49-F238E27FC236}">
                  <a16:creationId xmlns:a16="http://schemas.microsoft.com/office/drawing/2014/main" id="{84994A1A-93ED-454B-871D-708AE2ED4D7E}"/>
                </a:ext>
              </a:extLst>
            </p:cNvPr>
            <p:cNvSpPr/>
            <p:nvPr/>
          </p:nvSpPr>
          <p:spPr>
            <a:xfrm>
              <a:off x="2999750" y="2939543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95" name="Freeform: Shape 1594">
              <a:extLst>
                <a:ext uri="{FF2B5EF4-FFF2-40B4-BE49-F238E27FC236}">
                  <a16:creationId xmlns:a16="http://schemas.microsoft.com/office/drawing/2014/main" id="{9F813CE4-1E52-49D4-ABD7-5FFD09C196EC}"/>
                </a:ext>
              </a:extLst>
            </p:cNvPr>
            <p:cNvSpPr/>
            <p:nvPr/>
          </p:nvSpPr>
          <p:spPr>
            <a:xfrm>
              <a:off x="2999750" y="3063077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96" name="Freeform: Shape 1595">
              <a:extLst>
                <a:ext uri="{FF2B5EF4-FFF2-40B4-BE49-F238E27FC236}">
                  <a16:creationId xmlns:a16="http://schemas.microsoft.com/office/drawing/2014/main" id="{364A24C7-9778-4573-8291-A8C8CFE3DADA}"/>
                </a:ext>
              </a:extLst>
            </p:cNvPr>
            <p:cNvSpPr/>
            <p:nvPr/>
          </p:nvSpPr>
          <p:spPr>
            <a:xfrm>
              <a:off x="2370850" y="3063077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97" name="Freeform: Shape 1596">
              <a:extLst>
                <a:ext uri="{FF2B5EF4-FFF2-40B4-BE49-F238E27FC236}">
                  <a16:creationId xmlns:a16="http://schemas.microsoft.com/office/drawing/2014/main" id="{AF563024-9037-40F4-96B0-4D05F30D9370}"/>
                </a:ext>
              </a:extLst>
            </p:cNvPr>
            <p:cNvSpPr/>
            <p:nvPr/>
          </p:nvSpPr>
          <p:spPr>
            <a:xfrm>
              <a:off x="3258048" y="3063077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98" name="Freeform: Shape 1597">
              <a:extLst>
                <a:ext uri="{FF2B5EF4-FFF2-40B4-BE49-F238E27FC236}">
                  <a16:creationId xmlns:a16="http://schemas.microsoft.com/office/drawing/2014/main" id="{018BCB19-5987-4012-9D25-B85402526A49}"/>
                </a:ext>
              </a:extLst>
            </p:cNvPr>
            <p:cNvSpPr/>
            <p:nvPr/>
          </p:nvSpPr>
          <p:spPr>
            <a:xfrm>
              <a:off x="2370850" y="3063077"/>
              <a:ext cx="5615" cy="269528"/>
            </a:xfrm>
            <a:custGeom>
              <a:avLst/>
              <a:gdLst>
                <a:gd name="connsiteX0" fmla="*/ -2189 w 5615"/>
                <a:gd name="connsiteY0" fmla="*/ 269045 h 269528"/>
                <a:gd name="connsiteX1" fmla="*/ -2189 w 5615"/>
                <a:gd name="connsiteY1" fmla="*/ -483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269045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99" name="Freeform: Shape 1598">
              <a:extLst>
                <a:ext uri="{FF2B5EF4-FFF2-40B4-BE49-F238E27FC236}">
                  <a16:creationId xmlns:a16="http://schemas.microsoft.com/office/drawing/2014/main" id="{B042B87C-1DE8-4BCC-9057-BC8C1978C93B}"/>
                </a:ext>
              </a:extLst>
            </p:cNvPr>
            <p:cNvSpPr/>
            <p:nvPr/>
          </p:nvSpPr>
          <p:spPr>
            <a:xfrm>
              <a:off x="2876216" y="267563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00" name="Freeform: Shape 1599">
              <a:extLst>
                <a:ext uri="{FF2B5EF4-FFF2-40B4-BE49-F238E27FC236}">
                  <a16:creationId xmlns:a16="http://schemas.microsoft.com/office/drawing/2014/main" id="{A67ED7A0-AC51-4687-8046-DE2B2DDD83A4}"/>
                </a:ext>
              </a:extLst>
            </p:cNvPr>
            <p:cNvSpPr/>
            <p:nvPr/>
          </p:nvSpPr>
          <p:spPr>
            <a:xfrm>
              <a:off x="2370850" y="2552096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01" name="Freeform: Shape 1600">
              <a:extLst>
                <a:ext uri="{FF2B5EF4-FFF2-40B4-BE49-F238E27FC236}">
                  <a16:creationId xmlns:a16="http://schemas.microsoft.com/office/drawing/2014/main" id="{449D676A-D8E9-4494-B73A-3CBD2934AD95}"/>
                </a:ext>
              </a:extLst>
            </p:cNvPr>
            <p:cNvSpPr/>
            <p:nvPr/>
          </p:nvSpPr>
          <p:spPr>
            <a:xfrm>
              <a:off x="2999750" y="2552096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02" name="Freeform: Shape 1601">
              <a:extLst>
                <a:ext uri="{FF2B5EF4-FFF2-40B4-BE49-F238E27FC236}">
                  <a16:creationId xmlns:a16="http://schemas.microsoft.com/office/drawing/2014/main" id="{F85D21DD-ECBA-498C-809F-9B57DBF58BFB}"/>
                </a:ext>
              </a:extLst>
            </p:cNvPr>
            <p:cNvSpPr/>
            <p:nvPr/>
          </p:nvSpPr>
          <p:spPr>
            <a:xfrm>
              <a:off x="2370850" y="2675630"/>
              <a:ext cx="5615" cy="263913"/>
            </a:xfrm>
            <a:custGeom>
              <a:avLst/>
              <a:gdLst>
                <a:gd name="connsiteX0" fmla="*/ -2189 w 5615"/>
                <a:gd name="connsiteY0" fmla="*/ 263430 h 263913"/>
                <a:gd name="connsiteX1" fmla="*/ -2189 w 5615"/>
                <a:gd name="connsiteY1" fmla="*/ -483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263430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03" name="Freeform: Shape 1602">
              <a:extLst>
                <a:ext uri="{FF2B5EF4-FFF2-40B4-BE49-F238E27FC236}">
                  <a16:creationId xmlns:a16="http://schemas.microsoft.com/office/drawing/2014/main" id="{480ABA0B-2578-4132-BC89-39EC03EAD07B}"/>
                </a:ext>
              </a:extLst>
            </p:cNvPr>
            <p:cNvSpPr/>
            <p:nvPr/>
          </p:nvSpPr>
          <p:spPr>
            <a:xfrm>
              <a:off x="2370850" y="2288183"/>
              <a:ext cx="5615" cy="263913"/>
            </a:xfrm>
            <a:custGeom>
              <a:avLst/>
              <a:gdLst>
                <a:gd name="connsiteX0" fmla="*/ -2189 w 5615"/>
                <a:gd name="connsiteY0" fmla="*/ 263430 h 263913"/>
                <a:gd name="connsiteX1" fmla="*/ -2189 w 5615"/>
                <a:gd name="connsiteY1" fmla="*/ -483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263430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04" name="Freeform: Shape 1603">
              <a:extLst>
                <a:ext uri="{FF2B5EF4-FFF2-40B4-BE49-F238E27FC236}">
                  <a16:creationId xmlns:a16="http://schemas.microsoft.com/office/drawing/2014/main" id="{7E933C2F-57F3-4DD3-9D71-0B0C2109B999}"/>
                </a:ext>
              </a:extLst>
            </p:cNvPr>
            <p:cNvSpPr/>
            <p:nvPr/>
          </p:nvSpPr>
          <p:spPr>
            <a:xfrm>
              <a:off x="2370850" y="2675630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05" name="Freeform: Shape 1604">
              <a:extLst>
                <a:ext uri="{FF2B5EF4-FFF2-40B4-BE49-F238E27FC236}">
                  <a16:creationId xmlns:a16="http://schemas.microsoft.com/office/drawing/2014/main" id="{D1106628-BA83-43AD-BFF8-BA7E186A65A0}"/>
                </a:ext>
              </a:extLst>
            </p:cNvPr>
            <p:cNvSpPr/>
            <p:nvPr/>
          </p:nvSpPr>
          <p:spPr>
            <a:xfrm>
              <a:off x="2999750" y="2675630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06" name="Freeform: Shape 1605">
              <a:extLst>
                <a:ext uri="{FF2B5EF4-FFF2-40B4-BE49-F238E27FC236}">
                  <a16:creationId xmlns:a16="http://schemas.microsoft.com/office/drawing/2014/main" id="{DA9BD7ED-3B11-4691-9EAF-AE9A8E5A734A}"/>
                </a:ext>
              </a:extLst>
            </p:cNvPr>
            <p:cNvSpPr/>
            <p:nvPr/>
          </p:nvSpPr>
          <p:spPr>
            <a:xfrm>
              <a:off x="2876216" y="2288183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07" name="Freeform: Shape 1606">
              <a:extLst>
                <a:ext uri="{FF2B5EF4-FFF2-40B4-BE49-F238E27FC236}">
                  <a16:creationId xmlns:a16="http://schemas.microsoft.com/office/drawing/2014/main" id="{FF34FFB5-0053-4501-AAE8-8CF9BB63FCF0}"/>
                </a:ext>
              </a:extLst>
            </p:cNvPr>
            <p:cNvSpPr/>
            <p:nvPr/>
          </p:nvSpPr>
          <p:spPr>
            <a:xfrm>
              <a:off x="2999750" y="2288183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08" name="Freeform: Shape 1607">
              <a:extLst>
                <a:ext uri="{FF2B5EF4-FFF2-40B4-BE49-F238E27FC236}">
                  <a16:creationId xmlns:a16="http://schemas.microsoft.com/office/drawing/2014/main" id="{98114E6F-8B6C-4723-8600-28C910462B32}"/>
                </a:ext>
              </a:extLst>
            </p:cNvPr>
            <p:cNvSpPr/>
            <p:nvPr/>
          </p:nvSpPr>
          <p:spPr>
            <a:xfrm>
              <a:off x="2999750" y="267563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09" name="Freeform: Shape 1608">
              <a:extLst>
                <a:ext uri="{FF2B5EF4-FFF2-40B4-BE49-F238E27FC236}">
                  <a16:creationId xmlns:a16="http://schemas.microsoft.com/office/drawing/2014/main" id="{9670927C-87D4-49F8-9F7C-E63841E4ECE5}"/>
                </a:ext>
              </a:extLst>
            </p:cNvPr>
            <p:cNvSpPr/>
            <p:nvPr/>
          </p:nvSpPr>
          <p:spPr>
            <a:xfrm>
              <a:off x="3258048" y="267563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10" name="Freeform: Shape 1609">
              <a:extLst>
                <a:ext uri="{FF2B5EF4-FFF2-40B4-BE49-F238E27FC236}">
                  <a16:creationId xmlns:a16="http://schemas.microsoft.com/office/drawing/2014/main" id="{3219E782-FCB6-4001-A685-8F4BD96A2EC2}"/>
                </a:ext>
              </a:extLst>
            </p:cNvPr>
            <p:cNvSpPr/>
            <p:nvPr/>
          </p:nvSpPr>
          <p:spPr>
            <a:xfrm>
              <a:off x="3258048" y="2288183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11" name="Freeform: Shape 1610">
              <a:extLst>
                <a:ext uri="{FF2B5EF4-FFF2-40B4-BE49-F238E27FC236}">
                  <a16:creationId xmlns:a16="http://schemas.microsoft.com/office/drawing/2014/main" id="{AD107A9E-2F1B-48A1-8B7D-2791D2261AC6}"/>
                </a:ext>
              </a:extLst>
            </p:cNvPr>
            <p:cNvSpPr/>
            <p:nvPr/>
          </p:nvSpPr>
          <p:spPr>
            <a:xfrm>
              <a:off x="2370850" y="2164649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12" name="Freeform: Shape 1611">
              <a:extLst>
                <a:ext uri="{FF2B5EF4-FFF2-40B4-BE49-F238E27FC236}">
                  <a16:creationId xmlns:a16="http://schemas.microsoft.com/office/drawing/2014/main" id="{1A68BD22-C96D-44CD-B9C4-C9CD8B62500B}"/>
                </a:ext>
              </a:extLst>
            </p:cNvPr>
            <p:cNvSpPr/>
            <p:nvPr/>
          </p:nvSpPr>
          <p:spPr>
            <a:xfrm>
              <a:off x="2999750" y="1120227"/>
              <a:ext cx="258298" cy="5615"/>
            </a:xfrm>
            <a:custGeom>
              <a:avLst/>
              <a:gdLst>
                <a:gd name="connsiteX0" fmla="*/ 256109 w 258298"/>
                <a:gd name="connsiteY0" fmla="*/ -483 h 5615"/>
                <a:gd name="connsiteX1" fmla="*/ -218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256109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13" name="Freeform: Shape 1612">
              <a:extLst>
                <a:ext uri="{FF2B5EF4-FFF2-40B4-BE49-F238E27FC236}">
                  <a16:creationId xmlns:a16="http://schemas.microsoft.com/office/drawing/2014/main" id="{1A9A9791-4D10-46C5-84B1-6D50E1304F80}"/>
                </a:ext>
              </a:extLst>
            </p:cNvPr>
            <p:cNvSpPr/>
            <p:nvPr/>
          </p:nvSpPr>
          <p:spPr>
            <a:xfrm>
              <a:off x="2370850" y="1120227"/>
              <a:ext cx="505365" cy="5615"/>
            </a:xfrm>
            <a:custGeom>
              <a:avLst/>
              <a:gdLst>
                <a:gd name="connsiteX0" fmla="*/ 503177 w 505365"/>
                <a:gd name="connsiteY0" fmla="*/ -483 h 5615"/>
                <a:gd name="connsiteX1" fmla="*/ -2189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503177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14" name="Freeform: Shape 1613">
              <a:extLst>
                <a:ext uri="{FF2B5EF4-FFF2-40B4-BE49-F238E27FC236}">
                  <a16:creationId xmlns:a16="http://schemas.microsoft.com/office/drawing/2014/main" id="{142E602A-5BF2-40EC-A7BF-612084670D6F}"/>
                </a:ext>
              </a:extLst>
            </p:cNvPr>
            <p:cNvSpPr/>
            <p:nvPr/>
          </p:nvSpPr>
          <p:spPr>
            <a:xfrm>
              <a:off x="2876216" y="1900736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15" name="Freeform: Shape 1614">
              <a:extLst>
                <a:ext uri="{FF2B5EF4-FFF2-40B4-BE49-F238E27FC236}">
                  <a16:creationId xmlns:a16="http://schemas.microsoft.com/office/drawing/2014/main" id="{023F79D9-6500-4205-B9AA-58C58210F70B}"/>
                </a:ext>
              </a:extLst>
            </p:cNvPr>
            <p:cNvSpPr/>
            <p:nvPr/>
          </p:nvSpPr>
          <p:spPr>
            <a:xfrm>
              <a:off x="2370850" y="1777202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16" name="Freeform: Shape 1615">
              <a:extLst>
                <a:ext uri="{FF2B5EF4-FFF2-40B4-BE49-F238E27FC236}">
                  <a16:creationId xmlns:a16="http://schemas.microsoft.com/office/drawing/2014/main" id="{43CD7CBE-6177-4065-ADB9-0C716B915D40}"/>
                </a:ext>
              </a:extLst>
            </p:cNvPr>
            <p:cNvSpPr/>
            <p:nvPr/>
          </p:nvSpPr>
          <p:spPr>
            <a:xfrm>
              <a:off x="2999750" y="1777202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17" name="Freeform: Shape 1616">
              <a:extLst>
                <a:ext uri="{FF2B5EF4-FFF2-40B4-BE49-F238E27FC236}">
                  <a16:creationId xmlns:a16="http://schemas.microsoft.com/office/drawing/2014/main" id="{EAC89750-1B70-4041-9041-A7C880E38E81}"/>
                </a:ext>
              </a:extLst>
            </p:cNvPr>
            <p:cNvSpPr/>
            <p:nvPr/>
          </p:nvSpPr>
          <p:spPr>
            <a:xfrm>
              <a:off x="2999750" y="1900736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18" name="Freeform: Shape 1617">
              <a:extLst>
                <a:ext uri="{FF2B5EF4-FFF2-40B4-BE49-F238E27FC236}">
                  <a16:creationId xmlns:a16="http://schemas.microsoft.com/office/drawing/2014/main" id="{A0E2959B-C092-4209-8D18-85DCDC76565D}"/>
                </a:ext>
              </a:extLst>
            </p:cNvPr>
            <p:cNvSpPr/>
            <p:nvPr/>
          </p:nvSpPr>
          <p:spPr>
            <a:xfrm>
              <a:off x="2370850" y="1900736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19" name="Freeform: Shape 1618">
              <a:extLst>
                <a:ext uri="{FF2B5EF4-FFF2-40B4-BE49-F238E27FC236}">
                  <a16:creationId xmlns:a16="http://schemas.microsoft.com/office/drawing/2014/main" id="{5DDF4754-1AD7-45E8-8789-7494E490597B}"/>
                </a:ext>
              </a:extLst>
            </p:cNvPr>
            <p:cNvSpPr/>
            <p:nvPr/>
          </p:nvSpPr>
          <p:spPr>
            <a:xfrm>
              <a:off x="2999750" y="1900736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20" name="Freeform: Shape 1619">
              <a:extLst>
                <a:ext uri="{FF2B5EF4-FFF2-40B4-BE49-F238E27FC236}">
                  <a16:creationId xmlns:a16="http://schemas.microsoft.com/office/drawing/2014/main" id="{20B542C4-F7DB-430E-ACFC-E4C1A6821230}"/>
                </a:ext>
              </a:extLst>
            </p:cNvPr>
            <p:cNvSpPr/>
            <p:nvPr/>
          </p:nvSpPr>
          <p:spPr>
            <a:xfrm>
              <a:off x="3258048" y="1900736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21" name="Freeform: Shape 1620">
              <a:extLst>
                <a:ext uri="{FF2B5EF4-FFF2-40B4-BE49-F238E27FC236}">
                  <a16:creationId xmlns:a16="http://schemas.microsoft.com/office/drawing/2014/main" id="{6534FFCE-2CA5-44D9-BAA9-09DDC1683B4A}"/>
                </a:ext>
              </a:extLst>
            </p:cNvPr>
            <p:cNvSpPr/>
            <p:nvPr/>
          </p:nvSpPr>
          <p:spPr>
            <a:xfrm>
              <a:off x="2370850" y="1900736"/>
              <a:ext cx="5615" cy="263913"/>
            </a:xfrm>
            <a:custGeom>
              <a:avLst/>
              <a:gdLst>
                <a:gd name="connsiteX0" fmla="*/ -2189 w 5615"/>
                <a:gd name="connsiteY0" fmla="*/ 263430 h 263913"/>
                <a:gd name="connsiteX1" fmla="*/ -2189 w 5615"/>
                <a:gd name="connsiteY1" fmla="*/ -483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263430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22" name="Freeform: Shape 1621">
              <a:extLst>
                <a:ext uri="{FF2B5EF4-FFF2-40B4-BE49-F238E27FC236}">
                  <a16:creationId xmlns:a16="http://schemas.microsoft.com/office/drawing/2014/main" id="{E77FF48F-3BE1-457F-8DB5-23186E50C6FE}"/>
                </a:ext>
              </a:extLst>
            </p:cNvPr>
            <p:cNvSpPr/>
            <p:nvPr/>
          </p:nvSpPr>
          <p:spPr>
            <a:xfrm>
              <a:off x="2876216" y="1507674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23" name="Freeform: Shape 1622">
              <a:extLst>
                <a:ext uri="{FF2B5EF4-FFF2-40B4-BE49-F238E27FC236}">
                  <a16:creationId xmlns:a16="http://schemas.microsoft.com/office/drawing/2014/main" id="{882F8481-DA17-42D2-9F80-1F2573358C39}"/>
                </a:ext>
              </a:extLst>
            </p:cNvPr>
            <p:cNvSpPr/>
            <p:nvPr/>
          </p:nvSpPr>
          <p:spPr>
            <a:xfrm>
              <a:off x="2370850" y="1389755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24" name="Freeform: Shape 1623">
              <a:extLst>
                <a:ext uri="{FF2B5EF4-FFF2-40B4-BE49-F238E27FC236}">
                  <a16:creationId xmlns:a16="http://schemas.microsoft.com/office/drawing/2014/main" id="{E4DEDE63-9B6B-4993-BE3D-33D393E92C2D}"/>
                </a:ext>
              </a:extLst>
            </p:cNvPr>
            <p:cNvSpPr/>
            <p:nvPr/>
          </p:nvSpPr>
          <p:spPr>
            <a:xfrm>
              <a:off x="2370850" y="1507674"/>
              <a:ext cx="5615" cy="269528"/>
            </a:xfrm>
            <a:custGeom>
              <a:avLst/>
              <a:gdLst>
                <a:gd name="connsiteX0" fmla="*/ -2189 w 5615"/>
                <a:gd name="connsiteY0" fmla="*/ 269045 h 269528"/>
                <a:gd name="connsiteX1" fmla="*/ -2189 w 5615"/>
                <a:gd name="connsiteY1" fmla="*/ -483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269045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25" name="Freeform: Shape 1624">
              <a:extLst>
                <a:ext uri="{FF2B5EF4-FFF2-40B4-BE49-F238E27FC236}">
                  <a16:creationId xmlns:a16="http://schemas.microsoft.com/office/drawing/2014/main" id="{4D3243B8-23F4-4348-B5E7-43C0DE8D62E2}"/>
                </a:ext>
              </a:extLst>
            </p:cNvPr>
            <p:cNvSpPr/>
            <p:nvPr/>
          </p:nvSpPr>
          <p:spPr>
            <a:xfrm>
              <a:off x="2370850" y="1120227"/>
              <a:ext cx="5615" cy="269528"/>
            </a:xfrm>
            <a:custGeom>
              <a:avLst/>
              <a:gdLst>
                <a:gd name="connsiteX0" fmla="*/ -2189 w 5615"/>
                <a:gd name="connsiteY0" fmla="*/ 269045 h 269528"/>
                <a:gd name="connsiteX1" fmla="*/ -2189 w 5615"/>
                <a:gd name="connsiteY1" fmla="*/ -483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269045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26" name="Freeform: Shape 1625">
              <a:extLst>
                <a:ext uri="{FF2B5EF4-FFF2-40B4-BE49-F238E27FC236}">
                  <a16:creationId xmlns:a16="http://schemas.microsoft.com/office/drawing/2014/main" id="{09CC8DFF-2FE8-4B49-9761-9C71B9196EE4}"/>
                </a:ext>
              </a:extLst>
            </p:cNvPr>
            <p:cNvSpPr/>
            <p:nvPr/>
          </p:nvSpPr>
          <p:spPr>
            <a:xfrm>
              <a:off x="2370850" y="1507674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27" name="Freeform: Shape 1626">
              <a:extLst>
                <a:ext uri="{FF2B5EF4-FFF2-40B4-BE49-F238E27FC236}">
                  <a16:creationId xmlns:a16="http://schemas.microsoft.com/office/drawing/2014/main" id="{9C2C6EF3-7EAF-4338-A6BB-21C3DF79BAD5}"/>
                </a:ext>
              </a:extLst>
            </p:cNvPr>
            <p:cNvSpPr/>
            <p:nvPr/>
          </p:nvSpPr>
          <p:spPr>
            <a:xfrm>
              <a:off x="2999750" y="1507674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28" name="Freeform: Shape 1627">
              <a:extLst>
                <a:ext uri="{FF2B5EF4-FFF2-40B4-BE49-F238E27FC236}">
                  <a16:creationId xmlns:a16="http://schemas.microsoft.com/office/drawing/2014/main" id="{0CBC6A32-0E0F-4B2D-B554-C9B868BAD988}"/>
                </a:ext>
              </a:extLst>
            </p:cNvPr>
            <p:cNvSpPr/>
            <p:nvPr/>
          </p:nvSpPr>
          <p:spPr>
            <a:xfrm>
              <a:off x="2876216" y="1120227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29" name="Freeform: Shape 1628">
              <a:extLst>
                <a:ext uri="{FF2B5EF4-FFF2-40B4-BE49-F238E27FC236}">
                  <a16:creationId xmlns:a16="http://schemas.microsoft.com/office/drawing/2014/main" id="{4184C676-1D1A-4B81-AF70-9DFB6DD11AE6}"/>
                </a:ext>
              </a:extLst>
            </p:cNvPr>
            <p:cNvSpPr/>
            <p:nvPr/>
          </p:nvSpPr>
          <p:spPr>
            <a:xfrm>
              <a:off x="2999750" y="1120227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30" name="Freeform: Shape 1629">
              <a:extLst>
                <a:ext uri="{FF2B5EF4-FFF2-40B4-BE49-F238E27FC236}">
                  <a16:creationId xmlns:a16="http://schemas.microsoft.com/office/drawing/2014/main" id="{96A89CD4-FA41-4A05-8772-9A96D67B87CA}"/>
                </a:ext>
              </a:extLst>
            </p:cNvPr>
            <p:cNvSpPr/>
            <p:nvPr/>
          </p:nvSpPr>
          <p:spPr>
            <a:xfrm>
              <a:off x="2999750" y="1507674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31" name="Freeform: Shape 1630">
              <a:extLst>
                <a:ext uri="{FF2B5EF4-FFF2-40B4-BE49-F238E27FC236}">
                  <a16:creationId xmlns:a16="http://schemas.microsoft.com/office/drawing/2014/main" id="{7BA17813-2975-4445-9327-6973A92E4422}"/>
                </a:ext>
              </a:extLst>
            </p:cNvPr>
            <p:cNvSpPr/>
            <p:nvPr/>
          </p:nvSpPr>
          <p:spPr>
            <a:xfrm>
              <a:off x="3258048" y="1507674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32" name="Freeform: Shape 1631">
              <a:extLst>
                <a:ext uri="{FF2B5EF4-FFF2-40B4-BE49-F238E27FC236}">
                  <a16:creationId xmlns:a16="http://schemas.microsoft.com/office/drawing/2014/main" id="{309B54F1-D9BD-42F4-8376-E2D0A184E750}"/>
                </a:ext>
              </a:extLst>
            </p:cNvPr>
            <p:cNvSpPr/>
            <p:nvPr/>
          </p:nvSpPr>
          <p:spPr>
            <a:xfrm>
              <a:off x="3258048" y="1120227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33" name="Freeform: Shape 1632">
              <a:extLst>
                <a:ext uri="{FF2B5EF4-FFF2-40B4-BE49-F238E27FC236}">
                  <a16:creationId xmlns:a16="http://schemas.microsoft.com/office/drawing/2014/main" id="{5EBF46A2-4792-4436-B26E-BBC1E12F9460}"/>
                </a:ext>
              </a:extLst>
            </p:cNvPr>
            <p:cNvSpPr/>
            <p:nvPr/>
          </p:nvSpPr>
          <p:spPr>
            <a:xfrm>
              <a:off x="2999750" y="1900736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34" name="Freeform: Shape 1633">
              <a:extLst>
                <a:ext uri="{FF2B5EF4-FFF2-40B4-BE49-F238E27FC236}">
                  <a16:creationId xmlns:a16="http://schemas.microsoft.com/office/drawing/2014/main" id="{057C6004-9E8B-4734-A2A4-51C605AAA5E0}"/>
                </a:ext>
              </a:extLst>
            </p:cNvPr>
            <p:cNvSpPr/>
            <p:nvPr/>
          </p:nvSpPr>
          <p:spPr>
            <a:xfrm>
              <a:off x="2876216" y="1900736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35" name="Freeform: Shape 1634">
              <a:extLst>
                <a:ext uri="{FF2B5EF4-FFF2-40B4-BE49-F238E27FC236}">
                  <a16:creationId xmlns:a16="http://schemas.microsoft.com/office/drawing/2014/main" id="{7B19CBD8-DFE5-43A7-8C99-AF58578964BD}"/>
                </a:ext>
              </a:extLst>
            </p:cNvPr>
            <p:cNvSpPr/>
            <p:nvPr/>
          </p:nvSpPr>
          <p:spPr>
            <a:xfrm>
              <a:off x="2370850" y="1900736"/>
              <a:ext cx="5615" cy="263913"/>
            </a:xfrm>
            <a:custGeom>
              <a:avLst/>
              <a:gdLst>
                <a:gd name="connsiteX0" fmla="*/ -2189 w 5615"/>
                <a:gd name="connsiteY0" fmla="*/ 263430 h 263913"/>
                <a:gd name="connsiteX1" fmla="*/ -2189 w 5615"/>
                <a:gd name="connsiteY1" fmla="*/ -483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263430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36" name="Freeform: Shape 1635">
              <a:extLst>
                <a:ext uri="{FF2B5EF4-FFF2-40B4-BE49-F238E27FC236}">
                  <a16:creationId xmlns:a16="http://schemas.microsoft.com/office/drawing/2014/main" id="{C216B49F-4FE1-46A0-B318-FE77B9AF904F}"/>
                </a:ext>
              </a:extLst>
            </p:cNvPr>
            <p:cNvSpPr/>
            <p:nvPr/>
          </p:nvSpPr>
          <p:spPr>
            <a:xfrm>
              <a:off x="3258048" y="1900736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37" name="Freeform: Shape 1636">
              <a:extLst>
                <a:ext uri="{FF2B5EF4-FFF2-40B4-BE49-F238E27FC236}">
                  <a16:creationId xmlns:a16="http://schemas.microsoft.com/office/drawing/2014/main" id="{CE5B856E-F649-4A4B-92E5-633A9B823701}"/>
                </a:ext>
              </a:extLst>
            </p:cNvPr>
            <p:cNvSpPr/>
            <p:nvPr/>
          </p:nvSpPr>
          <p:spPr>
            <a:xfrm>
              <a:off x="2999750" y="1507674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38" name="Freeform: Shape 1637">
              <a:extLst>
                <a:ext uri="{FF2B5EF4-FFF2-40B4-BE49-F238E27FC236}">
                  <a16:creationId xmlns:a16="http://schemas.microsoft.com/office/drawing/2014/main" id="{F6884717-78D0-4875-9FDF-2E9E489CAA32}"/>
                </a:ext>
              </a:extLst>
            </p:cNvPr>
            <p:cNvSpPr/>
            <p:nvPr/>
          </p:nvSpPr>
          <p:spPr>
            <a:xfrm>
              <a:off x="2876216" y="1507674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39" name="Freeform: Shape 1638">
              <a:extLst>
                <a:ext uri="{FF2B5EF4-FFF2-40B4-BE49-F238E27FC236}">
                  <a16:creationId xmlns:a16="http://schemas.microsoft.com/office/drawing/2014/main" id="{9D2B9ADD-A98C-409E-B9E2-3B53A6D63FE5}"/>
                </a:ext>
              </a:extLst>
            </p:cNvPr>
            <p:cNvSpPr/>
            <p:nvPr/>
          </p:nvSpPr>
          <p:spPr>
            <a:xfrm>
              <a:off x="2370850" y="1507674"/>
              <a:ext cx="5615" cy="269528"/>
            </a:xfrm>
            <a:custGeom>
              <a:avLst/>
              <a:gdLst>
                <a:gd name="connsiteX0" fmla="*/ -2189 w 5615"/>
                <a:gd name="connsiteY0" fmla="*/ 269045 h 269528"/>
                <a:gd name="connsiteX1" fmla="*/ -2189 w 5615"/>
                <a:gd name="connsiteY1" fmla="*/ -483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269045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40" name="Freeform: Shape 1639">
              <a:extLst>
                <a:ext uri="{FF2B5EF4-FFF2-40B4-BE49-F238E27FC236}">
                  <a16:creationId xmlns:a16="http://schemas.microsoft.com/office/drawing/2014/main" id="{A550B924-6FEB-424E-BEB8-61800DB0862E}"/>
                </a:ext>
              </a:extLst>
            </p:cNvPr>
            <p:cNvSpPr/>
            <p:nvPr/>
          </p:nvSpPr>
          <p:spPr>
            <a:xfrm>
              <a:off x="3258048" y="1507674"/>
              <a:ext cx="5615" cy="269528"/>
            </a:xfrm>
            <a:custGeom>
              <a:avLst/>
              <a:gdLst>
                <a:gd name="connsiteX0" fmla="*/ -2189 w 5615"/>
                <a:gd name="connsiteY0" fmla="*/ -483 h 269528"/>
                <a:gd name="connsiteX1" fmla="*/ -2189 w 5615"/>
                <a:gd name="connsiteY1" fmla="*/ 269045 h 26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9528">
                  <a:moveTo>
                    <a:pt x="-2189" y="-483"/>
                  </a:moveTo>
                  <a:lnTo>
                    <a:pt x="-2189" y="26904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41" name="Freeform: Shape 1640">
              <a:extLst>
                <a:ext uri="{FF2B5EF4-FFF2-40B4-BE49-F238E27FC236}">
                  <a16:creationId xmlns:a16="http://schemas.microsoft.com/office/drawing/2014/main" id="{02C26AE8-3237-4E8D-85F6-0A8DDBEB17F6}"/>
                </a:ext>
              </a:extLst>
            </p:cNvPr>
            <p:cNvSpPr/>
            <p:nvPr/>
          </p:nvSpPr>
          <p:spPr>
            <a:xfrm>
              <a:off x="2999750" y="732780"/>
              <a:ext cx="258298" cy="5615"/>
            </a:xfrm>
            <a:custGeom>
              <a:avLst/>
              <a:gdLst>
                <a:gd name="connsiteX0" fmla="*/ 256109 w 258298"/>
                <a:gd name="connsiteY0" fmla="*/ -483 h 5615"/>
                <a:gd name="connsiteX1" fmla="*/ -218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256109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42" name="Freeform: Shape 1641">
              <a:extLst>
                <a:ext uri="{FF2B5EF4-FFF2-40B4-BE49-F238E27FC236}">
                  <a16:creationId xmlns:a16="http://schemas.microsoft.com/office/drawing/2014/main" id="{E86912AF-7432-4BF9-B0AF-8FFC53313648}"/>
                </a:ext>
              </a:extLst>
            </p:cNvPr>
            <p:cNvSpPr/>
            <p:nvPr/>
          </p:nvSpPr>
          <p:spPr>
            <a:xfrm>
              <a:off x="2370850" y="732780"/>
              <a:ext cx="505365" cy="5615"/>
            </a:xfrm>
            <a:custGeom>
              <a:avLst/>
              <a:gdLst>
                <a:gd name="connsiteX0" fmla="*/ 503177 w 505365"/>
                <a:gd name="connsiteY0" fmla="*/ -483 h 5615"/>
                <a:gd name="connsiteX1" fmla="*/ -2189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503177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43" name="Freeform: Shape 1642">
              <a:extLst>
                <a:ext uri="{FF2B5EF4-FFF2-40B4-BE49-F238E27FC236}">
                  <a16:creationId xmlns:a16="http://schemas.microsoft.com/office/drawing/2014/main" id="{548C4A4E-3743-4FA3-AFF8-BA82C8F915C7}"/>
                </a:ext>
              </a:extLst>
            </p:cNvPr>
            <p:cNvSpPr/>
            <p:nvPr/>
          </p:nvSpPr>
          <p:spPr>
            <a:xfrm>
              <a:off x="2370850" y="996693"/>
              <a:ext cx="505365" cy="5615"/>
            </a:xfrm>
            <a:custGeom>
              <a:avLst/>
              <a:gdLst>
                <a:gd name="connsiteX0" fmla="*/ -2189 w 505365"/>
                <a:gd name="connsiteY0" fmla="*/ -483 h 5615"/>
                <a:gd name="connsiteX1" fmla="*/ 503177 w 50536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5365" h="5615">
                  <a:moveTo>
                    <a:pt x="-2189" y="-483"/>
                  </a:moveTo>
                  <a:lnTo>
                    <a:pt x="50317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44" name="Freeform: Shape 1643">
              <a:extLst>
                <a:ext uri="{FF2B5EF4-FFF2-40B4-BE49-F238E27FC236}">
                  <a16:creationId xmlns:a16="http://schemas.microsoft.com/office/drawing/2014/main" id="{67388D7C-8FB4-4F0F-918E-FB61E0AA8541}"/>
                </a:ext>
              </a:extLst>
            </p:cNvPr>
            <p:cNvSpPr/>
            <p:nvPr/>
          </p:nvSpPr>
          <p:spPr>
            <a:xfrm>
              <a:off x="2999750" y="996693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45" name="Freeform: Shape 1644">
              <a:extLst>
                <a:ext uri="{FF2B5EF4-FFF2-40B4-BE49-F238E27FC236}">
                  <a16:creationId xmlns:a16="http://schemas.microsoft.com/office/drawing/2014/main" id="{A2D19C9B-45F5-4E5A-8637-74B8FC254AB8}"/>
                </a:ext>
              </a:extLst>
            </p:cNvPr>
            <p:cNvSpPr/>
            <p:nvPr/>
          </p:nvSpPr>
          <p:spPr>
            <a:xfrm>
              <a:off x="2370850" y="732780"/>
              <a:ext cx="5615" cy="263913"/>
            </a:xfrm>
            <a:custGeom>
              <a:avLst/>
              <a:gdLst>
                <a:gd name="connsiteX0" fmla="*/ -2189 w 5615"/>
                <a:gd name="connsiteY0" fmla="*/ 263430 h 263913"/>
                <a:gd name="connsiteX1" fmla="*/ -2189 w 5615"/>
                <a:gd name="connsiteY1" fmla="*/ -483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263430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46" name="Freeform: Shape 1645">
              <a:extLst>
                <a:ext uri="{FF2B5EF4-FFF2-40B4-BE49-F238E27FC236}">
                  <a16:creationId xmlns:a16="http://schemas.microsoft.com/office/drawing/2014/main" id="{EED7A9A2-CDA6-4D5D-9286-CE759B1C509E}"/>
                </a:ext>
              </a:extLst>
            </p:cNvPr>
            <p:cNvSpPr/>
            <p:nvPr/>
          </p:nvSpPr>
          <p:spPr>
            <a:xfrm>
              <a:off x="2876216" y="73278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47" name="Freeform: Shape 1646">
              <a:extLst>
                <a:ext uri="{FF2B5EF4-FFF2-40B4-BE49-F238E27FC236}">
                  <a16:creationId xmlns:a16="http://schemas.microsoft.com/office/drawing/2014/main" id="{2D79362E-0125-4F28-B255-C894AF92742B}"/>
                </a:ext>
              </a:extLst>
            </p:cNvPr>
            <p:cNvSpPr/>
            <p:nvPr/>
          </p:nvSpPr>
          <p:spPr>
            <a:xfrm>
              <a:off x="2999750" y="73278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48" name="Freeform: Shape 1647">
              <a:extLst>
                <a:ext uri="{FF2B5EF4-FFF2-40B4-BE49-F238E27FC236}">
                  <a16:creationId xmlns:a16="http://schemas.microsoft.com/office/drawing/2014/main" id="{9EA5196C-92FA-4A2C-99EA-F75AFC775537}"/>
                </a:ext>
              </a:extLst>
            </p:cNvPr>
            <p:cNvSpPr/>
            <p:nvPr/>
          </p:nvSpPr>
          <p:spPr>
            <a:xfrm>
              <a:off x="3258048" y="73278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49" name="Freeform: Shape 1648">
              <a:extLst>
                <a:ext uri="{FF2B5EF4-FFF2-40B4-BE49-F238E27FC236}">
                  <a16:creationId xmlns:a16="http://schemas.microsoft.com/office/drawing/2014/main" id="{2CF87608-2ED1-4031-83A7-C6C4993197DC}"/>
                </a:ext>
              </a:extLst>
            </p:cNvPr>
            <p:cNvSpPr/>
            <p:nvPr/>
          </p:nvSpPr>
          <p:spPr>
            <a:xfrm>
              <a:off x="2370850" y="1120227"/>
              <a:ext cx="5615" cy="145994"/>
            </a:xfrm>
            <a:custGeom>
              <a:avLst/>
              <a:gdLst>
                <a:gd name="connsiteX0" fmla="*/ -2189 w 5615"/>
                <a:gd name="connsiteY0" fmla="*/ 145512 h 145994"/>
                <a:gd name="connsiteX1" fmla="*/ -2189 w 5615"/>
                <a:gd name="connsiteY1" fmla="*/ -483 h 14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45994">
                  <a:moveTo>
                    <a:pt x="-2189" y="145512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50" name="Freeform: Shape 1649">
              <a:extLst>
                <a:ext uri="{FF2B5EF4-FFF2-40B4-BE49-F238E27FC236}">
                  <a16:creationId xmlns:a16="http://schemas.microsoft.com/office/drawing/2014/main" id="{C3F9A4E3-1D91-4282-BC2A-93747122617B}"/>
                </a:ext>
              </a:extLst>
            </p:cNvPr>
            <p:cNvSpPr/>
            <p:nvPr/>
          </p:nvSpPr>
          <p:spPr>
            <a:xfrm>
              <a:off x="2876216" y="1120227"/>
              <a:ext cx="5615" cy="145994"/>
            </a:xfrm>
            <a:custGeom>
              <a:avLst/>
              <a:gdLst>
                <a:gd name="connsiteX0" fmla="*/ -2189 w 5615"/>
                <a:gd name="connsiteY0" fmla="*/ -483 h 145994"/>
                <a:gd name="connsiteX1" fmla="*/ -2189 w 5615"/>
                <a:gd name="connsiteY1" fmla="*/ 145512 h 14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45994">
                  <a:moveTo>
                    <a:pt x="-2189" y="-483"/>
                  </a:moveTo>
                  <a:lnTo>
                    <a:pt x="-2189" y="145512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51" name="Freeform: Shape 1650">
              <a:extLst>
                <a:ext uri="{FF2B5EF4-FFF2-40B4-BE49-F238E27FC236}">
                  <a16:creationId xmlns:a16="http://schemas.microsoft.com/office/drawing/2014/main" id="{FB6B2B2C-1490-4149-BBF2-6FAFF0CB78FC}"/>
                </a:ext>
              </a:extLst>
            </p:cNvPr>
            <p:cNvSpPr/>
            <p:nvPr/>
          </p:nvSpPr>
          <p:spPr>
            <a:xfrm>
              <a:off x="2999750" y="1120227"/>
              <a:ext cx="5615" cy="145994"/>
            </a:xfrm>
            <a:custGeom>
              <a:avLst/>
              <a:gdLst>
                <a:gd name="connsiteX0" fmla="*/ -2189 w 5615"/>
                <a:gd name="connsiteY0" fmla="*/ -483 h 145994"/>
                <a:gd name="connsiteX1" fmla="*/ -2189 w 5615"/>
                <a:gd name="connsiteY1" fmla="*/ 145512 h 14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45994">
                  <a:moveTo>
                    <a:pt x="-2189" y="-483"/>
                  </a:moveTo>
                  <a:lnTo>
                    <a:pt x="-2189" y="145512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52" name="Freeform: Shape 1651">
              <a:extLst>
                <a:ext uri="{FF2B5EF4-FFF2-40B4-BE49-F238E27FC236}">
                  <a16:creationId xmlns:a16="http://schemas.microsoft.com/office/drawing/2014/main" id="{F2302097-2F08-4E94-B5E8-CB5EA5FBD5F0}"/>
                </a:ext>
              </a:extLst>
            </p:cNvPr>
            <p:cNvSpPr/>
            <p:nvPr/>
          </p:nvSpPr>
          <p:spPr>
            <a:xfrm>
              <a:off x="3258048" y="1120227"/>
              <a:ext cx="5615" cy="145994"/>
            </a:xfrm>
            <a:custGeom>
              <a:avLst/>
              <a:gdLst>
                <a:gd name="connsiteX0" fmla="*/ -2189 w 5615"/>
                <a:gd name="connsiteY0" fmla="*/ -483 h 145994"/>
                <a:gd name="connsiteX1" fmla="*/ -2189 w 5615"/>
                <a:gd name="connsiteY1" fmla="*/ 145512 h 14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45994">
                  <a:moveTo>
                    <a:pt x="-2189" y="-483"/>
                  </a:moveTo>
                  <a:lnTo>
                    <a:pt x="-2189" y="145512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53" name="Freeform: Shape 1652">
              <a:extLst>
                <a:ext uri="{FF2B5EF4-FFF2-40B4-BE49-F238E27FC236}">
                  <a16:creationId xmlns:a16="http://schemas.microsoft.com/office/drawing/2014/main" id="{BD2C23A4-6D57-4726-A03A-E6637861B763}"/>
                </a:ext>
              </a:extLst>
            </p:cNvPr>
            <p:cNvSpPr/>
            <p:nvPr/>
          </p:nvSpPr>
          <p:spPr>
            <a:xfrm>
              <a:off x="2999750" y="73278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54" name="Freeform: Shape 1653">
              <a:extLst>
                <a:ext uri="{FF2B5EF4-FFF2-40B4-BE49-F238E27FC236}">
                  <a16:creationId xmlns:a16="http://schemas.microsoft.com/office/drawing/2014/main" id="{74681354-2106-493E-B773-86D24A99B0E4}"/>
                </a:ext>
              </a:extLst>
            </p:cNvPr>
            <p:cNvSpPr/>
            <p:nvPr/>
          </p:nvSpPr>
          <p:spPr>
            <a:xfrm>
              <a:off x="2876216" y="73278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55" name="Freeform: Shape 1654">
              <a:extLst>
                <a:ext uri="{FF2B5EF4-FFF2-40B4-BE49-F238E27FC236}">
                  <a16:creationId xmlns:a16="http://schemas.microsoft.com/office/drawing/2014/main" id="{FF84771C-51BD-4BE3-9B59-F56DC75D560B}"/>
                </a:ext>
              </a:extLst>
            </p:cNvPr>
            <p:cNvSpPr/>
            <p:nvPr/>
          </p:nvSpPr>
          <p:spPr>
            <a:xfrm>
              <a:off x="2370850" y="732780"/>
              <a:ext cx="5615" cy="263913"/>
            </a:xfrm>
            <a:custGeom>
              <a:avLst/>
              <a:gdLst>
                <a:gd name="connsiteX0" fmla="*/ -2189 w 5615"/>
                <a:gd name="connsiteY0" fmla="*/ 263430 h 263913"/>
                <a:gd name="connsiteX1" fmla="*/ -2189 w 5615"/>
                <a:gd name="connsiteY1" fmla="*/ -483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263430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56" name="Freeform: Shape 1655">
              <a:extLst>
                <a:ext uri="{FF2B5EF4-FFF2-40B4-BE49-F238E27FC236}">
                  <a16:creationId xmlns:a16="http://schemas.microsoft.com/office/drawing/2014/main" id="{B1549BC3-422B-442E-B13F-77284421EDFF}"/>
                </a:ext>
              </a:extLst>
            </p:cNvPr>
            <p:cNvSpPr/>
            <p:nvPr/>
          </p:nvSpPr>
          <p:spPr>
            <a:xfrm>
              <a:off x="3258048" y="732780"/>
              <a:ext cx="5615" cy="263913"/>
            </a:xfrm>
            <a:custGeom>
              <a:avLst/>
              <a:gdLst>
                <a:gd name="connsiteX0" fmla="*/ -2189 w 5615"/>
                <a:gd name="connsiteY0" fmla="*/ -483 h 263913"/>
                <a:gd name="connsiteX1" fmla="*/ -2189 w 5615"/>
                <a:gd name="connsiteY1" fmla="*/ 263430 h 26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63913">
                  <a:moveTo>
                    <a:pt x="-2189" y="-483"/>
                  </a:moveTo>
                  <a:lnTo>
                    <a:pt x="-2189" y="26343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57" name="Freeform: Shape 1656">
              <a:extLst>
                <a:ext uri="{FF2B5EF4-FFF2-40B4-BE49-F238E27FC236}">
                  <a16:creationId xmlns:a16="http://schemas.microsoft.com/office/drawing/2014/main" id="{38396C54-EE43-43E8-83F1-564387841378}"/>
                </a:ext>
              </a:extLst>
            </p:cNvPr>
            <p:cNvSpPr/>
            <p:nvPr/>
          </p:nvSpPr>
          <p:spPr>
            <a:xfrm>
              <a:off x="2999750" y="2164649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58" name="Freeform: Shape 1657">
              <a:extLst>
                <a:ext uri="{FF2B5EF4-FFF2-40B4-BE49-F238E27FC236}">
                  <a16:creationId xmlns:a16="http://schemas.microsoft.com/office/drawing/2014/main" id="{E7672484-25C1-4240-8552-893F6A24FE02}"/>
                </a:ext>
              </a:extLst>
            </p:cNvPr>
            <p:cNvSpPr/>
            <p:nvPr/>
          </p:nvSpPr>
          <p:spPr>
            <a:xfrm>
              <a:off x="2494384" y="249875"/>
              <a:ext cx="5615" cy="359371"/>
            </a:xfrm>
            <a:custGeom>
              <a:avLst/>
              <a:gdLst>
                <a:gd name="connsiteX0" fmla="*/ -2189 w 5615"/>
                <a:gd name="connsiteY0" fmla="*/ 358888 h 359371"/>
                <a:gd name="connsiteX1" fmla="*/ -2189 w 5615"/>
                <a:gd name="connsiteY1" fmla="*/ -483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358888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59" name="Freeform: Shape 1658">
              <a:extLst>
                <a:ext uri="{FF2B5EF4-FFF2-40B4-BE49-F238E27FC236}">
                  <a16:creationId xmlns:a16="http://schemas.microsoft.com/office/drawing/2014/main" id="{2D3D5085-952F-4D89-BB63-549C4D5544AF}"/>
                </a:ext>
              </a:extLst>
            </p:cNvPr>
            <p:cNvSpPr/>
            <p:nvPr/>
          </p:nvSpPr>
          <p:spPr>
            <a:xfrm>
              <a:off x="3134514" y="249875"/>
              <a:ext cx="5615" cy="359371"/>
            </a:xfrm>
            <a:custGeom>
              <a:avLst/>
              <a:gdLst>
                <a:gd name="connsiteX0" fmla="*/ -2189 w 5615"/>
                <a:gd name="connsiteY0" fmla="*/ -483 h 359371"/>
                <a:gd name="connsiteX1" fmla="*/ -2189 w 5615"/>
                <a:gd name="connsiteY1" fmla="*/ 358888 h 3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59371">
                  <a:moveTo>
                    <a:pt x="-2189" y="-483"/>
                  </a:moveTo>
                  <a:lnTo>
                    <a:pt x="-2189" y="358888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60" name="Freeform: Shape 1659">
              <a:extLst>
                <a:ext uri="{FF2B5EF4-FFF2-40B4-BE49-F238E27FC236}">
                  <a16:creationId xmlns:a16="http://schemas.microsoft.com/office/drawing/2014/main" id="{8D7A87A6-9799-48A5-B300-78A8FADF01C6}"/>
                </a:ext>
              </a:extLst>
            </p:cNvPr>
            <p:cNvSpPr/>
            <p:nvPr/>
          </p:nvSpPr>
          <p:spPr>
            <a:xfrm>
              <a:off x="2252932" y="609246"/>
              <a:ext cx="241452" cy="5615"/>
            </a:xfrm>
            <a:custGeom>
              <a:avLst/>
              <a:gdLst>
                <a:gd name="connsiteX0" fmla="*/ 239264 w 241452"/>
                <a:gd name="connsiteY0" fmla="*/ -483 h 5615"/>
                <a:gd name="connsiteX1" fmla="*/ -2189 w 24145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452" h="5615">
                  <a:moveTo>
                    <a:pt x="239264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61" name="Freeform: Shape 1660">
              <a:extLst>
                <a:ext uri="{FF2B5EF4-FFF2-40B4-BE49-F238E27FC236}">
                  <a16:creationId xmlns:a16="http://schemas.microsoft.com/office/drawing/2014/main" id="{EE6D9F4F-CAE9-4CD1-95BA-6743DE184E7C}"/>
                </a:ext>
              </a:extLst>
            </p:cNvPr>
            <p:cNvSpPr/>
            <p:nvPr/>
          </p:nvSpPr>
          <p:spPr>
            <a:xfrm>
              <a:off x="3134514" y="609246"/>
              <a:ext cx="247067" cy="5615"/>
            </a:xfrm>
            <a:custGeom>
              <a:avLst/>
              <a:gdLst>
                <a:gd name="connsiteX0" fmla="*/ 244879 w 247067"/>
                <a:gd name="connsiteY0" fmla="*/ -483 h 5615"/>
                <a:gd name="connsiteX1" fmla="*/ -2189 w 247067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7067" h="5615">
                  <a:moveTo>
                    <a:pt x="244879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62" name="Freeform: Shape 1661">
              <a:extLst>
                <a:ext uri="{FF2B5EF4-FFF2-40B4-BE49-F238E27FC236}">
                  <a16:creationId xmlns:a16="http://schemas.microsoft.com/office/drawing/2014/main" id="{2486008F-C72A-4BCE-80D0-1E2174F23655}"/>
                </a:ext>
              </a:extLst>
            </p:cNvPr>
            <p:cNvSpPr/>
            <p:nvPr/>
          </p:nvSpPr>
          <p:spPr>
            <a:xfrm>
              <a:off x="2999750" y="1389755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63" name="Freeform: Shape 1662">
              <a:extLst>
                <a:ext uri="{FF2B5EF4-FFF2-40B4-BE49-F238E27FC236}">
                  <a16:creationId xmlns:a16="http://schemas.microsoft.com/office/drawing/2014/main" id="{CDDFE324-0C60-4707-8854-BC3D0A2E57C3}"/>
                </a:ext>
              </a:extLst>
            </p:cNvPr>
            <p:cNvSpPr/>
            <p:nvPr/>
          </p:nvSpPr>
          <p:spPr>
            <a:xfrm>
              <a:off x="3628650" y="1389755"/>
              <a:ext cx="151609" cy="5615"/>
            </a:xfrm>
            <a:custGeom>
              <a:avLst/>
              <a:gdLst>
                <a:gd name="connsiteX0" fmla="*/ -2189 w 151609"/>
                <a:gd name="connsiteY0" fmla="*/ -483 h 5615"/>
                <a:gd name="connsiteX1" fmla="*/ 149421 w 15160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609" h="5615">
                  <a:moveTo>
                    <a:pt x="-2189" y="-483"/>
                  </a:moveTo>
                  <a:lnTo>
                    <a:pt x="14942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64" name="Freeform: Shape 1663">
              <a:extLst>
                <a:ext uri="{FF2B5EF4-FFF2-40B4-BE49-F238E27FC236}">
                  <a16:creationId xmlns:a16="http://schemas.microsoft.com/office/drawing/2014/main" id="{480277F5-82C9-4009-B84F-A7B49D8F2031}"/>
                </a:ext>
              </a:extLst>
            </p:cNvPr>
            <p:cNvSpPr/>
            <p:nvPr/>
          </p:nvSpPr>
          <p:spPr>
            <a:xfrm>
              <a:off x="3903793" y="1389755"/>
              <a:ext cx="151609" cy="5615"/>
            </a:xfrm>
            <a:custGeom>
              <a:avLst/>
              <a:gdLst>
                <a:gd name="connsiteX0" fmla="*/ -2189 w 151609"/>
                <a:gd name="connsiteY0" fmla="*/ -483 h 5615"/>
                <a:gd name="connsiteX1" fmla="*/ 149421 w 15160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609" h="5615">
                  <a:moveTo>
                    <a:pt x="-2189" y="-483"/>
                  </a:moveTo>
                  <a:lnTo>
                    <a:pt x="14942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65" name="Freeform: Shape 1664">
              <a:extLst>
                <a:ext uri="{FF2B5EF4-FFF2-40B4-BE49-F238E27FC236}">
                  <a16:creationId xmlns:a16="http://schemas.microsoft.com/office/drawing/2014/main" id="{7CCB4531-3E04-4243-8985-F1D2EA1F0D6A}"/>
                </a:ext>
              </a:extLst>
            </p:cNvPr>
            <p:cNvSpPr/>
            <p:nvPr/>
          </p:nvSpPr>
          <p:spPr>
            <a:xfrm>
              <a:off x="4178937" y="1389755"/>
              <a:ext cx="151609" cy="5615"/>
            </a:xfrm>
            <a:custGeom>
              <a:avLst/>
              <a:gdLst>
                <a:gd name="connsiteX0" fmla="*/ -2189 w 151609"/>
                <a:gd name="connsiteY0" fmla="*/ -483 h 5615"/>
                <a:gd name="connsiteX1" fmla="*/ 149421 w 15160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609" h="5615">
                  <a:moveTo>
                    <a:pt x="-2189" y="-483"/>
                  </a:moveTo>
                  <a:lnTo>
                    <a:pt x="14942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66" name="Freeform: Shape 1665">
              <a:extLst>
                <a:ext uri="{FF2B5EF4-FFF2-40B4-BE49-F238E27FC236}">
                  <a16:creationId xmlns:a16="http://schemas.microsoft.com/office/drawing/2014/main" id="{69C8FE8E-8F93-497C-A5E5-B07632DD9DC4}"/>
                </a:ext>
              </a:extLst>
            </p:cNvPr>
            <p:cNvSpPr/>
            <p:nvPr/>
          </p:nvSpPr>
          <p:spPr>
            <a:xfrm>
              <a:off x="2252932" y="3450524"/>
              <a:ext cx="1375717" cy="5615"/>
            </a:xfrm>
            <a:custGeom>
              <a:avLst/>
              <a:gdLst>
                <a:gd name="connsiteX0" fmla="*/ -2189 w 1375717"/>
                <a:gd name="connsiteY0" fmla="*/ -483 h 5615"/>
                <a:gd name="connsiteX1" fmla="*/ 1373529 w 1375717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5717" h="5615">
                  <a:moveTo>
                    <a:pt x="-2189" y="-483"/>
                  </a:moveTo>
                  <a:lnTo>
                    <a:pt x="137352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67" name="Freeform: Shape 1666">
              <a:extLst>
                <a:ext uri="{FF2B5EF4-FFF2-40B4-BE49-F238E27FC236}">
                  <a16:creationId xmlns:a16="http://schemas.microsoft.com/office/drawing/2014/main" id="{C1021AD9-D302-43F2-9130-E3B846E6F9F3}"/>
                </a:ext>
              </a:extLst>
            </p:cNvPr>
            <p:cNvSpPr/>
            <p:nvPr/>
          </p:nvSpPr>
          <p:spPr>
            <a:xfrm>
              <a:off x="3628650" y="2568942"/>
              <a:ext cx="5615" cy="881582"/>
            </a:xfrm>
            <a:custGeom>
              <a:avLst/>
              <a:gdLst>
                <a:gd name="connsiteX0" fmla="*/ -2189 w 5615"/>
                <a:gd name="connsiteY0" fmla="*/ 881099 h 881582"/>
                <a:gd name="connsiteX1" fmla="*/ -2189 w 5615"/>
                <a:gd name="connsiteY1" fmla="*/ -483 h 8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881582">
                  <a:moveTo>
                    <a:pt x="-2189" y="881099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68" name="Freeform: Shape 1667">
              <a:extLst>
                <a:ext uri="{FF2B5EF4-FFF2-40B4-BE49-F238E27FC236}">
                  <a16:creationId xmlns:a16="http://schemas.microsoft.com/office/drawing/2014/main" id="{AEA30D50-E570-40F2-9E85-3560B5D44F10}"/>
                </a:ext>
              </a:extLst>
            </p:cNvPr>
            <p:cNvSpPr/>
            <p:nvPr userDrawn="1"/>
          </p:nvSpPr>
          <p:spPr>
            <a:xfrm>
              <a:off x="3510731" y="2102882"/>
              <a:ext cx="937734" cy="466059"/>
            </a:xfrm>
            <a:custGeom>
              <a:avLst/>
              <a:gdLst>
                <a:gd name="connsiteX0" fmla="*/ 935545 w 937734"/>
                <a:gd name="connsiteY0" fmla="*/ 465577 h 466059"/>
                <a:gd name="connsiteX1" fmla="*/ 466397 w 937734"/>
                <a:gd name="connsiteY1" fmla="*/ -483 h 466059"/>
                <a:gd name="connsiteX2" fmla="*/ -2189 w 937734"/>
                <a:gd name="connsiteY2" fmla="*/ 465577 h 46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734" h="466059">
                  <a:moveTo>
                    <a:pt x="935545" y="465577"/>
                  </a:moveTo>
                  <a:cubicBezTo>
                    <a:pt x="935377" y="208025"/>
                    <a:pt x="725370" y="-634"/>
                    <a:pt x="466397" y="-483"/>
                  </a:cubicBezTo>
                  <a:cubicBezTo>
                    <a:pt x="207651" y="-331"/>
                    <a:pt x="-2020" y="208244"/>
                    <a:pt x="-2189" y="465577"/>
                  </a:cubicBez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69" name="Freeform: Shape 1668">
              <a:extLst>
                <a:ext uri="{FF2B5EF4-FFF2-40B4-BE49-F238E27FC236}">
                  <a16:creationId xmlns:a16="http://schemas.microsoft.com/office/drawing/2014/main" id="{C32504F5-E445-4EB3-A5E9-449CFE06D3F8}"/>
                </a:ext>
              </a:extLst>
            </p:cNvPr>
            <p:cNvSpPr/>
            <p:nvPr/>
          </p:nvSpPr>
          <p:spPr>
            <a:xfrm>
              <a:off x="3510731" y="2568942"/>
              <a:ext cx="5615" cy="763663"/>
            </a:xfrm>
            <a:custGeom>
              <a:avLst/>
              <a:gdLst>
                <a:gd name="connsiteX0" fmla="*/ -2189 w 5615"/>
                <a:gd name="connsiteY0" fmla="*/ -483 h 763663"/>
                <a:gd name="connsiteX1" fmla="*/ -2189 w 5615"/>
                <a:gd name="connsiteY1" fmla="*/ 763181 h 763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63663">
                  <a:moveTo>
                    <a:pt x="-2189" y="-483"/>
                  </a:moveTo>
                  <a:lnTo>
                    <a:pt x="-2189" y="7631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70" name="Freeform: Shape 1669">
              <a:extLst>
                <a:ext uri="{FF2B5EF4-FFF2-40B4-BE49-F238E27FC236}">
                  <a16:creationId xmlns:a16="http://schemas.microsoft.com/office/drawing/2014/main" id="{7B7FA57E-904A-42A1-912D-BE8EE3379559}"/>
                </a:ext>
              </a:extLst>
            </p:cNvPr>
            <p:cNvSpPr/>
            <p:nvPr/>
          </p:nvSpPr>
          <p:spPr>
            <a:xfrm>
              <a:off x="4448465" y="2568942"/>
              <a:ext cx="5615" cy="2324682"/>
            </a:xfrm>
            <a:custGeom>
              <a:avLst/>
              <a:gdLst>
                <a:gd name="connsiteX0" fmla="*/ -2189 w 5615"/>
                <a:gd name="connsiteY0" fmla="*/ 2324199 h 2324682"/>
                <a:gd name="connsiteX1" fmla="*/ -2189 w 5615"/>
                <a:gd name="connsiteY1" fmla="*/ -483 h 232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324682">
                  <a:moveTo>
                    <a:pt x="-2189" y="2324199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71" name="Freeform: Shape 1670">
              <a:extLst>
                <a:ext uri="{FF2B5EF4-FFF2-40B4-BE49-F238E27FC236}">
                  <a16:creationId xmlns:a16="http://schemas.microsoft.com/office/drawing/2014/main" id="{9E2F5A2F-4CB3-4535-B3D4-4E1975B921F5}"/>
                </a:ext>
              </a:extLst>
            </p:cNvPr>
            <p:cNvSpPr/>
            <p:nvPr/>
          </p:nvSpPr>
          <p:spPr>
            <a:xfrm>
              <a:off x="3510731" y="1979349"/>
              <a:ext cx="937734" cy="5615"/>
            </a:xfrm>
            <a:custGeom>
              <a:avLst/>
              <a:gdLst>
                <a:gd name="connsiteX0" fmla="*/ -2189 w 937734"/>
                <a:gd name="connsiteY0" fmla="*/ -483 h 5615"/>
                <a:gd name="connsiteX1" fmla="*/ 935545 w 937734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37734" h="5615">
                  <a:moveTo>
                    <a:pt x="-2189" y="-483"/>
                  </a:moveTo>
                  <a:lnTo>
                    <a:pt x="9355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72" name="Freeform: Shape 1671">
              <a:extLst>
                <a:ext uri="{FF2B5EF4-FFF2-40B4-BE49-F238E27FC236}">
                  <a16:creationId xmlns:a16="http://schemas.microsoft.com/office/drawing/2014/main" id="{0187A53E-7B27-4443-AC24-920BAD3488B7}"/>
                </a:ext>
              </a:extLst>
            </p:cNvPr>
            <p:cNvSpPr/>
            <p:nvPr/>
          </p:nvSpPr>
          <p:spPr>
            <a:xfrm>
              <a:off x="3510731" y="249875"/>
              <a:ext cx="5615" cy="1729473"/>
            </a:xfrm>
            <a:custGeom>
              <a:avLst/>
              <a:gdLst>
                <a:gd name="connsiteX0" fmla="*/ -2189 w 5615"/>
                <a:gd name="connsiteY0" fmla="*/ -483 h 1729473"/>
                <a:gd name="connsiteX1" fmla="*/ -2189 w 5615"/>
                <a:gd name="connsiteY1" fmla="*/ 1728991 h 172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729473">
                  <a:moveTo>
                    <a:pt x="-2189" y="-483"/>
                  </a:moveTo>
                  <a:lnTo>
                    <a:pt x="-2189" y="172899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73" name="Freeform: Shape 1672">
              <a:extLst>
                <a:ext uri="{FF2B5EF4-FFF2-40B4-BE49-F238E27FC236}">
                  <a16:creationId xmlns:a16="http://schemas.microsoft.com/office/drawing/2014/main" id="{0C3131DD-77EF-423B-946E-03A18516F7A9}"/>
                </a:ext>
              </a:extLst>
            </p:cNvPr>
            <p:cNvSpPr/>
            <p:nvPr/>
          </p:nvSpPr>
          <p:spPr>
            <a:xfrm>
              <a:off x="3628650" y="1389755"/>
              <a:ext cx="5615" cy="466059"/>
            </a:xfrm>
            <a:custGeom>
              <a:avLst/>
              <a:gdLst>
                <a:gd name="connsiteX0" fmla="*/ -2189 w 5615"/>
                <a:gd name="connsiteY0" fmla="*/ 465577 h 466059"/>
                <a:gd name="connsiteX1" fmla="*/ -2189 w 5615"/>
                <a:gd name="connsiteY1" fmla="*/ -483 h 46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66059">
                  <a:moveTo>
                    <a:pt x="-2189" y="465577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74" name="Freeform: Shape 1673">
              <a:extLst>
                <a:ext uri="{FF2B5EF4-FFF2-40B4-BE49-F238E27FC236}">
                  <a16:creationId xmlns:a16="http://schemas.microsoft.com/office/drawing/2014/main" id="{DA63B714-C077-4133-9447-CADAF15969E2}"/>
                </a:ext>
              </a:extLst>
            </p:cNvPr>
            <p:cNvSpPr/>
            <p:nvPr/>
          </p:nvSpPr>
          <p:spPr>
            <a:xfrm>
              <a:off x="3780259" y="1389755"/>
              <a:ext cx="5615" cy="466059"/>
            </a:xfrm>
            <a:custGeom>
              <a:avLst/>
              <a:gdLst>
                <a:gd name="connsiteX0" fmla="*/ -2189 w 5615"/>
                <a:gd name="connsiteY0" fmla="*/ 465577 h 466059"/>
                <a:gd name="connsiteX1" fmla="*/ -2189 w 5615"/>
                <a:gd name="connsiteY1" fmla="*/ -483 h 46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66059">
                  <a:moveTo>
                    <a:pt x="-2189" y="465577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75" name="Freeform: Shape 1674">
              <a:extLst>
                <a:ext uri="{FF2B5EF4-FFF2-40B4-BE49-F238E27FC236}">
                  <a16:creationId xmlns:a16="http://schemas.microsoft.com/office/drawing/2014/main" id="{6DB959B6-99AB-411A-8D5E-23CFA9C3A7EB}"/>
                </a:ext>
              </a:extLst>
            </p:cNvPr>
            <p:cNvSpPr/>
            <p:nvPr/>
          </p:nvSpPr>
          <p:spPr>
            <a:xfrm>
              <a:off x="3628650" y="1855815"/>
              <a:ext cx="151609" cy="5615"/>
            </a:xfrm>
            <a:custGeom>
              <a:avLst/>
              <a:gdLst>
                <a:gd name="connsiteX0" fmla="*/ -2189 w 151609"/>
                <a:gd name="connsiteY0" fmla="*/ -483 h 5615"/>
                <a:gd name="connsiteX1" fmla="*/ 149421 w 15160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609" h="5615">
                  <a:moveTo>
                    <a:pt x="-2189" y="-483"/>
                  </a:moveTo>
                  <a:lnTo>
                    <a:pt x="14942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76" name="Freeform: Shape 1675">
              <a:extLst>
                <a:ext uri="{FF2B5EF4-FFF2-40B4-BE49-F238E27FC236}">
                  <a16:creationId xmlns:a16="http://schemas.microsoft.com/office/drawing/2014/main" id="{B4595C0C-C6BD-434E-9F97-1293FAD9E4A0}"/>
                </a:ext>
              </a:extLst>
            </p:cNvPr>
            <p:cNvSpPr/>
            <p:nvPr/>
          </p:nvSpPr>
          <p:spPr>
            <a:xfrm>
              <a:off x="3903793" y="1389755"/>
              <a:ext cx="5615" cy="466059"/>
            </a:xfrm>
            <a:custGeom>
              <a:avLst/>
              <a:gdLst>
                <a:gd name="connsiteX0" fmla="*/ -2189 w 5615"/>
                <a:gd name="connsiteY0" fmla="*/ 465577 h 466059"/>
                <a:gd name="connsiteX1" fmla="*/ -2189 w 5615"/>
                <a:gd name="connsiteY1" fmla="*/ -483 h 46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66059">
                  <a:moveTo>
                    <a:pt x="-2189" y="465577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77" name="Freeform: Shape 1676">
              <a:extLst>
                <a:ext uri="{FF2B5EF4-FFF2-40B4-BE49-F238E27FC236}">
                  <a16:creationId xmlns:a16="http://schemas.microsoft.com/office/drawing/2014/main" id="{9E06BB3B-03CE-4ECB-A83A-515C91E25628}"/>
                </a:ext>
              </a:extLst>
            </p:cNvPr>
            <p:cNvSpPr/>
            <p:nvPr/>
          </p:nvSpPr>
          <p:spPr>
            <a:xfrm>
              <a:off x="4055403" y="1389755"/>
              <a:ext cx="5615" cy="466059"/>
            </a:xfrm>
            <a:custGeom>
              <a:avLst/>
              <a:gdLst>
                <a:gd name="connsiteX0" fmla="*/ -2189 w 5615"/>
                <a:gd name="connsiteY0" fmla="*/ 465577 h 466059"/>
                <a:gd name="connsiteX1" fmla="*/ -2189 w 5615"/>
                <a:gd name="connsiteY1" fmla="*/ -483 h 46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66059">
                  <a:moveTo>
                    <a:pt x="-2189" y="465577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78" name="Freeform: Shape 1677">
              <a:extLst>
                <a:ext uri="{FF2B5EF4-FFF2-40B4-BE49-F238E27FC236}">
                  <a16:creationId xmlns:a16="http://schemas.microsoft.com/office/drawing/2014/main" id="{6CA90D88-94BE-47EA-A99C-8A5D9323433F}"/>
                </a:ext>
              </a:extLst>
            </p:cNvPr>
            <p:cNvSpPr/>
            <p:nvPr/>
          </p:nvSpPr>
          <p:spPr>
            <a:xfrm>
              <a:off x="3903793" y="1855815"/>
              <a:ext cx="151609" cy="5615"/>
            </a:xfrm>
            <a:custGeom>
              <a:avLst/>
              <a:gdLst>
                <a:gd name="connsiteX0" fmla="*/ -2189 w 151609"/>
                <a:gd name="connsiteY0" fmla="*/ -483 h 5615"/>
                <a:gd name="connsiteX1" fmla="*/ 149421 w 15160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609" h="5615">
                  <a:moveTo>
                    <a:pt x="-2189" y="-483"/>
                  </a:moveTo>
                  <a:lnTo>
                    <a:pt x="14942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79" name="Freeform: Shape 1678">
              <a:extLst>
                <a:ext uri="{FF2B5EF4-FFF2-40B4-BE49-F238E27FC236}">
                  <a16:creationId xmlns:a16="http://schemas.microsoft.com/office/drawing/2014/main" id="{2096D0A5-4185-4D85-8ED7-4EDDB1938930}"/>
                </a:ext>
              </a:extLst>
            </p:cNvPr>
            <p:cNvSpPr/>
            <p:nvPr/>
          </p:nvSpPr>
          <p:spPr>
            <a:xfrm>
              <a:off x="4178937" y="1389755"/>
              <a:ext cx="5615" cy="466059"/>
            </a:xfrm>
            <a:custGeom>
              <a:avLst/>
              <a:gdLst>
                <a:gd name="connsiteX0" fmla="*/ -2189 w 5615"/>
                <a:gd name="connsiteY0" fmla="*/ 465577 h 466059"/>
                <a:gd name="connsiteX1" fmla="*/ -2189 w 5615"/>
                <a:gd name="connsiteY1" fmla="*/ -483 h 46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66059">
                  <a:moveTo>
                    <a:pt x="-2189" y="465577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80" name="Freeform: Shape 1679">
              <a:extLst>
                <a:ext uri="{FF2B5EF4-FFF2-40B4-BE49-F238E27FC236}">
                  <a16:creationId xmlns:a16="http://schemas.microsoft.com/office/drawing/2014/main" id="{F20EA184-99EA-44AD-9240-9E69CD097149}"/>
                </a:ext>
              </a:extLst>
            </p:cNvPr>
            <p:cNvSpPr/>
            <p:nvPr/>
          </p:nvSpPr>
          <p:spPr>
            <a:xfrm>
              <a:off x="3628650" y="1266221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81" name="Freeform: Shape 1680">
              <a:extLst>
                <a:ext uri="{FF2B5EF4-FFF2-40B4-BE49-F238E27FC236}">
                  <a16:creationId xmlns:a16="http://schemas.microsoft.com/office/drawing/2014/main" id="{7A659354-2BB0-4479-A771-6A5575732CCE}"/>
                </a:ext>
              </a:extLst>
            </p:cNvPr>
            <p:cNvSpPr/>
            <p:nvPr/>
          </p:nvSpPr>
          <p:spPr>
            <a:xfrm>
              <a:off x="4448465" y="249875"/>
              <a:ext cx="5615" cy="1729473"/>
            </a:xfrm>
            <a:custGeom>
              <a:avLst/>
              <a:gdLst>
                <a:gd name="connsiteX0" fmla="*/ -2189 w 5615"/>
                <a:gd name="connsiteY0" fmla="*/ 1728991 h 1729473"/>
                <a:gd name="connsiteX1" fmla="*/ -2189 w 5615"/>
                <a:gd name="connsiteY1" fmla="*/ -483 h 172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729473">
                  <a:moveTo>
                    <a:pt x="-2189" y="172899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82" name="Freeform: Shape 1681">
              <a:extLst>
                <a:ext uri="{FF2B5EF4-FFF2-40B4-BE49-F238E27FC236}">
                  <a16:creationId xmlns:a16="http://schemas.microsoft.com/office/drawing/2014/main" id="{98B2C259-7CFD-4F31-97A1-EC8C997A0076}"/>
                </a:ext>
              </a:extLst>
            </p:cNvPr>
            <p:cNvSpPr/>
            <p:nvPr/>
          </p:nvSpPr>
          <p:spPr>
            <a:xfrm>
              <a:off x="4330546" y="1389755"/>
              <a:ext cx="5615" cy="466059"/>
            </a:xfrm>
            <a:custGeom>
              <a:avLst/>
              <a:gdLst>
                <a:gd name="connsiteX0" fmla="*/ -2189 w 5615"/>
                <a:gd name="connsiteY0" fmla="*/ -483 h 466059"/>
                <a:gd name="connsiteX1" fmla="*/ -2189 w 5615"/>
                <a:gd name="connsiteY1" fmla="*/ 465577 h 46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66059">
                  <a:moveTo>
                    <a:pt x="-2189" y="-483"/>
                  </a:moveTo>
                  <a:lnTo>
                    <a:pt x="-2189" y="465577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83" name="Freeform: Shape 1682">
              <a:extLst>
                <a:ext uri="{FF2B5EF4-FFF2-40B4-BE49-F238E27FC236}">
                  <a16:creationId xmlns:a16="http://schemas.microsoft.com/office/drawing/2014/main" id="{B39E4F53-48DF-41DB-B241-C8D3301E7ED0}"/>
                </a:ext>
              </a:extLst>
            </p:cNvPr>
            <p:cNvSpPr/>
            <p:nvPr/>
          </p:nvSpPr>
          <p:spPr>
            <a:xfrm>
              <a:off x="3628650" y="1131457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84" name="Freeform: Shape 1683">
              <a:extLst>
                <a:ext uri="{FF2B5EF4-FFF2-40B4-BE49-F238E27FC236}">
                  <a16:creationId xmlns:a16="http://schemas.microsoft.com/office/drawing/2014/main" id="{6EF78B47-E25F-4EA7-A2E0-C0AFB7A75269}"/>
                </a:ext>
              </a:extLst>
            </p:cNvPr>
            <p:cNvSpPr/>
            <p:nvPr/>
          </p:nvSpPr>
          <p:spPr>
            <a:xfrm>
              <a:off x="3628650" y="1013539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85" name="Freeform: Shape 1684">
              <a:extLst>
                <a:ext uri="{FF2B5EF4-FFF2-40B4-BE49-F238E27FC236}">
                  <a16:creationId xmlns:a16="http://schemas.microsoft.com/office/drawing/2014/main" id="{19E7AAF3-9BD8-4695-AD8D-90CE02CCBD8D}"/>
                </a:ext>
              </a:extLst>
            </p:cNvPr>
            <p:cNvSpPr/>
            <p:nvPr/>
          </p:nvSpPr>
          <p:spPr>
            <a:xfrm>
              <a:off x="3628650" y="626091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86" name="Freeform: Shape 1685">
              <a:extLst>
                <a:ext uri="{FF2B5EF4-FFF2-40B4-BE49-F238E27FC236}">
                  <a16:creationId xmlns:a16="http://schemas.microsoft.com/office/drawing/2014/main" id="{B4ED24AF-2F73-4AB9-AE75-39DE83264182}"/>
                </a:ext>
              </a:extLst>
            </p:cNvPr>
            <p:cNvSpPr/>
            <p:nvPr/>
          </p:nvSpPr>
          <p:spPr>
            <a:xfrm>
              <a:off x="3628650" y="502558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87" name="Freeform: Shape 1686">
              <a:extLst>
                <a:ext uri="{FF2B5EF4-FFF2-40B4-BE49-F238E27FC236}">
                  <a16:creationId xmlns:a16="http://schemas.microsoft.com/office/drawing/2014/main" id="{3B4D0596-564A-4BF7-9952-D1C9D9A131E2}"/>
                </a:ext>
              </a:extLst>
            </p:cNvPr>
            <p:cNvSpPr/>
            <p:nvPr/>
          </p:nvSpPr>
          <p:spPr>
            <a:xfrm>
              <a:off x="4330546" y="1131457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88" name="Freeform: Shape 1687">
              <a:extLst>
                <a:ext uri="{FF2B5EF4-FFF2-40B4-BE49-F238E27FC236}">
                  <a16:creationId xmlns:a16="http://schemas.microsoft.com/office/drawing/2014/main" id="{45D370D2-C76A-4EC3-96E6-38A4DFBF8F74}"/>
                </a:ext>
              </a:extLst>
            </p:cNvPr>
            <p:cNvSpPr/>
            <p:nvPr/>
          </p:nvSpPr>
          <p:spPr>
            <a:xfrm>
              <a:off x="3628650" y="1131457"/>
              <a:ext cx="5615" cy="134764"/>
            </a:xfrm>
            <a:custGeom>
              <a:avLst/>
              <a:gdLst>
                <a:gd name="connsiteX0" fmla="*/ -2189 w 5615"/>
                <a:gd name="connsiteY0" fmla="*/ 134281 h 134764"/>
                <a:gd name="connsiteX1" fmla="*/ -2189 w 5615"/>
                <a:gd name="connsiteY1" fmla="*/ -483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13428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89" name="Freeform: Shape 1688">
              <a:extLst>
                <a:ext uri="{FF2B5EF4-FFF2-40B4-BE49-F238E27FC236}">
                  <a16:creationId xmlns:a16="http://schemas.microsoft.com/office/drawing/2014/main" id="{ADA44870-9546-4C70-A05E-E07C62A776AA}"/>
                </a:ext>
              </a:extLst>
            </p:cNvPr>
            <p:cNvSpPr/>
            <p:nvPr/>
          </p:nvSpPr>
          <p:spPr>
            <a:xfrm>
              <a:off x="3628650" y="878774"/>
              <a:ext cx="5615" cy="134764"/>
            </a:xfrm>
            <a:custGeom>
              <a:avLst/>
              <a:gdLst>
                <a:gd name="connsiteX0" fmla="*/ -2189 w 5615"/>
                <a:gd name="connsiteY0" fmla="*/ 134281 h 134764"/>
                <a:gd name="connsiteX1" fmla="*/ -2189 w 5615"/>
                <a:gd name="connsiteY1" fmla="*/ -483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13428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90" name="Freeform: Shape 1689">
              <a:extLst>
                <a:ext uri="{FF2B5EF4-FFF2-40B4-BE49-F238E27FC236}">
                  <a16:creationId xmlns:a16="http://schemas.microsoft.com/office/drawing/2014/main" id="{3B57CB09-3B69-4A99-B34B-3DB6990BE519}"/>
                </a:ext>
              </a:extLst>
            </p:cNvPr>
            <p:cNvSpPr/>
            <p:nvPr/>
          </p:nvSpPr>
          <p:spPr>
            <a:xfrm>
              <a:off x="4330546" y="878774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91" name="Freeform: Shape 1690">
              <a:extLst>
                <a:ext uri="{FF2B5EF4-FFF2-40B4-BE49-F238E27FC236}">
                  <a16:creationId xmlns:a16="http://schemas.microsoft.com/office/drawing/2014/main" id="{88C2F699-D84F-42B3-886B-27925C204F2C}"/>
                </a:ext>
              </a:extLst>
            </p:cNvPr>
            <p:cNvSpPr/>
            <p:nvPr/>
          </p:nvSpPr>
          <p:spPr>
            <a:xfrm>
              <a:off x="3628650" y="626091"/>
              <a:ext cx="5615" cy="129149"/>
            </a:xfrm>
            <a:custGeom>
              <a:avLst/>
              <a:gdLst>
                <a:gd name="connsiteX0" fmla="*/ -2189 w 5615"/>
                <a:gd name="connsiteY0" fmla="*/ 128666 h 129149"/>
                <a:gd name="connsiteX1" fmla="*/ -2189 w 5615"/>
                <a:gd name="connsiteY1" fmla="*/ -483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12866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92" name="Freeform: Shape 1691">
              <a:extLst>
                <a:ext uri="{FF2B5EF4-FFF2-40B4-BE49-F238E27FC236}">
                  <a16:creationId xmlns:a16="http://schemas.microsoft.com/office/drawing/2014/main" id="{B34BD9D7-6892-4FA3-8040-A65913D452B9}"/>
                </a:ext>
              </a:extLst>
            </p:cNvPr>
            <p:cNvSpPr/>
            <p:nvPr/>
          </p:nvSpPr>
          <p:spPr>
            <a:xfrm>
              <a:off x="3628650" y="367793"/>
              <a:ext cx="5615" cy="134764"/>
            </a:xfrm>
            <a:custGeom>
              <a:avLst/>
              <a:gdLst>
                <a:gd name="connsiteX0" fmla="*/ -2189 w 5615"/>
                <a:gd name="connsiteY0" fmla="*/ 134281 h 134764"/>
                <a:gd name="connsiteX1" fmla="*/ -2189 w 5615"/>
                <a:gd name="connsiteY1" fmla="*/ -483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13428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93" name="Freeform: Shape 1692">
              <a:extLst>
                <a:ext uri="{FF2B5EF4-FFF2-40B4-BE49-F238E27FC236}">
                  <a16:creationId xmlns:a16="http://schemas.microsoft.com/office/drawing/2014/main" id="{52D609E3-6CDB-44C7-9EBE-FEA1446DCB83}"/>
                </a:ext>
              </a:extLst>
            </p:cNvPr>
            <p:cNvSpPr/>
            <p:nvPr/>
          </p:nvSpPr>
          <p:spPr>
            <a:xfrm>
              <a:off x="4330546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94" name="Freeform: Shape 1693">
              <a:extLst>
                <a:ext uri="{FF2B5EF4-FFF2-40B4-BE49-F238E27FC236}">
                  <a16:creationId xmlns:a16="http://schemas.microsoft.com/office/drawing/2014/main" id="{860A1077-97B8-48C5-91FC-ADB7EF118614}"/>
                </a:ext>
              </a:extLst>
            </p:cNvPr>
            <p:cNvSpPr/>
            <p:nvPr/>
          </p:nvSpPr>
          <p:spPr>
            <a:xfrm>
              <a:off x="4330546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95" name="Freeform: Shape 1694">
              <a:extLst>
                <a:ext uri="{FF2B5EF4-FFF2-40B4-BE49-F238E27FC236}">
                  <a16:creationId xmlns:a16="http://schemas.microsoft.com/office/drawing/2014/main" id="{A4C07ACF-4F04-4942-950B-F3FDB2B2BF30}"/>
                </a:ext>
              </a:extLst>
            </p:cNvPr>
            <p:cNvSpPr/>
            <p:nvPr/>
          </p:nvSpPr>
          <p:spPr>
            <a:xfrm>
              <a:off x="3381582" y="609246"/>
              <a:ext cx="5615" cy="2723359"/>
            </a:xfrm>
            <a:custGeom>
              <a:avLst/>
              <a:gdLst>
                <a:gd name="connsiteX0" fmla="*/ -2189 w 5615"/>
                <a:gd name="connsiteY0" fmla="*/ -483 h 2723359"/>
                <a:gd name="connsiteX1" fmla="*/ -2189 w 5615"/>
                <a:gd name="connsiteY1" fmla="*/ 2722877 h 2723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723359">
                  <a:moveTo>
                    <a:pt x="-2189" y="-483"/>
                  </a:moveTo>
                  <a:lnTo>
                    <a:pt x="-2189" y="2722877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96" name="Freeform: Shape 1695">
              <a:extLst>
                <a:ext uri="{FF2B5EF4-FFF2-40B4-BE49-F238E27FC236}">
                  <a16:creationId xmlns:a16="http://schemas.microsoft.com/office/drawing/2014/main" id="{F7670B70-A0A0-48BE-AA77-C63A9623B689}"/>
                </a:ext>
              </a:extLst>
            </p:cNvPr>
            <p:cNvSpPr/>
            <p:nvPr/>
          </p:nvSpPr>
          <p:spPr>
            <a:xfrm>
              <a:off x="3510731" y="249875"/>
              <a:ext cx="937734" cy="5615"/>
            </a:xfrm>
            <a:custGeom>
              <a:avLst/>
              <a:gdLst>
                <a:gd name="connsiteX0" fmla="*/ -2189 w 937734"/>
                <a:gd name="connsiteY0" fmla="*/ -483 h 5615"/>
                <a:gd name="connsiteX1" fmla="*/ 935545 w 937734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37734" h="5615">
                  <a:moveTo>
                    <a:pt x="-2189" y="-483"/>
                  </a:moveTo>
                  <a:lnTo>
                    <a:pt x="9355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97" name="Freeform: Shape 1696">
              <a:extLst>
                <a:ext uri="{FF2B5EF4-FFF2-40B4-BE49-F238E27FC236}">
                  <a16:creationId xmlns:a16="http://schemas.microsoft.com/office/drawing/2014/main" id="{CD41E283-8548-45F3-AD51-9B62B8581766}"/>
                </a:ext>
              </a:extLst>
            </p:cNvPr>
            <p:cNvSpPr/>
            <p:nvPr/>
          </p:nvSpPr>
          <p:spPr>
            <a:xfrm>
              <a:off x="4178937" y="1855815"/>
              <a:ext cx="151609" cy="5615"/>
            </a:xfrm>
            <a:custGeom>
              <a:avLst/>
              <a:gdLst>
                <a:gd name="connsiteX0" fmla="*/ -2189 w 151609"/>
                <a:gd name="connsiteY0" fmla="*/ -483 h 5615"/>
                <a:gd name="connsiteX1" fmla="*/ 149421 w 15160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609" h="5615">
                  <a:moveTo>
                    <a:pt x="-2189" y="-483"/>
                  </a:moveTo>
                  <a:lnTo>
                    <a:pt x="14942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98" name="Freeform: Shape 1697">
              <a:extLst>
                <a:ext uri="{FF2B5EF4-FFF2-40B4-BE49-F238E27FC236}">
                  <a16:creationId xmlns:a16="http://schemas.microsoft.com/office/drawing/2014/main" id="{7D29CC64-91D9-411A-96B7-F50A0D3956EB}"/>
                </a:ext>
              </a:extLst>
            </p:cNvPr>
            <p:cNvSpPr/>
            <p:nvPr/>
          </p:nvSpPr>
          <p:spPr>
            <a:xfrm>
              <a:off x="3628650" y="878774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99" name="Freeform: Shape 1698">
              <a:extLst>
                <a:ext uri="{FF2B5EF4-FFF2-40B4-BE49-F238E27FC236}">
                  <a16:creationId xmlns:a16="http://schemas.microsoft.com/office/drawing/2014/main" id="{F72554E5-09E1-44E8-BB32-C7B799F06AEE}"/>
                </a:ext>
              </a:extLst>
            </p:cNvPr>
            <p:cNvSpPr/>
            <p:nvPr/>
          </p:nvSpPr>
          <p:spPr>
            <a:xfrm>
              <a:off x="3628650" y="755240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00" name="Freeform: Shape 1699">
              <a:extLst>
                <a:ext uri="{FF2B5EF4-FFF2-40B4-BE49-F238E27FC236}">
                  <a16:creationId xmlns:a16="http://schemas.microsoft.com/office/drawing/2014/main" id="{B811A870-EF21-4AF7-9089-58E96621CABB}"/>
                </a:ext>
              </a:extLst>
            </p:cNvPr>
            <p:cNvSpPr/>
            <p:nvPr/>
          </p:nvSpPr>
          <p:spPr>
            <a:xfrm>
              <a:off x="5891565" y="4770090"/>
              <a:ext cx="881582" cy="5615"/>
            </a:xfrm>
            <a:custGeom>
              <a:avLst/>
              <a:gdLst>
                <a:gd name="connsiteX0" fmla="*/ -2189 w 881582"/>
                <a:gd name="connsiteY0" fmla="*/ -483 h 5615"/>
                <a:gd name="connsiteX1" fmla="*/ 879393 w 88158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1582" h="5615">
                  <a:moveTo>
                    <a:pt x="-2189" y="-483"/>
                  </a:moveTo>
                  <a:lnTo>
                    <a:pt x="87939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01" name="Freeform: Shape 1700">
              <a:extLst>
                <a:ext uri="{FF2B5EF4-FFF2-40B4-BE49-F238E27FC236}">
                  <a16:creationId xmlns:a16="http://schemas.microsoft.com/office/drawing/2014/main" id="{AD3B3C52-57AB-43E2-87C7-FB857E3F2A90}"/>
                </a:ext>
              </a:extLst>
            </p:cNvPr>
            <p:cNvSpPr/>
            <p:nvPr/>
          </p:nvSpPr>
          <p:spPr>
            <a:xfrm>
              <a:off x="5768031" y="4893624"/>
              <a:ext cx="1128650" cy="5615"/>
            </a:xfrm>
            <a:custGeom>
              <a:avLst/>
              <a:gdLst>
                <a:gd name="connsiteX0" fmla="*/ 1126461 w 1128650"/>
                <a:gd name="connsiteY0" fmla="*/ -483 h 5615"/>
                <a:gd name="connsiteX1" fmla="*/ -2189 w 1128650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650" h="5615">
                  <a:moveTo>
                    <a:pt x="1126461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02" name="Freeform: Shape 1701">
              <a:extLst>
                <a:ext uri="{FF2B5EF4-FFF2-40B4-BE49-F238E27FC236}">
                  <a16:creationId xmlns:a16="http://schemas.microsoft.com/office/drawing/2014/main" id="{08227C46-F024-4309-BBA6-F13A03F213DD}"/>
                </a:ext>
              </a:extLst>
            </p:cNvPr>
            <p:cNvSpPr/>
            <p:nvPr/>
          </p:nvSpPr>
          <p:spPr>
            <a:xfrm>
              <a:off x="4571999" y="4893624"/>
              <a:ext cx="1072498" cy="5615"/>
            </a:xfrm>
            <a:custGeom>
              <a:avLst/>
              <a:gdLst>
                <a:gd name="connsiteX0" fmla="*/ 1070309 w 1072498"/>
                <a:gd name="connsiteY0" fmla="*/ -483 h 5615"/>
                <a:gd name="connsiteX1" fmla="*/ -2189 w 10724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2498" h="5615">
                  <a:moveTo>
                    <a:pt x="1070309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03" name="Freeform: Shape 1702">
              <a:extLst>
                <a:ext uri="{FF2B5EF4-FFF2-40B4-BE49-F238E27FC236}">
                  <a16:creationId xmlns:a16="http://schemas.microsoft.com/office/drawing/2014/main" id="{4E5D907C-8021-40C0-992F-971F0AD0AAD0}"/>
                </a:ext>
              </a:extLst>
            </p:cNvPr>
            <p:cNvSpPr/>
            <p:nvPr/>
          </p:nvSpPr>
          <p:spPr>
            <a:xfrm>
              <a:off x="5891565" y="4652172"/>
              <a:ext cx="881582" cy="5615"/>
            </a:xfrm>
            <a:custGeom>
              <a:avLst/>
              <a:gdLst>
                <a:gd name="connsiteX0" fmla="*/ -2189 w 881582"/>
                <a:gd name="connsiteY0" fmla="*/ -483 h 5615"/>
                <a:gd name="connsiteX1" fmla="*/ 879393 w 88158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1582" h="5615">
                  <a:moveTo>
                    <a:pt x="-2189" y="-483"/>
                  </a:moveTo>
                  <a:lnTo>
                    <a:pt x="87939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04" name="Freeform: Shape 1703">
              <a:extLst>
                <a:ext uri="{FF2B5EF4-FFF2-40B4-BE49-F238E27FC236}">
                  <a16:creationId xmlns:a16="http://schemas.microsoft.com/office/drawing/2014/main" id="{507E9434-981F-4272-868B-10B7B2206481}"/>
                </a:ext>
              </a:extLst>
            </p:cNvPr>
            <p:cNvSpPr/>
            <p:nvPr/>
          </p:nvSpPr>
          <p:spPr>
            <a:xfrm>
              <a:off x="5891565" y="4652172"/>
              <a:ext cx="5615" cy="117918"/>
            </a:xfrm>
            <a:custGeom>
              <a:avLst/>
              <a:gdLst>
                <a:gd name="connsiteX0" fmla="*/ -2189 w 5615"/>
                <a:gd name="connsiteY0" fmla="*/ -483 h 117918"/>
                <a:gd name="connsiteX1" fmla="*/ -2189 w 5615"/>
                <a:gd name="connsiteY1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-483"/>
                  </a:moveTo>
                  <a:lnTo>
                    <a:pt x="-2189" y="11743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05" name="Freeform: Shape 1704">
              <a:extLst>
                <a:ext uri="{FF2B5EF4-FFF2-40B4-BE49-F238E27FC236}">
                  <a16:creationId xmlns:a16="http://schemas.microsoft.com/office/drawing/2014/main" id="{5F252AB7-76D5-4570-A022-FD29A354B132}"/>
                </a:ext>
              </a:extLst>
            </p:cNvPr>
            <p:cNvSpPr/>
            <p:nvPr/>
          </p:nvSpPr>
          <p:spPr>
            <a:xfrm>
              <a:off x="6773148" y="4652172"/>
              <a:ext cx="5615" cy="117918"/>
            </a:xfrm>
            <a:custGeom>
              <a:avLst/>
              <a:gdLst>
                <a:gd name="connsiteX0" fmla="*/ -2189 w 5615"/>
                <a:gd name="connsiteY0" fmla="*/ -483 h 117918"/>
                <a:gd name="connsiteX1" fmla="*/ -2189 w 5615"/>
                <a:gd name="connsiteY1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-483"/>
                  </a:moveTo>
                  <a:lnTo>
                    <a:pt x="-2189" y="11743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06" name="Freeform: Shape 1705">
              <a:extLst>
                <a:ext uri="{FF2B5EF4-FFF2-40B4-BE49-F238E27FC236}">
                  <a16:creationId xmlns:a16="http://schemas.microsoft.com/office/drawing/2014/main" id="{EB0C81FD-EA8E-4062-97E8-A46D83FE61F0}"/>
                </a:ext>
              </a:extLst>
            </p:cNvPr>
            <p:cNvSpPr/>
            <p:nvPr/>
          </p:nvSpPr>
          <p:spPr>
            <a:xfrm>
              <a:off x="2252932" y="3574058"/>
              <a:ext cx="2077614" cy="5615"/>
            </a:xfrm>
            <a:custGeom>
              <a:avLst/>
              <a:gdLst>
                <a:gd name="connsiteX0" fmla="*/ -2189 w 2077614"/>
                <a:gd name="connsiteY0" fmla="*/ -483 h 5615"/>
                <a:gd name="connsiteX1" fmla="*/ 2075426 w 2077614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77614" h="5615">
                  <a:moveTo>
                    <a:pt x="-2189" y="-483"/>
                  </a:moveTo>
                  <a:lnTo>
                    <a:pt x="2075426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07" name="Freeform: Shape 1706">
              <a:extLst>
                <a:ext uri="{FF2B5EF4-FFF2-40B4-BE49-F238E27FC236}">
                  <a16:creationId xmlns:a16="http://schemas.microsoft.com/office/drawing/2014/main" id="{7BCEC1D4-73F8-445E-8E9D-5E9C61B13802}"/>
                </a:ext>
              </a:extLst>
            </p:cNvPr>
            <p:cNvSpPr/>
            <p:nvPr/>
          </p:nvSpPr>
          <p:spPr>
            <a:xfrm>
              <a:off x="2999750" y="3063077"/>
              <a:ext cx="258298" cy="5615"/>
            </a:xfrm>
            <a:custGeom>
              <a:avLst/>
              <a:gdLst>
                <a:gd name="connsiteX0" fmla="*/ -2189 w 258298"/>
                <a:gd name="connsiteY0" fmla="*/ -483 h 5615"/>
                <a:gd name="connsiteX1" fmla="*/ 256109 w 2582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8298" h="5615">
                  <a:moveTo>
                    <a:pt x="-2189" y="-483"/>
                  </a:moveTo>
                  <a:lnTo>
                    <a:pt x="2561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08" name="Freeform: Shape 1707">
              <a:extLst>
                <a:ext uri="{FF2B5EF4-FFF2-40B4-BE49-F238E27FC236}">
                  <a16:creationId xmlns:a16="http://schemas.microsoft.com/office/drawing/2014/main" id="{2E89D971-B058-45DD-89C7-18602EFC43F4}"/>
                </a:ext>
              </a:extLst>
            </p:cNvPr>
            <p:cNvSpPr/>
            <p:nvPr/>
          </p:nvSpPr>
          <p:spPr>
            <a:xfrm>
              <a:off x="5891565" y="4405104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09" name="Freeform: Shape 1708">
              <a:extLst>
                <a:ext uri="{FF2B5EF4-FFF2-40B4-BE49-F238E27FC236}">
                  <a16:creationId xmlns:a16="http://schemas.microsoft.com/office/drawing/2014/main" id="{ED178239-53E9-4FF6-8956-E0A0C764CC74}"/>
                </a:ext>
              </a:extLst>
            </p:cNvPr>
            <p:cNvSpPr/>
            <p:nvPr/>
          </p:nvSpPr>
          <p:spPr>
            <a:xfrm>
              <a:off x="6222860" y="4405104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10" name="Freeform: Shape 1709">
              <a:extLst>
                <a:ext uri="{FF2B5EF4-FFF2-40B4-BE49-F238E27FC236}">
                  <a16:creationId xmlns:a16="http://schemas.microsoft.com/office/drawing/2014/main" id="{D3BFC422-557F-4401-A18B-95C943F5D2BF}"/>
                </a:ext>
              </a:extLst>
            </p:cNvPr>
            <p:cNvSpPr/>
            <p:nvPr/>
          </p:nvSpPr>
          <p:spPr>
            <a:xfrm>
              <a:off x="6559771" y="4405104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11" name="Freeform: Shape 1710">
              <a:extLst>
                <a:ext uri="{FF2B5EF4-FFF2-40B4-BE49-F238E27FC236}">
                  <a16:creationId xmlns:a16="http://schemas.microsoft.com/office/drawing/2014/main" id="{882CCD6F-3BAC-4A03-AC60-D5E44F7C627B}"/>
                </a:ext>
              </a:extLst>
            </p:cNvPr>
            <p:cNvSpPr/>
            <p:nvPr/>
          </p:nvSpPr>
          <p:spPr>
            <a:xfrm>
              <a:off x="3628650" y="367793"/>
              <a:ext cx="701896" cy="5615"/>
            </a:xfrm>
            <a:custGeom>
              <a:avLst/>
              <a:gdLst>
                <a:gd name="connsiteX0" fmla="*/ -2189 w 701896"/>
                <a:gd name="connsiteY0" fmla="*/ -483 h 5615"/>
                <a:gd name="connsiteX1" fmla="*/ 699708 w 70189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1896" h="5615">
                  <a:moveTo>
                    <a:pt x="-2189" y="-483"/>
                  </a:moveTo>
                  <a:lnTo>
                    <a:pt x="69970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12" name="Freeform: Shape 1711">
              <a:extLst>
                <a:ext uri="{FF2B5EF4-FFF2-40B4-BE49-F238E27FC236}">
                  <a16:creationId xmlns:a16="http://schemas.microsoft.com/office/drawing/2014/main" id="{2AC255B8-6B74-4AB1-8710-075ABFAD395F}"/>
                </a:ext>
              </a:extLst>
            </p:cNvPr>
            <p:cNvSpPr/>
            <p:nvPr/>
          </p:nvSpPr>
          <p:spPr>
            <a:xfrm>
              <a:off x="4695533" y="1855815"/>
              <a:ext cx="825430" cy="5615"/>
            </a:xfrm>
            <a:custGeom>
              <a:avLst/>
              <a:gdLst>
                <a:gd name="connsiteX0" fmla="*/ -2189 w 825430"/>
                <a:gd name="connsiteY0" fmla="*/ -483 h 5615"/>
                <a:gd name="connsiteX1" fmla="*/ 823242 w 825430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430" h="5615">
                  <a:moveTo>
                    <a:pt x="-2189" y="-483"/>
                  </a:moveTo>
                  <a:lnTo>
                    <a:pt x="823242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13" name="Freeform: Shape 1712">
              <a:extLst>
                <a:ext uri="{FF2B5EF4-FFF2-40B4-BE49-F238E27FC236}">
                  <a16:creationId xmlns:a16="http://schemas.microsoft.com/office/drawing/2014/main" id="{7F22829B-3CA9-4E70-AEFF-62F7BCA6E4AF}"/>
                </a:ext>
              </a:extLst>
            </p:cNvPr>
            <p:cNvSpPr/>
            <p:nvPr/>
          </p:nvSpPr>
          <p:spPr>
            <a:xfrm>
              <a:off x="4571999" y="1732281"/>
              <a:ext cx="5615" cy="3161343"/>
            </a:xfrm>
            <a:custGeom>
              <a:avLst/>
              <a:gdLst>
                <a:gd name="connsiteX0" fmla="*/ -2189 w 5615"/>
                <a:gd name="connsiteY0" fmla="*/ 3160860 h 3161343"/>
                <a:gd name="connsiteX1" fmla="*/ -2189 w 5615"/>
                <a:gd name="connsiteY1" fmla="*/ -483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161343">
                  <a:moveTo>
                    <a:pt x="-2189" y="3160860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14" name="Freeform: Shape 1713">
              <a:extLst>
                <a:ext uri="{FF2B5EF4-FFF2-40B4-BE49-F238E27FC236}">
                  <a16:creationId xmlns:a16="http://schemas.microsoft.com/office/drawing/2014/main" id="{35F504ED-3299-41FC-A8AF-1BF3A1DF8541}"/>
                </a:ext>
              </a:extLst>
            </p:cNvPr>
            <p:cNvSpPr/>
            <p:nvPr/>
          </p:nvSpPr>
          <p:spPr>
            <a:xfrm>
              <a:off x="5644497" y="1732281"/>
              <a:ext cx="5615" cy="3161343"/>
            </a:xfrm>
            <a:custGeom>
              <a:avLst/>
              <a:gdLst>
                <a:gd name="connsiteX0" fmla="*/ -2189 w 5615"/>
                <a:gd name="connsiteY0" fmla="*/ -483 h 3161343"/>
                <a:gd name="connsiteX1" fmla="*/ -2189 w 5615"/>
                <a:gd name="connsiteY1" fmla="*/ 3160860 h 316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161343">
                  <a:moveTo>
                    <a:pt x="-2189" y="-483"/>
                  </a:moveTo>
                  <a:lnTo>
                    <a:pt x="-2189" y="316086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15" name="Freeform: Shape 1714">
              <a:extLst>
                <a:ext uri="{FF2B5EF4-FFF2-40B4-BE49-F238E27FC236}">
                  <a16:creationId xmlns:a16="http://schemas.microsoft.com/office/drawing/2014/main" id="{8728A068-E51A-4178-A71E-3247DEDDEA20}"/>
                </a:ext>
              </a:extLst>
            </p:cNvPr>
            <p:cNvSpPr/>
            <p:nvPr/>
          </p:nvSpPr>
          <p:spPr>
            <a:xfrm>
              <a:off x="4571999" y="249875"/>
              <a:ext cx="5615" cy="1358872"/>
            </a:xfrm>
            <a:custGeom>
              <a:avLst/>
              <a:gdLst>
                <a:gd name="connsiteX0" fmla="*/ -2189 w 5615"/>
                <a:gd name="connsiteY0" fmla="*/ 1358389 h 1358872"/>
                <a:gd name="connsiteX1" fmla="*/ -2189 w 5615"/>
                <a:gd name="connsiteY1" fmla="*/ -483 h 135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58872">
                  <a:moveTo>
                    <a:pt x="-2189" y="1358389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16" name="Freeform: Shape 1715">
              <a:extLst>
                <a:ext uri="{FF2B5EF4-FFF2-40B4-BE49-F238E27FC236}">
                  <a16:creationId xmlns:a16="http://schemas.microsoft.com/office/drawing/2014/main" id="{14D60100-C962-4411-A995-FEEA5C8EEFA3}"/>
                </a:ext>
              </a:extLst>
            </p:cNvPr>
            <p:cNvSpPr/>
            <p:nvPr/>
          </p:nvSpPr>
          <p:spPr>
            <a:xfrm>
              <a:off x="4571999" y="249875"/>
              <a:ext cx="2324682" cy="5615"/>
            </a:xfrm>
            <a:custGeom>
              <a:avLst/>
              <a:gdLst>
                <a:gd name="connsiteX0" fmla="*/ -2189 w 2324682"/>
                <a:gd name="connsiteY0" fmla="*/ -483 h 5615"/>
                <a:gd name="connsiteX1" fmla="*/ 2322494 w 232468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24682" h="5615">
                  <a:moveTo>
                    <a:pt x="-2189" y="-483"/>
                  </a:moveTo>
                  <a:lnTo>
                    <a:pt x="2322494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17" name="Freeform: Shape 1716">
              <a:extLst>
                <a:ext uri="{FF2B5EF4-FFF2-40B4-BE49-F238E27FC236}">
                  <a16:creationId xmlns:a16="http://schemas.microsoft.com/office/drawing/2014/main" id="{BEB1280E-E6F1-4BDE-B95F-47F1800D0DB3}"/>
                </a:ext>
              </a:extLst>
            </p:cNvPr>
            <p:cNvSpPr/>
            <p:nvPr/>
          </p:nvSpPr>
          <p:spPr>
            <a:xfrm>
              <a:off x="4571999" y="1732281"/>
              <a:ext cx="1072498" cy="5615"/>
            </a:xfrm>
            <a:custGeom>
              <a:avLst/>
              <a:gdLst>
                <a:gd name="connsiteX0" fmla="*/ -2189 w 1072498"/>
                <a:gd name="connsiteY0" fmla="*/ -483 h 5615"/>
                <a:gd name="connsiteX1" fmla="*/ 1070309 w 10724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2498" h="5615">
                  <a:moveTo>
                    <a:pt x="-2189" y="-483"/>
                  </a:moveTo>
                  <a:lnTo>
                    <a:pt x="10703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18" name="Freeform: Shape 1717">
              <a:extLst>
                <a:ext uri="{FF2B5EF4-FFF2-40B4-BE49-F238E27FC236}">
                  <a16:creationId xmlns:a16="http://schemas.microsoft.com/office/drawing/2014/main" id="{DF85F2E8-B5F8-4853-A3DB-317BB4FE40AF}"/>
                </a:ext>
              </a:extLst>
            </p:cNvPr>
            <p:cNvSpPr/>
            <p:nvPr/>
          </p:nvSpPr>
          <p:spPr>
            <a:xfrm>
              <a:off x="4571999" y="1608747"/>
              <a:ext cx="1072498" cy="5615"/>
            </a:xfrm>
            <a:custGeom>
              <a:avLst/>
              <a:gdLst>
                <a:gd name="connsiteX0" fmla="*/ -2189 w 1072498"/>
                <a:gd name="connsiteY0" fmla="*/ -483 h 5615"/>
                <a:gd name="connsiteX1" fmla="*/ 1070309 w 107249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2498" h="5615">
                  <a:moveTo>
                    <a:pt x="-2189" y="-483"/>
                  </a:moveTo>
                  <a:lnTo>
                    <a:pt x="107030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19" name="Freeform: Shape 1718">
              <a:extLst>
                <a:ext uri="{FF2B5EF4-FFF2-40B4-BE49-F238E27FC236}">
                  <a16:creationId xmlns:a16="http://schemas.microsoft.com/office/drawing/2014/main" id="{5405FB23-28AF-486C-AB85-0E85EF4C5F3D}"/>
                </a:ext>
              </a:extLst>
            </p:cNvPr>
            <p:cNvSpPr/>
            <p:nvPr/>
          </p:nvSpPr>
          <p:spPr>
            <a:xfrm>
              <a:off x="6222860" y="112584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20" name="Freeform: Shape 1719">
              <a:extLst>
                <a:ext uri="{FF2B5EF4-FFF2-40B4-BE49-F238E27FC236}">
                  <a16:creationId xmlns:a16="http://schemas.microsoft.com/office/drawing/2014/main" id="{2DB0031D-A726-4389-9B47-F822F41D52B3}"/>
                </a:ext>
              </a:extLst>
            </p:cNvPr>
            <p:cNvSpPr/>
            <p:nvPr/>
          </p:nvSpPr>
          <p:spPr>
            <a:xfrm>
              <a:off x="6773148" y="112584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21" name="Freeform: Shape 1720">
              <a:extLst>
                <a:ext uri="{FF2B5EF4-FFF2-40B4-BE49-F238E27FC236}">
                  <a16:creationId xmlns:a16="http://schemas.microsoft.com/office/drawing/2014/main" id="{A7C51A74-4590-46C3-B382-DE345E78FA69}"/>
                </a:ext>
              </a:extLst>
            </p:cNvPr>
            <p:cNvSpPr/>
            <p:nvPr/>
          </p:nvSpPr>
          <p:spPr>
            <a:xfrm>
              <a:off x="6559771" y="1125842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22" name="Freeform: Shape 1721">
              <a:extLst>
                <a:ext uri="{FF2B5EF4-FFF2-40B4-BE49-F238E27FC236}">
                  <a16:creationId xmlns:a16="http://schemas.microsoft.com/office/drawing/2014/main" id="{F09DB319-E45B-494F-BB07-F67196D0218C}"/>
                </a:ext>
              </a:extLst>
            </p:cNvPr>
            <p:cNvSpPr/>
            <p:nvPr/>
          </p:nvSpPr>
          <p:spPr>
            <a:xfrm>
              <a:off x="6559771" y="149082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23" name="Freeform: Shape 1722">
              <a:extLst>
                <a:ext uri="{FF2B5EF4-FFF2-40B4-BE49-F238E27FC236}">
                  <a16:creationId xmlns:a16="http://schemas.microsoft.com/office/drawing/2014/main" id="{96940407-13E7-4E3A-A5B6-2542CD9028C4}"/>
                </a:ext>
              </a:extLst>
            </p:cNvPr>
            <p:cNvSpPr/>
            <p:nvPr/>
          </p:nvSpPr>
          <p:spPr>
            <a:xfrm>
              <a:off x="3381582" y="3332606"/>
              <a:ext cx="129149" cy="5615"/>
            </a:xfrm>
            <a:custGeom>
              <a:avLst/>
              <a:gdLst>
                <a:gd name="connsiteX0" fmla="*/ -2189 w 129149"/>
                <a:gd name="connsiteY0" fmla="*/ -483 h 5615"/>
                <a:gd name="connsiteX1" fmla="*/ 126960 w 12914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149" h="5615">
                  <a:moveTo>
                    <a:pt x="-2189" y="-483"/>
                  </a:moveTo>
                  <a:lnTo>
                    <a:pt x="12696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24" name="Freeform: Shape 1723">
              <a:extLst>
                <a:ext uri="{FF2B5EF4-FFF2-40B4-BE49-F238E27FC236}">
                  <a16:creationId xmlns:a16="http://schemas.microsoft.com/office/drawing/2014/main" id="{3D928536-A476-488B-8E6A-0D26B58F05D3}"/>
                </a:ext>
              </a:extLst>
            </p:cNvPr>
            <p:cNvSpPr/>
            <p:nvPr/>
          </p:nvSpPr>
          <p:spPr>
            <a:xfrm>
              <a:off x="5891565" y="3332606"/>
              <a:ext cx="5615" cy="1072498"/>
            </a:xfrm>
            <a:custGeom>
              <a:avLst/>
              <a:gdLst>
                <a:gd name="connsiteX0" fmla="*/ -2189 w 5615"/>
                <a:gd name="connsiteY0" fmla="*/ -483 h 1072498"/>
                <a:gd name="connsiteX1" fmla="*/ -2189 w 5615"/>
                <a:gd name="connsiteY1" fmla="*/ 1072015 h 107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72498">
                  <a:moveTo>
                    <a:pt x="-2189" y="-483"/>
                  </a:moveTo>
                  <a:lnTo>
                    <a:pt x="-2189" y="107201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25" name="Freeform: Shape 1724">
              <a:extLst>
                <a:ext uri="{FF2B5EF4-FFF2-40B4-BE49-F238E27FC236}">
                  <a16:creationId xmlns:a16="http://schemas.microsoft.com/office/drawing/2014/main" id="{6B2DCEBD-D4FA-4BAD-9A4F-0427CEFBAA0C}"/>
                </a:ext>
              </a:extLst>
            </p:cNvPr>
            <p:cNvSpPr/>
            <p:nvPr/>
          </p:nvSpPr>
          <p:spPr>
            <a:xfrm>
              <a:off x="6104942" y="3332606"/>
              <a:ext cx="5615" cy="1072498"/>
            </a:xfrm>
            <a:custGeom>
              <a:avLst/>
              <a:gdLst>
                <a:gd name="connsiteX0" fmla="*/ -2189 w 5615"/>
                <a:gd name="connsiteY0" fmla="*/ -483 h 1072498"/>
                <a:gd name="connsiteX1" fmla="*/ -2189 w 5615"/>
                <a:gd name="connsiteY1" fmla="*/ 1072015 h 107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72498">
                  <a:moveTo>
                    <a:pt x="-2189" y="-483"/>
                  </a:moveTo>
                  <a:lnTo>
                    <a:pt x="-2189" y="107201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26" name="Freeform: Shape 1725">
              <a:extLst>
                <a:ext uri="{FF2B5EF4-FFF2-40B4-BE49-F238E27FC236}">
                  <a16:creationId xmlns:a16="http://schemas.microsoft.com/office/drawing/2014/main" id="{FC7CFA5A-7F62-4DFE-86BF-340F98715A76}"/>
                </a:ext>
              </a:extLst>
            </p:cNvPr>
            <p:cNvSpPr/>
            <p:nvPr/>
          </p:nvSpPr>
          <p:spPr>
            <a:xfrm>
              <a:off x="6222860" y="3332606"/>
              <a:ext cx="5615" cy="1072498"/>
            </a:xfrm>
            <a:custGeom>
              <a:avLst/>
              <a:gdLst>
                <a:gd name="connsiteX0" fmla="*/ -2189 w 5615"/>
                <a:gd name="connsiteY0" fmla="*/ -483 h 1072498"/>
                <a:gd name="connsiteX1" fmla="*/ -2189 w 5615"/>
                <a:gd name="connsiteY1" fmla="*/ 1072015 h 107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72498">
                  <a:moveTo>
                    <a:pt x="-2189" y="-483"/>
                  </a:moveTo>
                  <a:lnTo>
                    <a:pt x="-2189" y="107201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27" name="Freeform: Shape 1726">
              <a:extLst>
                <a:ext uri="{FF2B5EF4-FFF2-40B4-BE49-F238E27FC236}">
                  <a16:creationId xmlns:a16="http://schemas.microsoft.com/office/drawing/2014/main" id="{6E67BB6F-8EC0-47F6-A5B1-BE0B2F581594}"/>
                </a:ext>
              </a:extLst>
            </p:cNvPr>
            <p:cNvSpPr/>
            <p:nvPr/>
          </p:nvSpPr>
          <p:spPr>
            <a:xfrm>
              <a:off x="5891565" y="3332606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28" name="Freeform: Shape 1727">
              <a:extLst>
                <a:ext uri="{FF2B5EF4-FFF2-40B4-BE49-F238E27FC236}">
                  <a16:creationId xmlns:a16="http://schemas.microsoft.com/office/drawing/2014/main" id="{2394C7E3-0DC4-41EF-A382-7B0ED63B6140}"/>
                </a:ext>
              </a:extLst>
            </p:cNvPr>
            <p:cNvSpPr/>
            <p:nvPr/>
          </p:nvSpPr>
          <p:spPr>
            <a:xfrm>
              <a:off x="6436237" y="3332606"/>
              <a:ext cx="5615" cy="1072498"/>
            </a:xfrm>
            <a:custGeom>
              <a:avLst/>
              <a:gdLst>
                <a:gd name="connsiteX0" fmla="*/ -2189 w 5615"/>
                <a:gd name="connsiteY0" fmla="*/ -483 h 1072498"/>
                <a:gd name="connsiteX1" fmla="*/ -2189 w 5615"/>
                <a:gd name="connsiteY1" fmla="*/ 1072015 h 107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72498">
                  <a:moveTo>
                    <a:pt x="-2189" y="-483"/>
                  </a:moveTo>
                  <a:lnTo>
                    <a:pt x="-2189" y="107201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29" name="Freeform: Shape 1728">
              <a:extLst>
                <a:ext uri="{FF2B5EF4-FFF2-40B4-BE49-F238E27FC236}">
                  <a16:creationId xmlns:a16="http://schemas.microsoft.com/office/drawing/2014/main" id="{A55CEBE3-1701-4F59-B4F9-3FE400AFE02F}"/>
                </a:ext>
              </a:extLst>
            </p:cNvPr>
            <p:cNvSpPr/>
            <p:nvPr/>
          </p:nvSpPr>
          <p:spPr>
            <a:xfrm>
              <a:off x="6559771" y="3332606"/>
              <a:ext cx="5615" cy="1072498"/>
            </a:xfrm>
            <a:custGeom>
              <a:avLst/>
              <a:gdLst>
                <a:gd name="connsiteX0" fmla="*/ -2189 w 5615"/>
                <a:gd name="connsiteY0" fmla="*/ -483 h 1072498"/>
                <a:gd name="connsiteX1" fmla="*/ -2189 w 5615"/>
                <a:gd name="connsiteY1" fmla="*/ 1072015 h 107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72498">
                  <a:moveTo>
                    <a:pt x="-2189" y="-483"/>
                  </a:moveTo>
                  <a:lnTo>
                    <a:pt x="-2189" y="107201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30" name="Freeform: Shape 1729">
              <a:extLst>
                <a:ext uri="{FF2B5EF4-FFF2-40B4-BE49-F238E27FC236}">
                  <a16:creationId xmlns:a16="http://schemas.microsoft.com/office/drawing/2014/main" id="{D4759AF2-5440-4AA0-A946-ABEDDF8A5311}"/>
                </a:ext>
              </a:extLst>
            </p:cNvPr>
            <p:cNvSpPr/>
            <p:nvPr/>
          </p:nvSpPr>
          <p:spPr>
            <a:xfrm>
              <a:off x="6222860" y="3332606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31" name="Freeform: Shape 1730">
              <a:extLst>
                <a:ext uri="{FF2B5EF4-FFF2-40B4-BE49-F238E27FC236}">
                  <a16:creationId xmlns:a16="http://schemas.microsoft.com/office/drawing/2014/main" id="{87F3A7D9-84A0-4F6C-A452-E4170112EA94}"/>
                </a:ext>
              </a:extLst>
            </p:cNvPr>
            <p:cNvSpPr/>
            <p:nvPr/>
          </p:nvSpPr>
          <p:spPr>
            <a:xfrm>
              <a:off x="6559771" y="3332606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32" name="Freeform: Shape 1731">
              <a:extLst>
                <a:ext uri="{FF2B5EF4-FFF2-40B4-BE49-F238E27FC236}">
                  <a16:creationId xmlns:a16="http://schemas.microsoft.com/office/drawing/2014/main" id="{F6A1776E-5EF8-4C8C-8D14-0AFCB5E0ECF9}"/>
                </a:ext>
              </a:extLst>
            </p:cNvPr>
            <p:cNvSpPr/>
            <p:nvPr/>
          </p:nvSpPr>
          <p:spPr>
            <a:xfrm>
              <a:off x="6773148" y="3332606"/>
              <a:ext cx="5615" cy="1072498"/>
            </a:xfrm>
            <a:custGeom>
              <a:avLst/>
              <a:gdLst>
                <a:gd name="connsiteX0" fmla="*/ -2189 w 5615"/>
                <a:gd name="connsiteY0" fmla="*/ -483 h 1072498"/>
                <a:gd name="connsiteX1" fmla="*/ -2189 w 5615"/>
                <a:gd name="connsiteY1" fmla="*/ 1072015 h 107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072498">
                  <a:moveTo>
                    <a:pt x="-2189" y="-483"/>
                  </a:moveTo>
                  <a:lnTo>
                    <a:pt x="-2189" y="107201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33" name="Freeform: Shape 1732">
              <a:extLst>
                <a:ext uri="{FF2B5EF4-FFF2-40B4-BE49-F238E27FC236}">
                  <a16:creationId xmlns:a16="http://schemas.microsoft.com/office/drawing/2014/main" id="{427585EB-6C1D-45D2-8459-34DBDA15F3CD}"/>
                </a:ext>
              </a:extLst>
            </p:cNvPr>
            <p:cNvSpPr/>
            <p:nvPr/>
          </p:nvSpPr>
          <p:spPr>
            <a:xfrm>
              <a:off x="6222860" y="272055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34" name="Freeform: Shape 1733">
              <a:extLst>
                <a:ext uri="{FF2B5EF4-FFF2-40B4-BE49-F238E27FC236}">
                  <a16:creationId xmlns:a16="http://schemas.microsoft.com/office/drawing/2014/main" id="{FA8D42E5-B05B-4AB9-8375-93043640C071}"/>
                </a:ext>
              </a:extLst>
            </p:cNvPr>
            <p:cNvSpPr/>
            <p:nvPr/>
          </p:nvSpPr>
          <p:spPr>
            <a:xfrm>
              <a:off x="6773148" y="272055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35" name="Freeform: Shape 1734">
              <a:extLst>
                <a:ext uri="{FF2B5EF4-FFF2-40B4-BE49-F238E27FC236}">
                  <a16:creationId xmlns:a16="http://schemas.microsoft.com/office/drawing/2014/main" id="{A9D0FA42-9F46-4B10-995B-EEE84F89A7E0}"/>
                </a:ext>
              </a:extLst>
            </p:cNvPr>
            <p:cNvSpPr/>
            <p:nvPr/>
          </p:nvSpPr>
          <p:spPr>
            <a:xfrm>
              <a:off x="6559771" y="308553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36" name="Freeform: Shape 1735">
              <a:extLst>
                <a:ext uri="{FF2B5EF4-FFF2-40B4-BE49-F238E27FC236}">
                  <a16:creationId xmlns:a16="http://schemas.microsoft.com/office/drawing/2014/main" id="{FEE5548A-5D72-41C7-B368-C3B2FA30FFB8}"/>
                </a:ext>
              </a:extLst>
            </p:cNvPr>
            <p:cNvSpPr/>
            <p:nvPr/>
          </p:nvSpPr>
          <p:spPr>
            <a:xfrm>
              <a:off x="6559771" y="272055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37" name="Freeform: Shape 1736">
              <a:extLst>
                <a:ext uri="{FF2B5EF4-FFF2-40B4-BE49-F238E27FC236}">
                  <a16:creationId xmlns:a16="http://schemas.microsoft.com/office/drawing/2014/main" id="{E3C1467B-0134-42A8-A0AD-841E0B923C37}"/>
                </a:ext>
              </a:extLst>
            </p:cNvPr>
            <p:cNvSpPr/>
            <p:nvPr/>
          </p:nvSpPr>
          <p:spPr>
            <a:xfrm>
              <a:off x="6436237" y="272055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38" name="Freeform: Shape 1737">
              <a:extLst>
                <a:ext uri="{FF2B5EF4-FFF2-40B4-BE49-F238E27FC236}">
                  <a16:creationId xmlns:a16="http://schemas.microsoft.com/office/drawing/2014/main" id="{B4BEAB7D-734A-42B5-9729-C5C2773ACB59}"/>
                </a:ext>
              </a:extLst>
            </p:cNvPr>
            <p:cNvSpPr/>
            <p:nvPr/>
          </p:nvSpPr>
          <p:spPr>
            <a:xfrm>
              <a:off x="5891565" y="2355565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39" name="Freeform: Shape 1738">
              <a:extLst>
                <a:ext uri="{FF2B5EF4-FFF2-40B4-BE49-F238E27FC236}">
                  <a16:creationId xmlns:a16="http://schemas.microsoft.com/office/drawing/2014/main" id="{A03D5E1B-1F50-46CF-9F6B-64A3CA1E30B3}"/>
                </a:ext>
              </a:extLst>
            </p:cNvPr>
            <p:cNvSpPr/>
            <p:nvPr/>
          </p:nvSpPr>
          <p:spPr>
            <a:xfrm>
              <a:off x="6222860" y="2355565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40" name="Freeform: Shape 1739">
              <a:extLst>
                <a:ext uri="{FF2B5EF4-FFF2-40B4-BE49-F238E27FC236}">
                  <a16:creationId xmlns:a16="http://schemas.microsoft.com/office/drawing/2014/main" id="{F167B760-524A-4169-8260-9C5D6ADD8257}"/>
                </a:ext>
              </a:extLst>
            </p:cNvPr>
            <p:cNvSpPr/>
            <p:nvPr/>
          </p:nvSpPr>
          <p:spPr>
            <a:xfrm>
              <a:off x="6559771" y="2355565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41" name="Freeform: Shape 1740">
              <a:extLst>
                <a:ext uri="{FF2B5EF4-FFF2-40B4-BE49-F238E27FC236}">
                  <a16:creationId xmlns:a16="http://schemas.microsoft.com/office/drawing/2014/main" id="{1C0B7BC8-92B6-4F71-8656-656A26CB183E}"/>
                </a:ext>
              </a:extLst>
            </p:cNvPr>
            <p:cNvSpPr/>
            <p:nvPr/>
          </p:nvSpPr>
          <p:spPr>
            <a:xfrm>
              <a:off x="6104942" y="2355565"/>
              <a:ext cx="5615" cy="729972"/>
            </a:xfrm>
            <a:custGeom>
              <a:avLst/>
              <a:gdLst>
                <a:gd name="connsiteX0" fmla="*/ -2189 w 5615"/>
                <a:gd name="connsiteY0" fmla="*/ -483 h 729972"/>
                <a:gd name="connsiteX1" fmla="*/ -2189 w 5615"/>
                <a:gd name="connsiteY1" fmla="*/ 729490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29972">
                  <a:moveTo>
                    <a:pt x="-2189" y="-483"/>
                  </a:moveTo>
                  <a:lnTo>
                    <a:pt x="-2189" y="72949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42" name="Freeform: Shape 1741">
              <a:extLst>
                <a:ext uri="{FF2B5EF4-FFF2-40B4-BE49-F238E27FC236}">
                  <a16:creationId xmlns:a16="http://schemas.microsoft.com/office/drawing/2014/main" id="{D4BA525B-659B-4B0B-B98D-EA4B7E0CDCB1}"/>
                </a:ext>
              </a:extLst>
            </p:cNvPr>
            <p:cNvSpPr/>
            <p:nvPr/>
          </p:nvSpPr>
          <p:spPr>
            <a:xfrm>
              <a:off x="5891565" y="2355565"/>
              <a:ext cx="5615" cy="729972"/>
            </a:xfrm>
            <a:custGeom>
              <a:avLst/>
              <a:gdLst>
                <a:gd name="connsiteX0" fmla="*/ -2189 w 5615"/>
                <a:gd name="connsiteY0" fmla="*/ -483 h 729972"/>
                <a:gd name="connsiteX1" fmla="*/ -2189 w 5615"/>
                <a:gd name="connsiteY1" fmla="*/ 729490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29972">
                  <a:moveTo>
                    <a:pt x="-2189" y="-483"/>
                  </a:moveTo>
                  <a:lnTo>
                    <a:pt x="-2189" y="72949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43" name="Freeform: Shape 1742">
              <a:extLst>
                <a:ext uri="{FF2B5EF4-FFF2-40B4-BE49-F238E27FC236}">
                  <a16:creationId xmlns:a16="http://schemas.microsoft.com/office/drawing/2014/main" id="{6507CF55-3D9A-42DD-90B0-ED5FB88C3D6A}"/>
                </a:ext>
              </a:extLst>
            </p:cNvPr>
            <p:cNvSpPr/>
            <p:nvPr/>
          </p:nvSpPr>
          <p:spPr>
            <a:xfrm>
              <a:off x="5891565" y="308553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44" name="Freeform: Shape 1743">
              <a:extLst>
                <a:ext uri="{FF2B5EF4-FFF2-40B4-BE49-F238E27FC236}">
                  <a16:creationId xmlns:a16="http://schemas.microsoft.com/office/drawing/2014/main" id="{C13E520F-62F5-4684-A08F-F59946FA72FE}"/>
                </a:ext>
              </a:extLst>
            </p:cNvPr>
            <p:cNvSpPr/>
            <p:nvPr/>
          </p:nvSpPr>
          <p:spPr>
            <a:xfrm>
              <a:off x="6222860" y="308553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45" name="Freeform: Shape 1744">
              <a:extLst>
                <a:ext uri="{FF2B5EF4-FFF2-40B4-BE49-F238E27FC236}">
                  <a16:creationId xmlns:a16="http://schemas.microsoft.com/office/drawing/2014/main" id="{F5F193B9-76EE-4724-9E08-1CC079B91452}"/>
                </a:ext>
              </a:extLst>
            </p:cNvPr>
            <p:cNvSpPr/>
            <p:nvPr/>
          </p:nvSpPr>
          <p:spPr>
            <a:xfrm>
              <a:off x="6222860" y="2355565"/>
              <a:ext cx="5615" cy="729972"/>
            </a:xfrm>
            <a:custGeom>
              <a:avLst/>
              <a:gdLst>
                <a:gd name="connsiteX0" fmla="*/ -2189 w 5615"/>
                <a:gd name="connsiteY0" fmla="*/ -483 h 729972"/>
                <a:gd name="connsiteX1" fmla="*/ -2189 w 5615"/>
                <a:gd name="connsiteY1" fmla="*/ 729490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29972">
                  <a:moveTo>
                    <a:pt x="-2189" y="-483"/>
                  </a:moveTo>
                  <a:lnTo>
                    <a:pt x="-2189" y="72949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46" name="Freeform: Shape 1745">
              <a:extLst>
                <a:ext uri="{FF2B5EF4-FFF2-40B4-BE49-F238E27FC236}">
                  <a16:creationId xmlns:a16="http://schemas.microsoft.com/office/drawing/2014/main" id="{33D62DC5-2704-4852-ADFB-B5AFD6D14485}"/>
                </a:ext>
              </a:extLst>
            </p:cNvPr>
            <p:cNvSpPr/>
            <p:nvPr/>
          </p:nvSpPr>
          <p:spPr>
            <a:xfrm>
              <a:off x="6436237" y="2355565"/>
              <a:ext cx="5615" cy="729972"/>
            </a:xfrm>
            <a:custGeom>
              <a:avLst/>
              <a:gdLst>
                <a:gd name="connsiteX0" fmla="*/ -2189 w 5615"/>
                <a:gd name="connsiteY0" fmla="*/ -483 h 729972"/>
                <a:gd name="connsiteX1" fmla="*/ -2189 w 5615"/>
                <a:gd name="connsiteY1" fmla="*/ 729490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29972">
                  <a:moveTo>
                    <a:pt x="-2189" y="-483"/>
                  </a:moveTo>
                  <a:lnTo>
                    <a:pt x="-2189" y="72949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47" name="Freeform: Shape 1746">
              <a:extLst>
                <a:ext uri="{FF2B5EF4-FFF2-40B4-BE49-F238E27FC236}">
                  <a16:creationId xmlns:a16="http://schemas.microsoft.com/office/drawing/2014/main" id="{8F3E552C-A29F-4387-B083-B63D5E3CA7B8}"/>
                </a:ext>
              </a:extLst>
            </p:cNvPr>
            <p:cNvSpPr/>
            <p:nvPr/>
          </p:nvSpPr>
          <p:spPr>
            <a:xfrm>
              <a:off x="6559771" y="2355565"/>
              <a:ext cx="5615" cy="729972"/>
            </a:xfrm>
            <a:custGeom>
              <a:avLst/>
              <a:gdLst>
                <a:gd name="connsiteX0" fmla="*/ -2189 w 5615"/>
                <a:gd name="connsiteY0" fmla="*/ -483 h 729972"/>
                <a:gd name="connsiteX1" fmla="*/ -2189 w 5615"/>
                <a:gd name="connsiteY1" fmla="*/ 729490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29972">
                  <a:moveTo>
                    <a:pt x="-2189" y="-483"/>
                  </a:moveTo>
                  <a:lnTo>
                    <a:pt x="-2189" y="72949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48" name="Freeform: Shape 1747">
              <a:extLst>
                <a:ext uri="{FF2B5EF4-FFF2-40B4-BE49-F238E27FC236}">
                  <a16:creationId xmlns:a16="http://schemas.microsoft.com/office/drawing/2014/main" id="{78BAC952-3254-4487-80A0-05DA072B9B78}"/>
                </a:ext>
              </a:extLst>
            </p:cNvPr>
            <p:cNvSpPr/>
            <p:nvPr/>
          </p:nvSpPr>
          <p:spPr>
            <a:xfrm>
              <a:off x="6773148" y="2355565"/>
              <a:ext cx="5615" cy="729972"/>
            </a:xfrm>
            <a:custGeom>
              <a:avLst/>
              <a:gdLst>
                <a:gd name="connsiteX0" fmla="*/ -2189 w 5615"/>
                <a:gd name="connsiteY0" fmla="*/ -483 h 729972"/>
                <a:gd name="connsiteX1" fmla="*/ -2189 w 5615"/>
                <a:gd name="connsiteY1" fmla="*/ 729490 h 72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29972">
                  <a:moveTo>
                    <a:pt x="-2189" y="-483"/>
                  </a:moveTo>
                  <a:lnTo>
                    <a:pt x="-2189" y="72949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49" name="Freeform: Shape 1748">
              <a:extLst>
                <a:ext uri="{FF2B5EF4-FFF2-40B4-BE49-F238E27FC236}">
                  <a16:creationId xmlns:a16="http://schemas.microsoft.com/office/drawing/2014/main" id="{89243386-9B55-47C0-A7EA-33D3D5ADD522}"/>
                </a:ext>
              </a:extLst>
            </p:cNvPr>
            <p:cNvSpPr/>
            <p:nvPr/>
          </p:nvSpPr>
          <p:spPr>
            <a:xfrm>
              <a:off x="6104942" y="1732281"/>
              <a:ext cx="5615" cy="376216"/>
            </a:xfrm>
            <a:custGeom>
              <a:avLst/>
              <a:gdLst>
                <a:gd name="connsiteX0" fmla="*/ -2189 w 5615"/>
                <a:gd name="connsiteY0" fmla="*/ -483 h 376216"/>
                <a:gd name="connsiteX1" fmla="*/ -2189 w 5615"/>
                <a:gd name="connsiteY1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76216">
                  <a:moveTo>
                    <a:pt x="-2189" y="-483"/>
                  </a:moveTo>
                  <a:lnTo>
                    <a:pt x="-2189" y="37573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50" name="Freeform: Shape 1749">
              <a:extLst>
                <a:ext uri="{FF2B5EF4-FFF2-40B4-BE49-F238E27FC236}">
                  <a16:creationId xmlns:a16="http://schemas.microsoft.com/office/drawing/2014/main" id="{3AA2CEBC-B557-4FD8-BE08-52B1B72E656E}"/>
                </a:ext>
              </a:extLst>
            </p:cNvPr>
            <p:cNvSpPr/>
            <p:nvPr/>
          </p:nvSpPr>
          <p:spPr>
            <a:xfrm>
              <a:off x="6222860" y="1732281"/>
              <a:ext cx="5615" cy="376216"/>
            </a:xfrm>
            <a:custGeom>
              <a:avLst/>
              <a:gdLst>
                <a:gd name="connsiteX0" fmla="*/ -2189 w 5615"/>
                <a:gd name="connsiteY0" fmla="*/ -483 h 376216"/>
                <a:gd name="connsiteX1" fmla="*/ -2189 w 5615"/>
                <a:gd name="connsiteY1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76216">
                  <a:moveTo>
                    <a:pt x="-2189" y="-483"/>
                  </a:moveTo>
                  <a:lnTo>
                    <a:pt x="-2189" y="37573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51" name="Freeform: Shape 1750">
              <a:extLst>
                <a:ext uri="{FF2B5EF4-FFF2-40B4-BE49-F238E27FC236}">
                  <a16:creationId xmlns:a16="http://schemas.microsoft.com/office/drawing/2014/main" id="{989C5C1D-6774-462E-95E6-A96ECCBAC511}"/>
                </a:ext>
              </a:extLst>
            </p:cNvPr>
            <p:cNvSpPr/>
            <p:nvPr/>
          </p:nvSpPr>
          <p:spPr>
            <a:xfrm>
              <a:off x="5891565" y="210849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52" name="Freeform: Shape 1751">
              <a:extLst>
                <a:ext uri="{FF2B5EF4-FFF2-40B4-BE49-F238E27FC236}">
                  <a16:creationId xmlns:a16="http://schemas.microsoft.com/office/drawing/2014/main" id="{81B6DB7B-3240-4C65-B56A-BC7091748A1F}"/>
                </a:ext>
              </a:extLst>
            </p:cNvPr>
            <p:cNvSpPr/>
            <p:nvPr/>
          </p:nvSpPr>
          <p:spPr>
            <a:xfrm>
              <a:off x="6436237" y="1732281"/>
              <a:ext cx="5615" cy="376216"/>
            </a:xfrm>
            <a:custGeom>
              <a:avLst/>
              <a:gdLst>
                <a:gd name="connsiteX0" fmla="*/ -2189 w 5615"/>
                <a:gd name="connsiteY0" fmla="*/ -483 h 376216"/>
                <a:gd name="connsiteX1" fmla="*/ -2189 w 5615"/>
                <a:gd name="connsiteY1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76216">
                  <a:moveTo>
                    <a:pt x="-2189" y="-483"/>
                  </a:moveTo>
                  <a:lnTo>
                    <a:pt x="-2189" y="37573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53" name="Freeform: Shape 1752">
              <a:extLst>
                <a:ext uri="{FF2B5EF4-FFF2-40B4-BE49-F238E27FC236}">
                  <a16:creationId xmlns:a16="http://schemas.microsoft.com/office/drawing/2014/main" id="{B844E36B-16F0-413B-BF4F-128D5F2E2DFF}"/>
                </a:ext>
              </a:extLst>
            </p:cNvPr>
            <p:cNvSpPr/>
            <p:nvPr/>
          </p:nvSpPr>
          <p:spPr>
            <a:xfrm>
              <a:off x="6559771" y="1732281"/>
              <a:ext cx="5615" cy="376216"/>
            </a:xfrm>
            <a:custGeom>
              <a:avLst/>
              <a:gdLst>
                <a:gd name="connsiteX0" fmla="*/ -2189 w 5615"/>
                <a:gd name="connsiteY0" fmla="*/ -483 h 376216"/>
                <a:gd name="connsiteX1" fmla="*/ -2189 w 5615"/>
                <a:gd name="connsiteY1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76216">
                  <a:moveTo>
                    <a:pt x="-2189" y="-483"/>
                  </a:moveTo>
                  <a:lnTo>
                    <a:pt x="-2189" y="37573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54" name="Freeform: Shape 1753">
              <a:extLst>
                <a:ext uri="{FF2B5EF4-FFF2-40B4-BE49-F238E27FC236}">
                  <a16:creationId xmlns:a16="http://schemas.microsoft.com/office/drawing/2014/main" id="{82180D8D-22A7-4A21-B4D5-E32BCE170067}"/>
                </a:ext>
              </a:extLst>
            </p:cNvPr>
            <p:cNvSpPr/>
            <p:nvPr/>
          </p:nvSpPr>
          <p:spPr>
            <a:xfrm>
              <a:off x="6222860" y="210849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55" name="Freeform: Shape 1754">
              <a:extLst>
                <a:ext uri="{FF2B5EF4-FFF2-40B4-BE49-F238E27FC236}">
                  <a16:creationId xmlns:a16="http://schemas.microsoft.com/office/drawing/2014/main" id="{52901943-2912-4A32-9285-4BE88422D66E}"/>
                </a:ext>
              </a:extLst>
            </p:cNvPr>
            <p:cNvSpPr/>
            <p:nvPr/>
          </p:nvSpPr>
          <p:spPr>
            <a:xfrm>
              <a:off x="6559771" y="210849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56" name="Freeform: Shape 1755">
              <a:extLst>
                <a:ext uri="{FF2B5EF4-FFF2-40B4-BE49-F238E27FC236}">
                  <a16:creationId xmlns:a16="http://schemas.microsoft.com/office/drawing/2014/main" id="{F61BF185-C1DB-4A04-A6B3-C292BA4997F7}"/>
                </a:ext>
              </a:extLst>
            </p:cNvPr>
            <p:cNvSpPr/>
            <p:nvPr/>
          </p:nvSpPr>
          <p:spPr>
            <a:xfrm>
              <a:off x="6559771" y="1732281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57" name="Freeform: Shape 1756">
              <a:extLst>
                <a:ext uri="{FF2B5EF4-FFF2-40B4-BE49-F238E27FC236}">
                  <a16:creationId xmlns:a16="http://schemas.microsoft.com/office/drawing/2014/main" id="{548436AD-92A9-4411-8D40-1ABBECE10E77}"/>
                </a:ext>
              </a:extLst>
            </p:cNvPr>
            <p:cNvSpPr/>
            <p:nvPr/>
          </p:nvSpPr>
          <p:spPr>
            <a:xfrm>
              <a:off x="5891565" y="1732281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58" name="Freeform: Shape 1757">
              <a:extLst>
                <a:ext uri="{FF2B5EF4-FFF2-40B4-BE49-F238E27FC236}">
                  <a16:creationId xmlns:a16="http://schemas.microsoft.com/office/drawing/2014/main" id="{293526D5-1FE1-454A-BD51-6A05356598A6}"/>
                </a:ext>
              </a:extLst>
            </p:cNvPr>
            <p:cNvSpPr/>
            <p:nvPr/>
          </p:nvSpPr>
          <p:spPr>
            <a:xfrm>
              <a:off x="6222860" y="1732281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59" name="Freeform: Shape 1758">
              <a:extLst>
                <a:ext uri="{FF2B5EF4-FFF2-40B4-BE49-F238E27FC236}">
                  <a16:creationId xmlns:a16="http://schemas.microsoft.com/office/drawing/2014/main" id="{D61A0787-398C-494C-9509-5EBBCFE31D91}"/>
                </a:ext>
              </a:extLst>
            </p:cNvPr>
            <p:cNvSpPr/>
            <p:nvPr/>
          </p:nvSpPr>
          <p:spPr>
            <a:xfrm>
              <a:off x="6773148" y="1732281"/>
              <a:ext cx="5615" cy="376216"/>
            </a:xfrm>
            <a:custGeom>
              <a:avLst/>
              <a:gdLst>
                <a:gd name="connsiteX0" fmla="*/ -2189 w 5615"/>
                <a:gd name="connsiteY0" fmla="*/ -483 h 376216"/>
                <a:gd name="connsiteX1" fmla="*/ -2189 w 5615"/>
                <a:gd name="connsiteY1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76216">
                  <a:moveTo>
                    <a:pt x="-2189" y="-483"/>
                  </a:moveTo>
                  <a:lnTo>
                    <a:pt x="-2189" y="37573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60" name="Freeform: Shape 1759">
              <a:extLst>
                <a:ext uri="{FF2B5EF4-FFF2-40B4-BE49-F238E27FC236}">
                  <a16:creationId xmlns:a16="http://schemas.microsoft.com/office/drawing/2014/main" id="{AACFCB33-3F66-4851-A7AD-FEDD58ABAA5E}"/>
                </a:ext>
              </a:extLst>
            </p:cNvPr>
            <p:cNvSpPr/>
            <p:nvPr/>
          </p:nvSpPr>
          <p:spPr>
            <a:xfrm>
              <a:off x="5891565" y="1732281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61" name="Freeform: Shape 1760">
              <a:extLst>
                <a:ext uri="{FF2B5EF4-FFF2-40B4-BE49-F238E27FC236}">
                  <a16:creationId xmlns:a16="http://schemas.microsoft.com/office/drawing/2014/main" id="{ABF11FE7-8B63-4B18-9CFB-12BCC3228EE7}"/>
                </a:ext>
              </a:extLst>
            </p:cNvPr>
            <p:cNvSpPr/>
            <p:nvPr/>
          </p:nvSpPr>
          <p:spPr>
            <a:xfrm>
              <a:off x="5520964" y="3450524"/>
              <a:ext cx="5615" cy="1319566"/>
            </a:xfrm>
            <a:custGeom>
              <a:avLst/>
              <a:gdLst>
                <a:gd name="connsiteX0" fmla="*/ -2189 w 5615"/>
                <a:gd name="connsiteY0" fmla="*/ -483 h 1319566"/>
                <a:gd name="connsiteX1" fmla="*/ -2189 w 5615"/>
                <a:gd name="connsiteY1" fmla="*/ 1319083 h 131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19566">
                  <a:moveTo>
                    <a:pt x="-2189" y="-483"/>
                  </a:moveTo>
                  <a:lnTo>
                    <a:pt x="-2189" y="13190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62" name="Freeform: Shape 1761">
              <a:extLst>
                <a:ext uri="{FF2B5EF4-FFF2-40B4-BE49-F238E27FC236}">
                  <a16:creationId xmlns:a16="http://schemas.microsoft.com/office/drawing/2014/main" id="{97E7B329-BEAA-4077-8972-7C7F9CFEDEE1}"/>
                </a:ext>
              </a:extLst>
            </p:cNvPr>
            <p:cNvSpPr/>
            <p:nvPr/>
          </p:nvSpPr>
          <p:spPr>
            <a:xfrm>
              <a:off x="4819067" y="1979349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63" name="Freeform: Shape 1762">
              <a:extLst>
                <a:ext uri="{FF2B5EF4-FFF2-40B4-BE49-F238E27FC236}">
                  <a16:creationId xmlns:a16="http://schemas.microsoft.com/office/drawing/2014/main" id="{90D148AA-1AA4-4130-BE96-8088741E1801}"/>
                </a:ext>
              </a:extLst>
            </p:cNvPr>
            <p:cNvSpPr/>
            <p:nvPr/>
          </p:nvSpPr>
          <p:spPr>
            <a:xfrm>
              <a:off x="5172823" y="1979349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64" name="Freeform: Shape 1763">
              <a:extLst>
                <a:ext uri="{FF2B5EF4-FFF2-40B4-BE49-F238E27FC236}">
                  <a16:creationId xmlns:a16="http://schemas.microsoft.com/office/drawing/2014/main" id="{1AAB8A70-921F-4C01-8C9B-12515C416F28}"/>
                </a:ext>
              </a:extLst>
            </p:cNvPr>
            <p:cNvSpPr/>
            <p:nvPr/>
          </p:nvSpPr>
          <p:spPr>
            <a:xfrm>
              <a:off x="4819067" y="3209072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65" name="Freeform: Shape 1764">
              <a:extLst>
                <a:ext uri="{FF2B5EF4-FFF2-40B4-BE49-F238E27FC236}">
                  <a16:creationId xmlns:a16="http://schemas.microsoft.com/office/drawing/2014/main" id="{BDE19DBA-CD09-459D-866C-08166780B22B}"/>
                </a:ext>
              </a:extLst>
            </p:cNvPr>
            <p:cNvSpPr/>
            <p:nvPr/>
          </p:nvSpPr>
          <p:spPr>
            <a:xfrm>
              <a:off x="4695533" y="1855815"/>
              <a:ext cx="5615" cy="2914275"/>
            </a:xfrm>
            <a:custGeom>
              <a:avLst/>
              <a:gdLst>
                <a:gd name="connsiteX0" fmla="*/ -2189 w 5615"/>
                <a:gd name="connsiteY0" fmla="*/ 2913793 h 2914275"/>
                <a:gd name="connsiteX1" fmla="*/ -2189 w 5615"/>
                <a:gd name="connsiteY1" fmla="*/ -483 h 2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914275">
                  <a:moveTo>
                    <a:pt x="-2189" y="291379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66" name="Freeform: Shape 1765">
              <a:extLst>
                <a:ext uri="{FF2B5EF4-FFF2-40B4-BE49-F238E27FC236}">
                  <a16:creationId xmlns:a16="http://schemas.microsoft.com/office/drawing/2014/main" id="{72842E71-F45D-44ED-9E8D-12E18A1A044A}"/>
                </a:ext>
              </a:extLst>
            </p:cNvPr>
            <p:cNvSpPr/>
            <p:nvPr/>
          </p:nvSpPr>
          <p:spPr>
            <a:xfrm>
              <a:off x="5520964" y="1855815"/>
              <a:ext cx="5615" cy="2914275"/>
            </a:xfrm>
            <a:custGeom>
              <a:avLst/>
              <a:gdLst>
                <a:gd name="connsiteX0" fmla="*/ -2189 w 5615"/>
                <a:gd name="connsiteY0" fmla="*/ -483 h 2914275"/>
                <a:gd name="connsiteX1" fmla="*/ -2189 w 5615"/>
                <a:gd name="connsiteY1" fmla="*/ 2913793 h 2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914275">
                  <a:moveTo>
                    <a:pt x="-2189" y="-483"/>
                  </a:moveTo>
                  <a:lnTo>
                    <a:pt x="-2189" y="291379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67" name="Freeform: Shape 1766">
              <a:extLst>
                <a:ext uri="{FF2B5EF4-FFF2-40B4-BE49-F238E27FC236}">
                  <a16:creationId xmlns:a16="http://schemas.microsoft.com/office/drawing/2014/main" id="{0A57199C-A68A-4175-936C-DA5827A939D1}"/>
                </a:ext>
              </a:extLst>
            </p:cNvPr>
            <p:cNvSpPr/>
            <p:nvPr/>
          </p:nvSpPr>
          <p:spPr>
            <a:xfrm>
              <a:off x="5172823" y="3209072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68" name="Freeform: Shape 1767">
              <a:extLst>
                <a:ext uri="{FF2B5EF4-FFF2-40B4-BE49-F238E27FC236}">
                  <a16:creationId xmlns:a16="http://schemas.microsoft.com/office/drawing/2014/main" id="{B6000871-1A4D-4C8F-A117-FC97EB708CA3}"/>
                </a:ext>
              </a:extLst>
            </p:cNvPr>
            <p:cNvSpPr/>
            <p:nvPr/>
          </p:nvSpPr>
          <p:spPr>
            <a:xfrm>
              <a:off x="5172823" y="3450524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69" name="Freeform: Shape 1768">
              <a:extLst>
                <a:ext uri="{FF2B5EF4-FFF2-40B4-BE49-F238E27FC236}">
                  <a16:creationId xmlns:a16="http://schemas.microsoft.com/office/drawing/2014/main" id="{A3886366-5667-4516-95BF-70E9894E22E6}"/>
                </a:ext>
              </a:extLst>
            </p:cNvPr>
            <p:cNvSpPr/>
            <p:nvPr/>
          </p:nvSpPr>
          <p:spPr>
            <a:xfrm>
              <a:off x="4819067" y="3450524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70" name="Freeform: Shape 1769">
              <a:extLst>
                <a:ext uri="{FF2B5EF4-FFF2-40B4-BE49-F238E27FC236}">
                  <a16:creationId xmlns:a16="http://schemas.microsoft.com/office/drawing/2014/main" id="{407382E5-C49C-4622-AB77-52B0050BA8A9}"/>
                </a:ext>
              </a:extLst>
            </p:cNvPr>
            <p:cNvSpPr/>
            <p:nvPr/>
          </p:nvSpPr>
          <p:spPr>
            <a:xfrm>
              <a:off x="4695533" y="4770090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71" name="Freeform: Shape 1770">
              <a:extLst>
                <a:ext uri="{FF2B5EF4-FFF2-40B4-BE49-F238E27FC236}">
                  <a16:creationId xmlns:a16="http://schemas.microsoft.com/office/drawing/2014/main" id="{4A2EED00-4169-4D69-B892-4F6EE5AF699A}"/>
                </a:ext>
              </a:extLst>
            </p:cNvPr>
            <p:cNvSpPr/>
            <p:nvPr/>
          </p:nvSpPr>
          <p:spPr>
            <a:xfrm>
              <a:off x="5049289" y="4770090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72" name="Freeform: Shape 1771">
              <a:extLst>
                <a:ext uri="{FF2B5EF4-FFF2-40B4-BE49-F238E27FC236}">
                  <a16:creationId xmlns:a16="http://schemas.microsoft.com/office/drawing/2014/main" id="{F9F1BA59-5081-463E-B492-4A8899FF2C77}"/>
                </a:ext>
              </a:extLst>
            </p:cNvPr>
            <p:cNvSpPr/>
            <p:nvPr/>
          </p:nvSpPr>
          <p:spPr>
            <a:xfrm>
              <a:off x="5403045" y="4770090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73" name="Freeform: Shape 1772">
              <a:extLst>
                <a:ext uri="{FF2B5EF4-FFF2-40B4-BE49-F238E27FC236}">
                  <a16:creationId xmlns:a16="http://schemas.microsoft.com/office/drawing/2014/main" id="{CF914EFE-510F-40AB-86DA-B38EF00F1A56}"/>
                </a:ext>
              </a:extLst>
            </p:cNvPr>
            <p:cNvSpPr/>
            <p:nvPr/>
          </p:nvSpPr>
          <p:spPr>
            <a:xfrm>
              <a:off x="4819067" y="4236649"/>
              <a:ext cx="5615" cy="533441"/>
            </a:xfrm>
            <a:custGeom>
              <a:avLst/>
              <a:gdLst>
                <a:gd name="connsiteX0" fmla="*/ -2189 w 5615"/>
                <a:gd name="connsiteY0" fmla="*/ 532959 h 533441"/>
                <a:gd name="connsiteX1" fmla="*/ -2189 w 5615"/>
                <a:gd name="connsiteY1" fmla="*/ -483 h 53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3441">
                  <a:moveTo>
                    <a:pt x="-2189" y="532959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74" name="Freeform: Shape 1773">
              <a:extLst>
                <a:ext uri="{FF2B5EF4-FFF2-40B4-BE49-F238E27FC236}">
                  <a16:creationId xmlns:a16="http://schemas.microsoft.com/office/drawing/2014/main" id="{DEF318FE-07AD-40F0-AD50-41CC65E08CFA}"/>
                </a:ext>
              </a:extLst>
            </p:cNvPr>
            <p:cNvSpPr/>
            <p:nvPr/>
          </p:nvSpPr>
          <p:spPr>
            <a:xfrm>
              <a:off x="4819067" y="3450524"/>
              <a:ext cx="5615" cy="539056"/>
            </a:xfrm>
            <a:custGeom>
              <a:avLst/>
              <a:gdLst>
                <a:gd name="connsiteX0" fmla="*/ -2189 w 5615"/>
                <a:gd name="connsiteY0" fmla="*/ 538574 h 539056"/>
                <a:gd name="connsiteX1" fmla="*/ -2189 w 5615"/>
                <a:gd name="connsiteY1" fmla="*/ -483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538574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75" name="Freeform: Shape 1774">
              <a:extLst>
                <a:ext uri="{FF2B5EF4-FFF2-40B4-BE49-F238E27FC236}">
                  <a16:creationId xmlns:a16="http://schemas.microsoft.com/office/drawing/2014/main" id="{C389D1A9-CB76-4CA2-A8C6-E51F81E71430}"/>
                </a:ext>
              </a:extLst>
            </p:cNvPr>
            <p:cNvSpPr/>
            <p:nvPr/>
          </p:nvSpPr>
          <p:spPr>
            <a:xfrm>
              <a:off x="5049289" y="4236649"/>
              <a:ext cx="5615" cy="533441"/>
            </a:xfrm>
            <a:custGeom>
              <a:avLst/>
              <a:gdLst>
                <a:gd name="connsiteX0" fmla="*/ -2189 w 5615"/>
                <a:gd name="connsiteY0" fmla="*/ -483 h 533441"/>
                <a:gd name="connsiteX1" fmla="*/ -2189 w 5615"/>
                <a:gd name="connsiteY1" fmla="*/ 532959 h 53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3441">
                  <a:moveTo>
                    <a:pt x="-2189" y="-483"/>
                  </a:moveTo>
                  <a:lnTo>
                    <a:pt x="-2189" y="532959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76" name="Freeform: Shape 1775">
              <a:extLst>
                <a:ext uri="{FF2B5EF4-FFF2-40B4-BE49-F238E27FC236}">
                  <a16:creationId xmlns:a16="http://schemas.microsoft.com/office/drawing/2014/main" id="{1F70DA49-F112-41F9-AD84-8CB6E20688BC}"/>
                </a:ext>
              </a:extLst>
            </p:cNvPr>
            <p:cNvSpPr/>
            <p:nvPr/>
          </p:nvSpPr>
          <p:spPr>
            <a:xfrm>
              <a:off x="5049289" y="3450524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77" name="Freeform: Shape 1776">
              <a:extLst>
                <a:ext uri="{FF2B5EF4-FFF2-40B4-BE49-F238E27FC236}">
                  <a16:creationId xmlns:a16="http://schemas.microsoft.com/office/drawing/2014/main" id="{FFF944C2-A3EB-4DCD-A7B9-23E19782538C}"/>
                </a:ext>
              </a:extLst>
            </p:cNvPr>
            <p:cNvSpPr/>
            <p:nvPr/>
          </p:nvSpPr>
          <p:spPr>
            <a:xfrm>
              <a:off x="5172823" y="3450524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78" name="Freeform: Shape 1777">
              <a:extLst>
                <a:ext uri="{FF2B5EF4-FFF2-40B4-BE49-F238E27FC236}">
                  <a16:creationId xmlns:a16="http://schemas.microsoft.com/office/drawing/2014/main" id="{EDAFF53F-F93E-4791-A210-2EA8E5B47C61}"/>
                </a:ext>
              </a:extLst>
            </p:cNvPr>
            <p:cNvSpPr/>
            <p:nvPr/>
          </p:nvSpPr>
          <p:spPr>
            <a:xfrm>
              <a:off x="5172823" y="4236649"/>
              <a:ext cx="5615" cy="533441"/>
            </a:xfrm>
            <a:custGeom>
              <a:avLst/>
              <a:gdLst>
                <a:gd name="connsiteX0" fmla="*/ -2189 w 5615"/>
                <a:gd name="connsiteY0" fmla="*/ -483 h 533441"/>
                <a:gd name="connsiteX1" fmla="*/ -2189 w 5615"/>
                <a:gd name="connsiteY1" fmla="*/ 532959 h 53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3441">
                  <a:moveTo>
                    <a:pt x="-2189" y="-483"/>
                  </a:moveTo>
                  <a:lnTo>
                    <a:pt x="-2189" y="532959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79" name="Freeform: Shape 1778">
              <a:extLst>
                <a:ext uri="{FF2B5EF4-FFF2-40B4-BE49-F238E27FC236}">
                  <a16:creationId xmlns:a16="http://schemas.microsoft.com/office/drawing/2014/main" id="{0585475E-E31F-40E1-AD82-BDD9F7894497}"/>
                </a:ext>
              </a:extLst>
            </p:cNvPr>
            <p:cNvSpPr/>
            <p:nvPr/>
          </p:nvSpPr>
          <p:spPr>
            <a:xfrm>
              <a:off x="4819067" y="4236649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80" name="Freeform: Shape 1779">
              <a:extLst>
                <a:ext uri="{FF2B5EF4-FFF2-40B4-BE49-F238E27FC236}">
                  <a16:creationId xmlns:a16="http://schemas.microsoft.com/office/drawing/2014/main" id="{D51017FC-C084-414F-87DE-C80743650684}"/>
                </a:ext>
              </a:extLst>
            </p:cNvPr>
            <p:cNvSpPr/>
            <p:nvPr/>
          </p:nvSpPr>
          <p:spPr>
            <a:xfrm>
              <a:off x="5172823" y="4236649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81" name="Freeform: Shape 1780">
              <a:extLst>
                <a:ext uri="{FF2B5EF4-FFF2-40B4-BE49-F238E27FC236}">
                  <a16:creationId xmlns:a16="http://schemas.microsoft.com/office/drawing/2014/main" id="{C91FBE68-0506-4017-AD33-23229E9BF997}"/>
                </a:ext>
              </a:extLst>
            </p:cNvPr>
            <p:cNvSpPr/>
            <p:nvPr/>
          </p:nvSpPr>
          <p:spPr>
            <a:xfrm>
              <a:off x="4819067" y="3989581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82" name="Freeform: Shape 1781">
              <a:extLst>
                <a:ext uri="{FF2B5EF4-FFF2-40B4-BE49-F238E27FC236}">
                  <a16:creationId xmlns:a16="http://schemas.microsoft.com/office/drawing/2014/main" id="{D6AF3F10-6DA8-4C28-BCD5-BE81CE7FF3BA}"/>
                </a:ext>
              </a:extLst>
            </p:cNvPr>
            <p:cNvSpPr/>
            <p:nvPr/>
          </p:nvSpPr>
          <p:spPr>
            <a:xfrm>
              <a:off x="5172823" y="3989581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83" name="Freeform: Shape 1782">
              <a:extLst>
                <a:ext uri="{FF2B5EF4-FFF2-40B4-BE49-F238E27FC236}">
                  <a16:creationId xmlns:a16="http://schemas.microsoft.com/office/drawing/2014/main" id="{34E7A2E3-6DF6-412F-82E8-8B18676A0C74}"/>
                </a:ext>
              </a:extLst>
            </p:cNvPr>
            <p:cNvSpPr/>
            <p:nvPr/>
          </p:nvSpPr>
          <p:spPr>
            <a:xfrm>
              <a:off x="5403045" y="3450524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84" name="Freeform: Shape 1783">
              <a:extLst>
                <a:ext uri="{FF2B5EF4-FFF2-40B4-BE49-F238E27FC236}">
                  <a16:creationId xmlns:a16="http://schemas.microsoft.com/office/drawing/2014/main" id="{DF3516C3-B842-4C61-ACD9-9426DD4E0432}"/>
                </a:ext>
              </a:extLst>
            </p:cNvPr>
            <p:cNvSpPr/>
            <p:nvPr/>
          </p:nvSpPr>
          <p:spPr>
            <a:xfrm>
              <a:off x="5403045" y="4236649"/>
              <a:ext cx="5615" cy="533441"/>
            </a:xfrm>
            <a:custGeom>
              <a:avLst/>
              <a:gdLst>
                <a:gd name="connsiteX0" fmla="*/ -2189 w 5615"/>
                <a:gd name="connsiteY0" fmla="*/ -483 h 533441"/>
                <a:gd name="connsiteX1" fmla="*/ -2189 w 5615"/>
                <a:gd name="connsiteY1" fmla="*/ 532959 h 53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3441">
                  <a:moveTo>
                    <a:pt x="-2189" y="-483"/>
                  </a:moveTo>
                  <a:lnTo>
                    <a:pt x="-2189" y="532959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85" name="Freeform: Shape 1784">
              <a:extLst>
                <a:ext uri="{FF2B5EF4-FFF2-40B4-BE49-F238E27FC236}">
                  <a16:creationId xmlns:a16="http://schemas.microsoft.com/office/drawing/2014/main" id="{90A0DD46-E6A9-432B-8214-1830896E5C98}"/>
                </a:ext>
              </a:extLst>
            </p:cNvPr>
            <p:cNvSpPr/>
            <p:nvPr/>
          </p:nvSpPr>
          <p:spPr>
            <a:xfrm>
              <a:off x="4819067" y="2428563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86" name="Freeform: Shape 1785">
              <a:extLst>
                <a:ext uri="{FF2B5EF4-FFF2-40B4-BE49-F238E27FC236}">
                  <a16:creationId xmlns:a16="http://schemas.microsoft.com/office/drawing/2014/main" id="{CACCAAF1-2646-41A7-8197-198FE9FF4918}"/>
                </a:ext>
              </a:extLst>
            </p:cNvPr>
            <p:cNvSpPr/>
            <p:nvPr/>
          </p:nvSpPr>
          <p:spPr>
            <a:xfrm>
              <a:off x="5172823" y="2428563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87" name="Freeform: Shape 1786">
              <a:extLst>
                <a:ext uri="{FF2B5EF4-FFF2-40B4-BE49-F238E27FC236}">
                  <a16:creationId xmlns:a16="http://schemas.microsoft.com/office/drawing/2014/main" id="{893F6C80-80FA-4888-8925-BC5F3BBADF02}"/>
                </a:ext>
              </a:extLst>
            </p:cNvPr>
            <p:cNvSpPr/>
            <p:nvPr/>
          </p:nvSpPr>
          <p:spPr>
            <a:xfrm>
              <a:off x="5172823" y="2670015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88" name="Freeform: Shape 1787">
              <a:extLst>
                <a:ext uri="{FF2B5EF4-FFF2-40B4-BE49-F238E27FC236}">
                  <a16:creationId xmlns:a16="http://schemas.microsoft.com/office/drawing/2014/main" id="{2D352F62-3724-41BA-91AF-0294B5B40765}"/>
                </a:ext>
              </a:extLst>
            </p:cNvPr>
            <p:cNvSpPr/>
            <p:nvPr/>
          </p:nvSpPr>
          <p:spPr>
            <a:xfrm>
              <a:off x="4819067" y="2670015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89" name="Freeform: Shape 1788">
              <a:extLst>
                <a:ext uri="{FF2B5EF4-FFF2-40B4-BE49-F238E27FC236}">
                  <a16:creationId xmlns:a16="http://schemas.microsoft.com/office/drawing/2014/main" id="{14335524-1DB7-4A45-812C-34D077227E82}"/>
                </a:ext>
              </a:extLst>
            </p:cNvPr>
            <p:cNvSpPr/>
            <p:nvPr/>
          </p:nvSpPr>
          <p:spPr>
            <a:xfrm>
              <a:off x="4819067" y="2670015"/>
              <a:ext cx="5615" cy="539056"/>
            </a:xfrm>
            <a:custGeom>
              <a:avLst/>
              <a:gdLst>
                <a:gd name="connsiteX0" fmla="*/ -2189 w 5615"/>
                <a:gd name="connsiteY0" fmla="*/ 538574 h 539056"/>
                <a:gd name="connsiteX1" fmla="*/ -2189 w 5615"/>
                <a:gd name="connsiteY1" fmla="*/ -483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538574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90" name="Freeform: Shape 1789">
              <a:extLst>
                <a:ext uri="{FF2B5EF4-FFF2-40B4-BE49-F238E27FC236}">
                  <a16:creationId xmlns:a16="http://schemas.microsoft.com/office/drawing/2014/main" id="{D3E47061-ABE4-4434-8E35-FC01CE1967D3}"/>
                </a:ext>
              </a:extLst>
            </p:cNvPr>
            <p:cNvSpPr/>
            <p:nvPr/>
          </p:nvSpPr>
          <p:spPr>
            <a:xfrm>
              <a:off x="5049289" y="2670015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91" name="Freeform: Shape 1790">
              <a:extLst>
                <a:ext uri="{FF2B5EF4-FFF2-40B4-BE49-F238E27FC236}">
                  <a16:creationId xmlns:a16="http://schemas.microsoft.com/office/drawing/2014/main" id="{2D54498C-8285-49D5-98A8-4808D90561D4}"/>
                </a:ext>
              </a:extLst>
            </p:cNvPr>
            <p:cNvSpPr/>
            <p:nvPr/>
          </p:nvSpPr>
          <p:spPr>
            <a:xfrm>
              <a:off x="5172823" y="2670015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92" name="Freeform: Shape 1791">
              <a:extLst>
                <a:ext uri="{FF2B5EF4-FFF2-40B4-BE49-F238E27FC236}">
                  <a16:creationId xmlns:a16="http://schemas.microsoft.com/office/drawing/2014/main" id="{3896CEA1-EC39-4A44-8829-6197362BD5B7}"/>
                </a:ext>
              </a:extLst>
            </p:cNvPr>
            <p:cNvSpPr/>
            <p:nvPr/>
          </p:nvSpPr>
          <p:spPr>
            <a:xfrm>
              <a:off x="4819067" y="3209072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93" name="Freeform: Shape 1792">
              <a:extLst>
                <a:ext uri="{FF2B5EF4-FFF2-40B4-BE49-F238E27FC236}">
                  <a16:creationId xmlns:a16="http://schemas.microsoft.com/office/drawing/2014/main" id="{B4416BD6-6817-4A7D-AFAF-9FA20F973E9E}"/>
                </a:ext>
              </a:extLst>
            </p:cNvPr>
            <p:cNvSpPr/>
            <p:nvPr/>
          </p:nvSpPr>
          <p:spPr>
            <a:xfrm>
              <a:off x="5172823" y="3209072"/>
              <a:ext cx="230222" cy="5615"/>
            </a:xfrm>
            <a:custGeom>
              <a:avLst/>
              <a:gdLst>
                <a:gd name="connsiteX0" fmla="*/ -2189 w 230222"/>
                <a:gd name="connsiteY0" fmla="*/ -483 h 5615"/>
                <a:gd name="connsiteX1" fmla="*/ 228033 w 230222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222" h="5615">
                  <a:moveTo>
                    <a:pt x="-2189" y="-483"/>
                  </a:moveTo>
                  <a:lnTo>
                    <a:pt x="228033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94" name="Freeform: Shape 1793">
              <a:extLst>
                <a:ext uri="{FF2B5EF4-FFF2-40B4-BE49-F238E27FC236}">
                  <a16:creationId xmlns:a16="http://schemas.microsoft.com/office/drawing/2014/main" id="{998BD551-B151-4ACA-9539-93AC85D8C75F}"/>
                </a:ext>
              </a:extLst>
            </p:cNvPr>
            <p:cNvSpPr/>
            <p:nvPr/>
          </p:nvSpPr>
          <p:spPr>
            <a:xfrm>
              <a:off x="5403045" y="2670015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95" name="Freeform: Shape 1794">
              <a:extLst>
                <a:ext uri="{FF2B5EF4-FFF2-40B4-BE49-F238E27FC236}">
                  <a16:creationId xmlns:a16="http://schemas.microsoft.com/office/drawing/2014/main" id="{B1C527FD-F434-458F-B84B-1550EEE39AE8}"/>
                </a:ext>
              </a:extLst>
            </p:cNvPr>
            <p:cNvSpPr/>
            <p:nvPr/>
          </p:nvSpPr>
          <p:spPr>
            <a:xfrm>
              <a:off x="4819067" y="2670015"/>
              <a:ext cx="5615" cy="539056"/>
            </a:xfrm>
            <a:custGeom>
              <a:avLst/>
              <a:gdLst>
                <a:gd name="connsiteX0" fmla="*/ -2189 w 5615"/>
                <a:gd name="connsiteY0" fmla="*/ 538574 h 539056"/>
                <a:gd name="connsiteX1" fmla="*/ -2189 w 5615"/>
                <a:gd name="connsiteY1" fmla="*/ -483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538574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96" name="Freeform: Shape 1795">
              <a:extLst>
                <a:ext uri="{FF2B5EF4-FFF2-40B4-BE49-F238E27FC236}">
                  <a16:creationId xmlns:a16="http://schemas.microsoft.com/office/drawing/2014/main" id="{61AE7F6B-0E73-4992-B269-B3A6CF10B211}"/>
                </a:ext>
              </a:extLst>
            </p:cNvPr>
            <p:cNvSpPr/>
            <p:nvPr/>
          </p:nvSpPr>
          <p:spPr>
            <a:xfrm>
              <a:off x="5049289" y="1979349"/>
              <a:ext cx="5615" cy="449213"/>
            </a:xfrm>
            <a:custGeom>
              <a:avLst/>
              <a:gdLst>
                <a:gd name="connsiteX0" fmla="*/ -2189 w 5615"/>
                <a:gd name="connsiteY0" fmla="*/ -483 h 449213"/>
                <a:gd name="connsiteX1" fmla="*/ -2189 w 5615"/>
                <a:gd name="connsiteY1" fmla="*/ 448731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49213">
                  <a:moveTo>
                    <a:pt x="-2189" y="-483"/>
                  </a:moveTo>
                  <a:lnTo>
                    <a:pt x="-2189" y="44873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97" name="Freeform: Shape 1796">
              <a:extLst>
                <a:ext uri="{FF2B5EF4-FFF2-40B4-BE49-F238E27FC236}">
                  <a16:creationId xmlns:a16="http://schemas.microsoft.com/office/drawing/2014/main" id="{90D78BFD-6291-49FD-81CC-6D47319E61A3}"/>
                </a:ext>
              </a:extLst>
            </p:cNvPr>
            <p:cNvSpPr/>
            <p:nvPr/>
          </p:nvSpPr>
          <p:spPr>
            <a:xfrm>
              <a:off x="5049289" y="2670015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98" name="Freeform: Shape 1797">
              <a:extLst>
                <a:ext uri="{FF2B5EF4-FFF2-40B4-BE49-F238E27FC236}">
                  <a16:creationId xmlns:a16="http://schemas.microsoft.com/office/drawing/2014/main" id="{5845E68A-004F-49D6-97F6-A600E0ECA28F}"/>
                </a:ext>
              </a:extLst>
            </p:cNvPr>
            <p:cNvSpPr/>
            <p:nvPr/>
          </p:nvSpPr>
          <p:spPr>
            <a:xfrm>
              <a:off x="5172823" y="1979349"/>
              <a:ext cx="5615" cy="449213"/>
            </a:xfrm>
            <a:custGeom>
              <a:avLst/>
              <a:gdLst>
                <a:gd name="connsiteX0" fmla="*/ -2189 w 5615"/>
                <a:gd name="connsiteY0" fmla="*/ -483 h 449213"/>
                <a:gd name="connsiteX1" fmla="*/ -2189 w 5615"/>
                <a:gd name="connsiteY1" fmla="*/ 448731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49213">
                  <a:moveTo>
                    <a:pt x="-2189" y="-483"/>
                  </a:moveTo>
                  <a:lnTo>
                    <a:pt x="-2189" y="44873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99" name="Freeform: Shape 1798">
              <a:extLst>
                <a:ext uri="{FF2B5EF4-FFF2-40B4-BE49-F238E27FC236}">
                  <a16:creationId xmlns:a16="http://schemas.microsoft.com/office/drawing/2014/main" id="{F593A3E3-CD17-402D-8E31-72E30539C935}"/>
                </a:ext>
              </a:extLst>
            </p:cNvPr>
            <p:cNvSpPr/>
            <p:nvPr/>
          </p:nvSpPr>
          <p:spPr>
            <a:xfrm>
              <a:off x="5172823" y="2670015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00" name="Freeform: Shape 1799">
              <a:extLst>
                <a:ext uri="{FF2B5EF4-FFF2-40B4-BE49-F238E27FC236}">
                  <a16:creationId xmlns:a16="http://schemas.microsoft.com/office/drawing/2014/main" id="{AD12C9A7-D371-47F7-AF6E-4299EAADA44E}"/>
                </a:ext>
              </a:extLst>
            </p:cNvPr>
            <p:cNvSpPr/>
            <p:nvPr/>
          </p:nvSpPr>
          <p:spPr>
            <a:xfrm>
              <a:off x="5403045" y="2670015"/>
              <a:ext cx="5615" cy="539056"/>
            </a:xfrm>
            <a:custGeom>
              <a:avLst/>
              <a:gdLst>
                <a:gd name="connsiteX0" fmla="*/ -2189 w 5615"/>
                <a:gd name="connsiteY0" fmla="*/ -483 h 539056"/>
                <a:gd name="connsiteX1" fmla="*/ -2189 w 5615"/>
                <a:gd name="connsiteY1" fmla="*/ 538574 h 5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539056">
                  <a:moveTo>
                    <a:pt x="-2189" y="-483"/>
                  </a:moveTo>
                  <a:lnTo>
                    <a:pt x="-2189" y="53857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01" name="Freeform: Shape 1800">
              <a:extLst>
                <a:ext uri="{FF2B5EF4-FFF2-40B4-BE49-F238E27FC236}">
                  <a16:creationId xmlns:a16="http://schemas.microsoft.com/office/drawing/2014/main" id="{B4159633-E441-4542-881B-012D6DD3805B}"/>
                </a:ext>
              </a:extLst>
            </p:cNvPr>
            <p:cNvSpPr/>
            <p:nvPr/>
          </p:nvSpPr>
          <p:spPr>
            <a:xfrm>
              <a:off x="4695533" y="367793"/>
              <a:ext cx="5615" cy="134764"/>
            </a:xfrm>
            <a:custGeom>
              <a:avLst/>
              <a:gdLst>
                <a:gd name="connsiteX0" fmla="*/ -2189 w 5615"/>
                <a:gd name="connsiteY0" fmla="*/ 134281 h 134764"/>
                <a:gd name="connsiteX1" fmla="*/ -2189 w 5615"/>
                <a:gd name="connsiteY1" fmla="*/ -483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13428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02" name="Freeform: Shape 1801">
              <a:extLst>
                <a:ext uri="{FF2B5EF4-FFF2-40B4-BE49-F238E27FC236}">
                  <a16:creationId xmlns:a16="http://schemas.microsoft.com/office/drawing/2014/main" id="{FC964E11-69D5-4F9C-A857-A73F38CE461D}"/>
                </a:ext>
              </a:extLst>
            </p:cNvPr>
            <p:cNvSpPr/>
            <p:nvPr/>
          </p:nvSpPr>
          <p:spPr>
            <a:xfrm>
              <a:off x="6773148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03" name="Freeform: Shape 1802">
              <a:extLst>
                <a:ext uri="{FF2B5EF4-FFF2-40B4-BE49-F238E27FC236}">
                  <a16:creationId xmlns:a16="http://schemas.microsoft.com/office/drawing/2014/main" id="{83A9BA8C-EB5E-42B0-A3C1-3C19A8735280}"/>
                </a:ext>
              </a:extLst>
            </p:cNvPr>
            <p:cNvSpPr/>
            <p:nvPr/>
          </p:nvSpPr>
          <p:spPr>
            <a:xfrm>
              <a:off x="6773148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04" name="Freeform: Shape 1803">
              <a:extLst>
                <a:ext uri="{FF2B5EF4-FFF2-40B4-BE49-F238E27FC236}">
                  <a16:creationId xmlns:a16="http://schemas.microsoft.com/office/drawing/2014/main" id="{CF9E6582-C29E-4DF2-9C00-61B07D1397F6}"/>
                </a:ext>
              </a:extLst>
            </p:cNvPr>
            <p:cNvSpPr/>
            <p:nvPr/>
          </p:nvSpPr>
          <p:spPr>
            <a:xfrm>
              <a:off x="5520964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05" name="Freeform: Shape 1804">
              <a:extLst>
                <a:ext uri="{FF2B5EF4-FFF2-40B4-BE49-F238E27FC236}">
                  <a16:creationId xmlns:a16="http://schemas.microsoft.com/office/drawing/2014/main" id="{6E0C05F2-298D-4C3F-AB0A-908914709EFE}"/>
                </a:ext>
              </a:extLst>
            </p:cNvPr>
            <p:cNvSpPr/>
            <p:nvPr/>
          </p:nvSpPr>
          <p:spPr>
            <a:xfrm>
              <a:off x="5644497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06" name="Freeform: Shape 1805">
              <a:extLst>
                <a:ext uri="{FF2B5EF4-FFF2-40B4-BE49-F238E27FC236}">
                  <a16:creationId xmlns:a16="http://schemas.microsoft.com/office/drawing/2014/main" id="{83AB2481-44A5-4F30-B082-65D2E71A898B}"/>
                </a:ext>
              </a:extLst>
            </p:cNvPr>
            <p:cNvSpPr/>
            <p:nvPr/>
          </p:nvSpPr>
          <p:spPr>
            <a:xfrm>
              <a:off x="5644497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07" name="Freeform: Shape 1806">
              <a:extLst>
                <a:ext uri="{FF2B5EF4-FFF2-40B4-BE49-F238E27FC236}">
                  <a16:creationId xmlns:a16="http://schemas.microsoft.com/office/drawing/2014/main" id="{B50E6FAE-CE0F-4972-8337-D6E4113E3C37}"/>
                </a:ext>
              </a:extLst>
            </p:cNvPr>
            <p:cNvSpPr/>
            <p:nvPr/>
          </p:nvSpPr>
          <p:spPr>
            <a:xfrm>
              <a:off x="5644497" y="878774"/>
              <a:ext cx="5615" cy="729978"/>
            </a:xfrm>
            <a:custGeom>
              <a:avLst/>
              <a:gdLst>
                <a:gd name="connsiteX0" fmla="*/ -2189 w 5615"/>
                <a:gd name="connsiteY0" fmla="*/ -483 h 729978"/>
                <a:gd name="connsiteX1" fmla="*/ -2189 w 5615"/>
                <a:gd name="connsiteY1" fmla="*/ 729495 h 729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729978">
                  <a:moveTo>
                    <a:pt x="-2189" y="-483"/>
                  </a:moveTo>
                  <a:lnTo>
                    <a:pt x="-2189" y="72949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08" name="Freeform: Shape 1807">
              <a:extLst>
                <a:ext uri="{FF2B5EF4-FFF2-40B4-BE49-F238E27FC236}">
                  <a16:creationId xmlns:a16="http://schemas.microsoft.com/office/drawing/2014/main" id="{EC56231D-5D5B-400E-81DC-86FA1860D30E}"/>
                </a:ext>
              </a:extLst>
            </p:cNvPr>
            <p:cNvSpPr/>
            <p:nvPr/>
          </p:nvSpPr>
          <p:spPr>
            <a:xfrm>
              <a:off x="5891565" y="1732281"/>
              <a:ext cx="5615" cy="376216"/>
            </a:xfrm>
            <a:custGeom>
              <a:avLst/>
              <a:gdLst>
                <a:gd name="connsiteX0" fmla="*/ -2189 w 5615"/>
                <a:gd name="connsiteY0" fmla="*/ -483 h 376216"/>
                <a:gd name="connsiteX1" fmla="*/ -2189 w 5615"/>
                <a:gd name="connsiteY1" fmla="*/ 375734 h 37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76216">
                  <a:moveTo>
                    <a:pt x="-2189" y="-483"/>
                  </a:moveTo>
                  <a:lnTo>
                    <a:pt x="-2189" y="37573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09" name="Freeform: Shape 1808">
              <a:extLst>
                <a:ext uri="{FF2B5EF4-FFF2-40B4-BE49-F238E27FC236}">
                  <a16:creationId xmlns:a16="http://schemas.microsoft.com/office/drawing/2014/main" id="{B090C122-B1E6-40C4-AC60-308351E4BFC1}"/>
                </a:ext>
              </a:extLst>
            </p:cNvPr>
            <p:cNvSpPr/>
            <p:nvPr/>
          </p:nvSpPr>
          <p:spPr>
            <a:xfrm>
              <a:off x="6559771" y="112584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10" name="Freeform: Shape 1809">
              <a:extLst>
                <a:ext uri="{FF2B5EF4-FFF2-40B4-BE49-F238E27FC236}">
                  <a16:creationId xmlns:a16="http://schemas.microsoft.com/office/drawing/2014/main" id="{A5035276-ECCB-4347-8020-7E7EB7F19E18}"/>
                </a:ext>
              </a:extLst>
            </p:cNvPr>
            <p:cNvSpPr/>
            <p:nvPr/>
          </p:nvSpPr>
          <p:spPr>
            <a:xfrm>
              <a:off x="6436237" y="1125842"/>
              <a:ext cx="5615" cy="364986"/>
            </a:xfrm>
            <a:custGeom>
              <a:avLst/>
              <a:gdLst>
                <a:gd name="connsiteX0" fmla="*/ -2189 w 5615"/>
                <a:gd name="connsiteY0" fmla="*/ -483 h 364986"/>
                <a:gd name="connsiteX1" fmla="*/ -2189 w 5615"/>
                <a:gd name="connsiteY1" fmla="*/ 364503 h 36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64986">
                  <a:moveTo>
                    <a:pt x="-2189" y="-483"/>
                  </a:moveTo>
                  <a:lnTo>
                    <a:pt x="-2189" y="36450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11" name="Freeform: Shape 1810">
              <a:extLst>
                <a:ext uri="{FF2B5EF4-FFF2-40B4-BE49-F238E27FC236}">
                  <a16:creationId xmlns:a16="http://schemas.microsoft.com/office/drawing/2014/main" id="{E8DFF3C5-F17A-4939-9488-BF0FDFFC42AB}"/>
                </a:ext>
              </a:extLst>
            </p:cNvPr>
            <p:cNvSpPr/>
            <p:nvPr/>
          </p:nvSpPr>
          <p:spPr>
            <a:xfrm>
              <a:off x="6559771" y="755240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3A4B7972-03CD-4434-AD3F-A0F524D52C81}"/>
                </a:ext>
              </a:extLst>
            </p:cNvPr>
            <p:cNvSpPr/>
            <p:nvPr/>
          </p:nvSpPr>
          <p:spPr>
            <a:xfrm>
              <a:off x="6559771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13" name="Freeform: Shape 1812">
              <a:extLst>
                <a:ext uri="{FF2B5EF4-FFF2-40B4-BE49-F238E27FC236}">
                  <a16:creationId xmlns:a16="http://schemas.microsoft.com/office/drawing/2014/main" id="{D9152BC1-6C33-40FD-974E-6CA73D359612}"/>
                </a:ext>
              </a:extLst>
            </p:cNvPr>
            <p:cNvSpPr/>
            <p:nvPr/>
          </p:nvSpPr>
          <p:spPr>
            <a:xfrm>
              <a:off x="6559771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14" name="Freeform: Shape 1813">
              <a:extLst>
                <a:ext uri="{FF2B5EF4-FFF2-40B4-BE49-F238E27FC236}">
                  <a16:creationId xmlns:a16="http://schemas.microsoft.com/office/drawing/2014/main" id="{89C0005A-1021-464C-8395-37A0A5088286}"/>
                </a:ext>
              </a:extLst>
            </p:cNvPr>
            <p:cNvSpPr/>
            <p:nvPr/>
          </p:nvSpPr>
          <p:spPr>
            <a:xfrm>
              <a:off x="6436237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15" name="Freeform: Shape 1814">
              <a:extLst>
                <a:ext uri="{FF2B5EF4-FFF2-40B4-BE49-F238E27FC236}">
                  <a16:creationId xmlns:a16="http://schemas.microsoft.com/office/drawing/2014/main" id="{A949BAE4-11E6-417C-A857-423C14816CEB}"/>
                </a:ext>
              </a:extLst>
            </p:cNvPr>
            <p:cNvSpPr/>
            <p:nvPr/>
          </p:nvSpPr>
          <p:spPr>
            <a:xfrm>
              <a:off x="6436237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16" name="Freeform: Shape 1815">
              <a:extLst>
                <a:ext uri="{FF2B5EF4-FFF2-40B4-BE49-F238E27FC236}">
                  <a16:creationId xmlns:a16="http://schemas.microsoft.com/office/drawing/2014/main" id="{F5A4F419-71A7-4FB4-AB81-E181E5103875}"/>
                </a:ext>
              </a:extLst>
            </p:cNvPr>
            <p:cNvSpPr/>
            <p:nvPr/>
          </p:nvSpPr>
          <p:spPr>
            <a:xfrm>
              <a:off x="6559771" y="502558"/>
              <a:ext cx="213376" cy="5615"/>
            </a:xfrm>
            <a:custGeom>
              <a:avLst/>
              <a:gdLst>
                <a:gd name="connsiteX0" fmla="*/ 211188 w 213376"/>
                <a:gd name="connsiteY0" fmla="*/ -483 h 5615"/>
                <a:gd name="connsiteX1" fmla="*/ -2189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211188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17" name="Freeform: Shape 1816">
              <a:extLst>
                <a:ext uri="{FF2B5EF4-FFF2-40B4-BE49-F238E27FC236}">
                  <a16:creationId xmlns:a16="http://schemas.microsoft.com/office/drawing/2014/main" id="{DEE566AA-C049-4542-A2A4-12866489EF3E}"/>
                </a:ext>
              </a:extLst>
            </p:cNvPr>
            <p:cNvSpPr/>
            <p:nvPr/>
          </p:nvSpPr>
          <p:spPr>
            <a:xfrm>
              <a:off x="6559771" y="367793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18" name="Freeform: Shape 1817">
              <a:extLst>
                <a:ext uri="{FF2B5EF4-FFF2-40B4-BE49-F238E27FC236}">
                  <a16:creationId xmlns:a16="http://schemas.microsoft.com/office/drawing/2014/main" id="{98DB8608-335F-4C70-8A9A-47268FE8F09D}"/>
                </a:ext>
              </a:extLst>
            </p:cNvPr>
            <p:cNvSpPr/>
            <p:nvPr/>
          </p:nvSpPr>
          <p:spPr>
            <a:xfrm>
              <a:off x="6559771" y="626091"/>
              <a:ext cx="213376" cy="5615"/>
            </a:xfrm>
            <a:custGeom>
              <a:avLst/>
              <a:gdLst>
                <a:gd name="connsiteX0" fmla="*/ 211188 w 213376"/>
                <a:gd name="connsiteY0" fmla="*/ -483 h 5615"/>
                <a:gd name="connsiteX1" fmla="*/ -2189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211188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19" name="Freeform: Shape 1818">
              <a:extLst>
                <a:ext uri="{FF2B5EF4-FFF2-40B4-BE49-F238E27FC236}">
                  <a16:creationId xmlns:a16="http://schemas.microsoft.com/office/drawing/2014/main" id="{BB9EF437-7F7E-48D0-A00E-29B14BD6C84D}"/>
                </a:ext>
              </a:extLst>
            </p:cNvPr>
            <p:cNvSpPr/>
            <p:nvPr/>
          </p:nvSpPr>
          <p:spPr>
            <a:xfrm>
              <a:off x="6211630" y="755240"/>
              <a:ext cx="224606" cy="5615"/>
            </a:xfrm>
            <a:custGeom>
              <a:avLst/>
              <a:gdLst>
                <a:gd name="connsiteX0" fmla="*/ -2189 w 224606"/>
                <a:gd name="connsiteY0" fmla="*/ -483 h 5615"/>
                <a:gd name="connsiteX1" fmla="*/ 222418 w 22460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606" h="5615">
                  <a:moveTo>
                    <a:pt x="-2189" y="-483"/>
                  </a:moveTo>
                  <a:lnTo>
                    <a:pt x="22241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20" name="Freeform: Shape 1819">
              <a:extLst>
                <a:ext uri="{FF2B5EF4-FFF2-40B4-BE49-F238E27FC236}">
                  <a16:creationId xmlns:a16="http://schemas.microsoft.com/office/drawing/2014/main" id="{960A0AE3-589B-481E-9FAE-1A0A55D9269B}"/>
                </a:ext>
              </a:extLst>
            </p:cNvPr>
            <p:cNvSpPr/>
            <p:nvPr/>
          </p:nvSpPr>
          <p:spPr>
            <a:xfrm>
              <a:off x="6211630" y="626091"/>
              <a:ext cx="224606" cy="5615"/>
            </a:xfrm>
            <a:custGeom>
              <a:avLst/>
              <a:gdLst>
                <a:gd name="connsiteX0" fmla="*/ 222418 w 224606"/>
                <a:gd name="connsiteY0" fmla="*/ -483 h 5615"/>
                <a:gd name="connsiteX1" fmla="*/ -2189 w 22460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606" h="5615">
                  <a:moveTo>
                    <a:pt x="222418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21" name="Freeform: Shape 1820">
              <a:extLst>
                <a:ext uri="{FF2B5EF4-FFF2-40B4-BE49-F238E27FC236}">
                  <a16:creationId xmlns:a16="http://schemas.microsoft.com/office/drawing/2014/main" id="{4302D263-9C0A-4A06-BC0F-07A82B709357}"/>
                </a:ext>
              </a:extLst>
            </p:cNvPr>
            <p:cNvSpPr/>
            <p:nvPr/>
          </p:nvSpPr>
          <p:spPr>
            <a:xfrm>
              <a:off x="6104942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22" name="Freeform: Shape 1821">
              <a:extLst>
                <a:ext uri="{FF2B5EF4-FFF2-40B4-BE49-F238E27FC236}">
                  <a16:creationId xmlns:a16="http://schemas.microsoft.com/office/drawing/2014/main" id="{9C266E08-C5A6-4AE7-A337-469D52525C25}"/>
                </a:ext>
              </a:extLst>
            </p:cNvPr>
            <p:cNvSpPr/>
            <p:nvPr/>
          </p:nvSpPr>
          <p:spPr>
            <a:xfrm>
              <a:off x="6211630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23" name="Freeform: Shape 1822">
              <a:extLst>
                <a:ext uri="{FF2B5EF4-FFF2-40B4-BE49-F238E27FC236}">
                  <a16:creationId xmlns:a16="http://schemas.microsoft.com/office/drawing/2014/main" id="{0F14D7E7-E5C9-44E7-B6EE-FAFD5CBC4B94}"/>
                </a:ext>
              </a:extLst>
            </p:cNvPr>
            <p:cNvSpPr/>
            <p:nvPr/>
          </p:nvSpPr>
          <p:spPr>
            <a:xfrm>
              <a:off x="6211630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24" name="Freeform: Shape 1823">
              <a:extLst>
                <a:ext uri="{FF2B5EF4-FFF2-40B4-BE49-F238E27FC236}">
                  <a16:creationId xmlns:a16="http://schemas.microsoft.com/office/drawing/2014/main" id="{1F107681-5F6D-43BD-BC65-6AB95F40B002}"/>
                </a:ext>
              </a:extLst>
            </p:cNvPr>
            <p:cNvSpPr/>
            <p:nvPr/>
          </p:nvSpPr>
          <p:spPr>
            <a:xfrm>
              <a:off x="6211630" y="502558"/>
              <a:ext cx="224606" cy="5615"/>
            </a:xfrm>
            <a:custGeom>
              <a:avLst/>
              <a:gdLst>
                <a:gd name="connsiteX0" fmla="*/ 222418 w 224606"/>
                <a:gd name="connsiteY0" fmla="*/ -483 h 5615"/>
                <a:gd name="connsiteX1" fmla="*/ -2189 w 22460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606" h="5615">
                  <a:moveTo>
                    <a:pt x="222418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25" name="Freeform: Shape 1824">
              <a:extLst>
                <a:ext uri="{FF2B5EF4-FFF2-40B4-BE49-F238E27FC236}">
                  <a16:creationId xmlns:a16="http://schemas.microsoft.com/office/drawing/2014/main" id="{C279B9EB-762D-45AE-BB0B-AC5CF56E62B0}"/>
                </a:ext>
              </a:extLst>
            </p:cNvPr>
            <p:cNvSpPr/>
            <p:nvPr/>
          </p:nvSpPr>
          <p:spPr>
            <a:xfrm>
              <a:off x="6211630" y="367793"/>
              <a:ext cx="224606" cy="5615"/>
            </a:xfrm>
            <a:custGeom>
              <a:avLst/>
              <a:gdLst>
                <a:gd name="connsiteX0" fmla="*/ -2189 w 224606"/>
                <a:gd name="connsiteY0" fmla="*/ -483 h 5615"/>
                <a:gd name="connsiteX1" fmla="*/ 222418 w 22460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606" h="5615">
                  <a:moveTo>
                    <a:pt x="-2189" y="-483"/>
                  </a:moveTo>
                  <a:lnTo>
                    <a:pt x="22241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26" name="Freeform: Shape 1825">
              <a:extLst>
                <a:ext uri="{FF2B5EF4-FFF2-40B4-BE49-F238E27FC236}">
                  <a16:creationId xmlns:a16="http://schemas.microsoft.com/office/drawing/2014/main" id="{1C8D05A1-20AB-45C6-A271-08A0B6AC2F62}"/>
                </a:ext>
              </a:extLst>
            </p:cNvPr>
            <p:cNvSpPr/>
            <p:nvPr/>
          </p:nvSpPr>
          <p:spPr>
            <a:xfrm>
              <a:off x="6104942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27" name="Freeform: Shape 1826">
              <a:extLst>
                <a:ext uri="{FF2B5EF4-FFF2-40B4-BE49-F238E27FC236}">
                  <a16:creationId xmlns:a16="http://schemas.microsoft.com/office/drawing/2014/main" id="{C0B47851-CAE9-421A-A237-206039ECEC51}"/>
                </a:ext>
              </a:extLst>
            </p:cNvPr>
            <p:cNvSpPr/>
            <p:nvPr/>
          </p:nvSpPr>
          <p:spPr>
            <a:xfrm>
              <a:off x="5891565" y="755240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28" name="Freeform: Shape 1827">
              <a:extLst>
                <a:ext uri="{FF2B5EF4-FFF2-40B4-BE49-F238E27FC236}">
                  <a16:creationId xmlns:a16="http://schemas.microsoft.com/office/drawing/2014/main" id="{04541C9B-B4DB-406D-8EE5-879D8FBBD33A}"/>
                </a:ext>
              </a:extLst>
            </p:cNvPr>
            <p:cNvSpPr/>
            <p:nvPr/>
          </p:nvSpPr>
          <p:spPr>
            <a:xfrm>
              <a:off x="5891565" y="626091"/>
              <a:ext cx="213376" cy="5615"/>
            </a:xfrm>
            <a:custGeom>
              <a:avLst/>
              <a:gdLst>
                <a:gd name="connsiteX0" fmla="*/ 211188 w 213376"/>
                <a:gd name="connsiteY0" fmla="*/ -483 h 5615"/>
                <a:gd name="connsiteX1" fmla="*/ -2189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211188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29" name="Freeform: Shape 1828">
              <a:extLst>
                <a:ext uri="{FF2B5EF4-FFF2-40B4-BE49-F238E27FC236}">
                  <a16:creationId xmlns:a16="http://schemas.microsoft.com/office/drawing/2014/main" id="{3947E049-FC39-45E5-9545-4178279A6C5B}"/>
                </a:ext>
              </a:extLst>
            </p:cNvPr>
            <p:cNvSpPr/>
            <p:nvPr/>
          </p:nvSpPr>
          <p:spPr>
            <a:xfrm>
              <a:off x="5644497" y="626091"/>
              <a:ext cx="123533" cy="5615"/>
            </a:xfrm>
            <a:custGeom>
              <a:avLst/>
              <a:gdLst>
                <a:gd name="connsiteX0" fmla="*/ 121345 w 123533"/>
                <a:gd name="connsiteY0" fmla="*/ -483 h 5615"/>
                <a:gd name="connsiteX1" fmla="*/ -2189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121345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30" name="Freeform: Shape 1829">
              <a:extLst>
                <a:ext uri="{FF2B5EF4-FFF2-40B4-BE49-F238E27FC236}">
                  <a16:creationId xmlns:a16="http://schemas.microsoft.com/office/drawing/2014/main" id="{5C15E782-D6D0-4071-ABD9-CC1304F6F7A5}"/>
                </a:ext>
              </a:extLst>
            </p:cNvPr>
            <p:cNvSpPr/>
            <p:nvPr/>
          </p:nvSpPr>
          <p:spPr>
            <a:xfrm>
              <a:off x="5891565" y="755240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31" name="Freeform: Shape 1830">
              <a:extLst>
                <a:ext uri="{FF2B5EF4-FFF2-40B4-BE49-F238E27FC236}">
                  <a16:creationId xmlns:a16="http://schemas.microsoft.com/office/drawing/2014/main" id="{97D09B1A-33FF-4802-ABA9-14313983C6E7}"/>
                </a:ext>
              </a:extLst>
            </p:cNvPr>
            <p:cNvSpPr/>
            <p:nvPr/>
          </p:nvSpPr>
          <p:spPr>
            <a:xfrm>
              <a:off x="5891565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32" name="Freeform: Shape 1831">
              <a:extLst>
                <a:ext uri="{FF2B5EF4-FFF2-40B4-BE49-F238E27FC236}">
                  <a16:creationId xmlns:a16="http://schemas.microsoft.com/office/drawing/2014/main" id="{8F3BD45A-2A0D-4879-BA6A-BFC2AF0E2A26}"/>
                </a:ext>
              </a:extLst>
            </p:cNvPr>
            <p:cNvSpPr/>
            <p:nvPr/>
          </p:nvSpPr>
          <p:spPr>
            <a:xfrm>
              <a:off x="5891565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33" name="Freeform: Shape 1832">
              <a:extLst>
                <a:ext uri="{FF2B5EF4-FFF2-40B4-BE49-F238E27FC236}">
                  <a16:creationId xmlns:a16="http://schemas.microsoft.com/office/drawing/2014/main" id="{494B90C6-ACDA-4E94-B735-2B4628F3B043}"/>
                </a:ext>
              </a:extLst>
            </p:cNvPr>
            <p:cNvSpPr/>
            <p:nvPr/>
          </p:nvSpPr>
          <p:spPr>
            <a:xfrm>
              <a:off x="5768031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34" name="Freeform: Shape 1833">
              <a:extLst>
                <a:ext uri="{FF2B5EF4-FFF2-40B4-BE49-F238E27FC236}">
                  <a16:creationId xmlns:a16="http://schemas.microsoft.com/office/drawing/2014/main" id="{AF35383A-4282-42DA-827A-1601D157D518}"/>
                </a:ext>
              </a:extLst>
            </p:cNvPr>
            <p:cNvSpPr/>
            <p:nvPr/>
          </p:nvSpPr>
          <p:spPr>
            <a:xfrm>
              <a:off x="5768031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35" name="Freeform: Shape 1834">
              <a:extLst>
                <a:ext uri="{FF2B5EF4-FFF2-40B4-BE49-F238E27FC236}">
                  <a16:creationId xmlns:a16="http://schemas.microsoft.com/office/drawing/2014/main" id="{E103770B-4FCA-4921-BE44-F09E8F2334BA}"/>
                </a:ext>
              </a:extLst>
            </p:cNvPr>
            <p:cNvSpPr/>
            <p:nvPr/>
          </p:nvSpPr>
          <p:spPr>
            <a:xfrm>
              <a:off x="5891565" y="502558"/>
              <a:ext cx="213376" cy="5615"/>
            </a:xfrm>
            <a:custGeom>
              <a:avLst/>
              <a:gdLst>
                <a:gd name="connsiteX0" fmla="*/ 211188 w 213376"/>
                <a:gd name="connsiteY0" fmla="*/ -483 h 5615"/>
                <a:gd name="connsiteX1" fmla="*/ -2189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211188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36" name="Freeform: Shape 1835">
              <a:extLst>
                <a:ext uri="{FF2B5EF4-FFF2-40B4-BE49-F238E27FC236}">
                  <a16:creationId xmlns:a16="http://schemas.microsoft.com/office/drawing/2014/main" id="{3B203AA8-57DC-4166-B614-D7C91DF497F6}"/>
                </a:ext>
              </a:extLst>
            </p:cNvPr>
            <p:cNvSpPr/>
            <p:nvPr/>
          </p:nvSpPr>
          <p:spPr>
            <a:xfrm>
              <a:off x="5644497" y="502558"/>
              <a:ext cx="123533" cy="5615"/>
            </a:xfrm>
            <a:custGeom>
              <a:avLst/>
              <a:gdLst>
                <a:gd name="connsiteX0" fmla="*/ 121345 w 123533"/>
                <a:gd name="connsiteY0" fmla="*/ -483 h 5615"/>
                <a:gd name="connsiteX1" fmla="*/ -2189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121345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37" name="Freeform: Shape 1836">
              <a:extLst>
                <a:ext uri="{FF2B5EF4-FFF2-40B4-BE49-F238E27FC236}">
                  <a16:creationId xmlns:a16="http://schemas.microsoft.com/office/drawing/2014/main" id="{7DEAF847-65D1-4807-9104-6A68704B2331}"/>
                </a:ext>
              </a:extLst>
            </p:cNvPr>
            <p:cNvSpPr/>
            <p:nvPr/>
          </p:nvSpPr>
          <p:spPr>
            <a:xfrm>
              <a:off x="5644497" y="367793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38" name="Freeform: Shape 1837">
              <a:extLst>
                <a:ext uri="{FF2B5EF4-FFF2-40B4-BE49-F238E27FC236}">
                  <a16:creationId xmlns:a16="http://schemas.microsoft.com/office/drawing/2014/main" id="{B1441A41-CC24-470C-A9A1-8281E7869B56}"/>
                </a:ext>
              </a:extLst>
            </p:cNvPr>
            <p:cNvSpPr/>
            <p:nvPr/>
          </p:nvSpPr>
          <p:spPr>
            <a:xfrm>
              <a:off x="5891565" y="367793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39" name="Freeform: Shape 1838">
              <a:extLst>
                <a:ext uri="{FF2B5EF4-FFF2-40B4-BE49-F238E27FC236}">
                  <a16:creationId xmlns:a16="http://schemas.microsoft.com/office/drawing/2014/main" id="{50EFC217-651F-4EEE-9887-32E027EF20C9}"/>
                </a:ext>
              </a:extLst>
            </p:cNvPr>
            <p:cNvSpPr/>
            <p:nvPr/>
          </p:nvSpPr>
          <p:spPr>
            <a:xfrm>
              <a:off x="4819067" y="367793"/>
              <a:ext cx="5615" cy="134764"/>
            </a:xfrm>
            <a:custGeom>
              <a:avLst/>
              <a:gdLst>
                <a:gd name="connsiteX0" fmla="*/ -2189 w 5615"/>
                <a:gd name="connsiteY0" fmla="*/ 134281 h 134764"/>
                <a:gd name="connsiteX1" fmla="*/ -2189 w 5615"/>
                <a:gd name="connsiteY1" fmla="*/ -483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13428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40" name="Freeform: Shape 1839">
              <a:extLst>
                <a:ext uri="{FF2B5EF4-FFF2-40B4-BE49-F238E27FC236}">
                  <a16:creationId xmlns:a16="http://schemas.microsoft.com/office/drawing/2014/main" id="{5A2E7FBD-9AD8-42D6-9FB0-4B34F917D6F9}"/>
                </a:ext>
              </a:extLst>
            </p:cNvPr>
            <p:cNvSpPr/>
            <p:nvPr/>
          </p:nvSpPr>
          <p:spPr>
            <a:xfrm>
              <a:off x="4936985" y="367793"/>
              <a:ext cx="5615" cy="134764"/>
            </a:xfrm>
            <a:custGeom>
              <a:avLst/>
              <a:gdLst>
                <a:gd name="connsiteX0" fmla="*/ -2189 w 5615"/>
                <a:gd name="connsiteY0" fmla="*/ 134281 h 134764"/>
                <a:gd name="connsiteX1" fmla="*/ -2189 w 5615"/>
                <a:gd name="connsiteY1" fmla="*/ -483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13428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41" name="Freeform: Shape 1840">
              <a:extLst>
                <a:ext uri="{FF2B5EF4-FFF2-40B4-BE49-F238E27FC236}">
                  <a16:creationId xmlns:a16="http://schemas.microsoft.com/office/drawing/2014/main" id="{22764D10-3042-4DB4-BF28-56A86D39C6A3}"/>
                </a:ext>
              </a:extLst>
            </p:cNvPr>
            <p:cNvSpPr/>
            <p:nvPr/>
          </p:nvSpPr>
          <p:spPr>
            <a:xfrm>
              <a:off x="4695533" y="502558"/>
              <a:ext cx="123533" cy="5615"/>
            </a:xfrm>
            <a:custGeom>
              <a:avLst/>
              <a:gdLst>
                <a:gd name="connsiteX0" fmla="*/ 121345 w 123533"/>
                <a:gd name="connsiteY0" fmla="*/ -483 h 5615"/>
                <a:gd name="connsiteX1" fmla="*/ -2189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121345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42" name="Freeform: Shape 1841">
              <a:extLst>
                <a:ext uri="{FF2B5EF4-FFF2-40B4-BE49-F238E27FC236}">
                  <a16:creationId xmlns:a16="http://schemas.microsoft.com/office/drawing/2014/main" id="{20257650-246A-4C99-BE28-E0D04D5560F2}"/>
                </a:ext>
              </a:extLst>
            </p:cNvPr>
            <p:cNvSpPr/>
            <p:nvPr/>
          </p:nvSpPr>
          <p:spPr>
            <a:xfrm>
              <a:off x="4695533" y="367793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43" name="Freeform: Shape 1842">
              <a:extLst>
                <a:ext uri="{FF2B5EF4-FFF2-40B4-BE49-F238E27FC236}">
                  <a16:creationId xmlns:a16="http://schemas.microsoft.com/office/drawing/2014/main" id="{2C110709-83FD-453D-98AE-53DB3CAEB2FC}"/>
                </a:ext>
              </a:extLst>
            </p:cNvPr>
            <p:cNvSpPr/>
            <p:nvPr/>
          </p:nvSpPr>
          <p:spPr>
            <a:xfrm>
              <a:off x="5403045" y="502558"/>
              <a:ext cx="117918" cy="5615"/>
            </a:xfrm>
            <a:custGeom>
              <a:avLst/>
              <a:gdLst>
                <a:gd name="connsiteX0" fmla="*/ 115730 w 117918"/>
                <a:gd name="connsiteY0" fmla="*/ -483 h 5615"/>
                <a:gd name="connsiteX1" fmla="*/ -2189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115730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44" name="Freeform: Shape 1843">
              <a:extLst>
                <a:ext uri="{FF2B5EF4-FFF2-40B4-BE49-F238E27FC236}">
                  <a16:creationId xmlns:a16="http://schemas.microsoft.com/office/drawing/2014/main" id="{5A7F39D2-BE5D-421A-9FD6-B397D4B75787}"/>
                </a:ext>
              </a:extLst>
            </p:cNvPr>
            <p:cNvSpPr/>
            <p:nvPr/>
          </p:nvSpPr>
          <p:spPr>
            <a:xfrm>
              <a:off x="4936985" y="502558"/>
              <a:ext cx="342525" cy="5615"/>
            </a:xfrm>
            <a:custGeom>
              <a:avLst/>
              <a:gdLst>
                <a:gd name="connsiteX0" fmla="*/ 340337 w 342525"/>
                <a:gd name="connsiteY0" fmla="*/ -483 h 5615"/>
                <a:gd name="connsiteX1" fmla="*/ -2189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340337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45" name="Freeform: Shape 1844">
              <a:extLst>
                <a:ext uri="{FF2B5EF4-FFF2-40B4-BE49-F238E27FC236}">
                  <a16:creationId xmlns:a16="http://schemas.microsoft.com/office/drawing/2014/main" id="{351A5610-9CCC-4BBE-ADB8-D2E7784BA86D}"/>
                </a:ext>
              </a:extLst>
            </p:cNvPr>
            <p:cNvSpPr/>
            <p:nvPr/>
          </p:nvSpPr>
          <p:spPr>
            <a:xfrm>
              <a:off x="4936985" y="367793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46" name="Freeform: Shape 1845">
              <a:extLst>
                <a:ext uri="{FF2B5EF4-FFF2-40B4-BE49-F238E27FC236}">
                  <a16:creationId xmlns:a16="http://schemas.microsoft.com/office/drawing/2014/main" id="{BBCD4546-3CA1-4423-A260-D21A843C4E30}"/>
                </a:ext>
              </a:extLst>
            </p:cNvPr>
            <p:cNvSpPr/>
            <p:nvPr/>
          </p:nvSpPr>
          <p:spPr>
            <a:xfrm>
              <a:off x="5403045" y="367793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47" name="Freeform: Shape 1846">
              <a:extLst>
                <a:ext uri="{FF2B5EF4-FFF2-40B4-BE49-F238E27FC236}">
                  <a16:creationId xmlns:a16="http://schemas.microsoft.com/office/drawing/2014/main" id="{D9B44E67-D5EF-4563-88BD-8A35A63BD9CE}"/>
                </a:ext>
              </a:extLst>
            </p:cNvPr>
            <p:cNvSpPr/>
            <p:nvPr/>
          </p:nvSpPr>
          <p:spPr>
            <a:xfrm>
              <a:off x="5279511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48" name="Freeform: Shape 1847">
              <a:extLst>
                <a:ext uri="{FF2B5EF4-FFF2-40B4-BE49-F238E27FC236}">
                  <a16:creationId xmlns:a16="http://schemas.microsoft.com/office/drawing/2014/main" id="{59A6424C-7150-440B-8400-FA7B958CF880}"/>
                </a:ext>
              </a:extLst>
            </p:cNvPr>
            <p:cNvSpPr/>
            <p:nvPr/>
          </p:nvSpPr>
          <p:spPr>
            <a:xfrm>
              <a:off x="5403045" y="367793"/>
              <a:ext cx="5615" cy="134764"/>
            </a:xfrm>
            <a:custGeom>
              <a:avLst/>
              <a:gdLst>
                <a:gd name="connsiteX0" fmla="*/ -2189 w 5615"/>
                <a:gd name="connsiteY0" fmla="*/ -483 h 134764"/>
                <a:gd name="connsiteX1" fmla="*/ -2189 w 5615"/>
                <a:gd name="connsiteY1" fmla="*/ 134281 h 1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34764">
                  <a:moveTo>
                    <a:pt x="-2189" y="-483"/>
                  </a:moveTo>
                  <a:lnTo>
                    <a:pt x="-2189" y="13428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49" name="Freeform: Shape 1848">
              <a:extLst>
                <a:ext uri="{FF2B5EF4-FFF2-40B4-BE49-F238E27FC236}">
                  <a16:creationId xmlns:a16="http://schemas.microsoft.com/office/drawing/2014/main" id="{50B8B244-9AD0-47D1-93BF-06B07E536C6E}"/>
                </a:ext>
              </a:extLst>
            </p:cNvPr>
            <p:cNvSpPr/>
            <p:nvPr/>
          </p:nvSpPr>
          <p:spPr>
            <a:xfrm>
              <a:off x="4695533" y="755240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50" name="Freeform: Shape 1849">
              <a:extLst>
                <a:ext uri="{FF2B5EF4-FFF2-40B4-BE49-F238E27FC236}">
                  <a16:creationId xmlns:a16="http://schemas.microsoft.com/office/drawing/2014/main" id="{B035A69C-34CD-47D6-86FA-E5EB15AC3FD7}"/>
                </a:ext>
              </a:extLst>
            </p:cNvPr>
            <p:cNvSpPr/>
            <p:nvPr/>
          </p:nvSpPr>
          <p:spPr>
            <a:xfrm>
              <a:off x="4695533" y="626091"/>
              <a:ext cx="123533" cy="5615"/>
            </a:xfrm>
            <a:custGeom>
              <a:avLst/>
              <a:gdLst>
                <a:gd name="connsiteX0" fmla="*/ 121345 w 123533"/>
                <a:gd name="connsiteY0" fmla="*/ -483 h 5615"/>
                <a:gd name="connsiteX1" fmla="*/ -2189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121345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51" name="Freeform: Shape 1850">
              <a:extLst>
                <a:ext uri="{FF2B5EF4-FFF2-40B4-BE49-F238E27FC236}">
                  <a16:creationId xmlns:a16="http://schemas.microsoft.com/office/drawing/2014/main" id="{3990F9C0-E66C-4CEC-B3FC-7A81BCC080F8}"/>
                </a:ext>
              </a:extLst>
            </p:cNvPr>
            <p:cNvSpPr/>
            <p:nvPr/>
          </p:nvSpPr>
          <p:spPr>
            <a:xfrm>
              <a:off x="4695533" y="626091"/>
              <a:ext cx="5615" cy="129149"/>
            </a:xfrm>
            <a:custGeom>
              <a:avLst/>
              <a:gdLst>
                <a:gd name="connsiteX0" fmla="*/ -2189 w 5615"/>
                <a:gd name="connsiteY0" fmla="*/ 128666 h 129149"/>
                <a:gd name="connsiteX1" fmla="*/ -2189 w 5615"/>
                <a:gd name="connsiteY1" fmla="*/ -483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12866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52" name="Freeform: Shape 1851">
              <a:extLst>
                <a:ext uri="{FF2B5EF4-FFF2-40B4-BE49-F238E27FC236}">
                  <a16:creationId xmlns:a16="http://schemas.microsoft.com/office/drawing/2014/main" id="{F4B85D56-4A7E-4741-84C2-222ED9D81F5C}"/>
                </a:ext>
              </a:extLst>
            </p:cNvPr>
            <p:cNvSpPr/>
            <p:nvPr/>
          </p:nvSpPr>
          <p:spPr>
            <a:xfrm>
              <a:off x="4819067" y="626091"/>
              <a:ext cx="5615" cy="129149"/>
            </a:xfrm>
            <a:custGeom>
              <a:avLst/>
              <a:gdLst>
                <a:gd name="connsiteX0" fmla="*/ -2189 w 5615"/>
                <a:gd name="connsiteY0" fmla="*/ 128666 h 129149"/>
                <a:gd name="connsiteX1" fmla="*/ -2189 w 5615"/>
                <a:gd name="connsiteY1" fmla="*/ -483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12866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53" name="Freeform: Shape 1852">
              <a:extLst>
                <a:ext uri="{FF2B5EF4-FFF2-40B4-BE49-F238E27FC236}">
                  <a16:creationId xmlns:a16="http://schemas.microsoft.com/office/drawing/2014/main" id="{15C18E38-AA2F-4394-91D2-3E4C8F1A6AE0}"/>
                </a:ext>
              </a:extLst>
            </p:cNvPr>
            <p:cNvSpPr/>
            <p:nvPr/>
          </p:nvSpPr>
          <p:spPr>
            <a:xfrm>
              <a:off x="4936985" y="626091"/>
              <a:ext cx="5615" cy="129149"/>
            </a:xfrm>
            <a:custGeom>
              <a:avLst/>
              <a:gdLst>
                <a:gd name="connsiteX0" fmla="*/ -2189 w 5615"/>
                <a:gd name="connsiteY0" fmla="*/ 128666 h 129149"/>
                <a:gd name="connsiteX1" fmla="*/ -2189 w 5615"/>
                <a:gd name="connsiteY1" fmla="*/ -483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12866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54" name="Freeform: Shape 1853">
              <a:extLst>
                <a:ext uri="{FF2B5EF4-FFF2-40B4-BE49-F238E27FC236}">
                  <a16:creationId xmlns:a16="http://schemas.microsoft.com/office/drawing/2014/main" id="{E660E5C6-12FB-4116-B2F2-89643E1B55A4}"/>
                </a:ext>
              </a:extLst>
            </p:cNvPr>
            <p:cNvSpPr/>
            <p:nvPr/>
          </p:nvSpPr>
          <p:spPr>
            <a:xfrm>
              <a:off x="5279511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55" name="Freeform: Shape 1854">
              <a:extLst>
                <a:ext uri="{FF2B5EF4-FFF2-40B4-BE49-F238E27FC236}">
                  <a16:creationId xmlns:a16="http://schemas.microsoft.com/office/drawing/2014/main" id="{5C822367-7E8B-437C-9896-858A1E1E9329}"/>
                </a:ext>
              </a:extLst>
            </p:cNvPr>
            <p:cNvSpPr/>
            <p:nvPr/>
          </p:nvSpPr>
          <p:spPr>
            <a:xfrm>
              <a:off x="4936985" y="755240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56" name="Freeform: Shape 1855">
              <a:extLst>
                <a:ext uri="{FF2B5EF4-FFF2-40B4-BE49-F238E27FC236}">
                  <a16:creationId xmlns:a16="http://schemas.microsoft.com/office/drawing/2014/main" id="{C7D07E9D-D8CD-4E3B-A471-7FE60FEAEF43}"/>
                </a:ext>
              </a:extLst>
            </p:cNvPr>
            <p:cNvSpPr/>
            <p:nvPr/>
          </p:nvSpPr>
          <p:spPr>
            <a:xfrm>
              <a:off x="5403045" y="626091"/>
              <a:ext cx="117918" cy="5615"/>
            </a:xfrm>
            <a:custGeom>
              <a:avLst/>
              <a:gdLst>
                <a:gd name="connsiteX0" fmla="*/ 115730 w 117918"/>
                <a:gd name="connsiteY0" fmla="*/ -483 h 5615"/>
                <a:gd name="connsiteX1" fmla="*/ -2189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115730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57" name="Freeform: Shape 1856">
              <a:extLst>
                <a:ext uri="{FF2B5EF4-FFF2-40B4-BE49-F238E27FC236}">
                  <a16:creationId xmlns:a16="http://schemas.microsoft.com/office/drawing/2014/main" id="{ED81F765-A697-4CA0-9B98-7C32A28AA38C}"/>
                </a:ext>
              </a:extLst>
            </p:cNvPr>
            <p:cNvSpPr/>
            <p:nvPr/>
          </p:nvSpPr>
          <p:spPr>
            <a:xfrm>
              <a:off x="4936985" y="626091"/>
              <a:ext cx="342525" cy="5615"/>
            </a:xfrm>
            <a:custGeom>
              <a:avLst/>
              <a:gdLst>
                <a:gd name="connsiteX0" fmla="*/ 340337 w 342525"/>
                <a:gd name="connsiteY0" fmla="*/ -483 h 5615"/>
                <a:gd name="connsiteX1" fmla="*/ -2189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340337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58" name="Freeform: Shape 1857">
              <a:extLst>
                <a:ext uri="{FF2B5EF4-FFF2-40B4-BE49-F238E27FC236}">
                  <a16:creationId xmlns:a16="http://schemas.microsoft.com/office/drawing/2014/main" id="{0E62714E-3BEC-470A-A7BD-6D0CCA1AE3E8}"/>
                </a:ext>
              </a:extLst>
            </p:cNvPr>
            <p:cNvSpPr/>
            <p:nvPr/>
          </p:nvSpPr>
          <p:spPr>
            <a:xfrm>
              <a:off x="5403045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59" name="Freeform: Shape 1858">
              <a:extLst>
                <a:ext uri="{FF2B5EF4-FFF2-40B4-BE49-F238E27FC236}">
                  <a16:creationId xmlns:a16="http://schemas.microsoft.com/office/drawing/2014/main" id="{C9A1307B-8AA0-41F1-89FB-2BAEA89E5FD9}"/>
                </a:ext>
              </a:extLst>
            </p:cNvPr>
            <p:cNvSpPr/>
            <p:nvPr/>
          </p:nvSpPr>
          <p:spPr>
            <a:xfrm>
              <a:off x="5520964" y="626091"/>
              <a:ext cx="5615" cy="129149"/>
            </a:xfrm>
            <a:custGeom>
              <a:avLst/>
              <a:gdLst>
                <a:gd name="connsiteX0" fmla="*/ -2189 w 5615"/>
                <a:gd name="connsiteY0" fmla="*/ -483 h 129149"/>
                <a:gd name="connsiteX1" fmla="*/ -2189 w 5615"/>
                <a:gd name="connsiteY1" fmla="*/ 128666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9149">
                  <a:moveTo>
                    <a:pt x="-2189" y="-483"/>
                  </a:moveTo>
                  <a:lnTo>
                    <a:pt x="-2189" y="12866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60" name="Freeform: Shape 1859">
              <a:extLst>
                <a:ext uri="{FF2B5EF4-FFF2-40B4-BE49-F238E27FC236}">
                  <a16:creationId xmlns:a16="http://schemas.microsoft.com/office/drawing/2014/main" id="{A162603B-AA18-4485-B2ED-1C63F1B140F3}"/>
                </a:ext>
              </a:extLst>
            </p:cNvPr>
            <p:cNvSpPr/>
            <p:nvPr/>
          </p:nvSpPr>
          <p:spPr>
            <a:xfrm>
              <a:off x="5403045" y="755240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61" name="Freeform: Shape 1860">
              <a:extLst>
                <a:ext uri="{FF2B5EF4-FFF2-40B4-BE49-F238E27FC236}">
                  <a16:creationId xmlns:a16="http://schemas.microsoft.com/office/drawing/2014/main" id="{ABD713F3-06E9-4D8B-82D0-1F6469950118}"/>
                </a:ext>
              </a:extLst>
            </p:cNvPr>
            <p:cNvSpPr/>
            <p:nvPr/>
          </p:nvSpPr>
          <p:spPr>
            <a:xfrm>
              <a:off x="5644497" y="755240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62" name="Freeform: Shape 1861">
              <a:extLst>
                <a:ext uri="{FF2B5EF4-FFF2-40B4-BE49-F238E27FC236}">
                  <a16:creationId xmlns:a16="http://schemas.microsoft.com/office/drawing/2014/main" id="{68E3CBAD-5300-4903-8256-9982E689D7F9}"/>
                </a:ext>
              </a:extLst>
            </p:cNvPr>
            <p:cNvSpPr/>
            <p:nvPr/>
          </p:nvSpPr>
          <p:spPr>
            <a:xfrm>
              <a:off x="4819067" y="1979349"/>
              <a:ext cx="5615" cy="449213"/>
            </a:xfrm>
            <a:custGeom>
              <a:avLst/>
              <a:gdLst>
                <a:gd name="connsiteX0" fmla="*/ -2189 w 5615"/>
                <a:gd name="connsiteY0" fmla="*/ 448731 h 449213"/>
                <a:gd name="connsiteX1" fmla="*/ -2189 w 5615"/>
                <a:gd name="connsiteY1" fmla="*/ -483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49213">
                  <a:moveTo>
                    <a:pt x="-2189" y="44873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63" name="Freeform: Shape 1862">
              <a:extLst>
                <a:ext uri="{FF2B5EF4-FFF2-40B4-BE49-F238E27FC236}">
                  <a16:creationId xmlns:a16="http://schemas.microsoft.com/office/drawing/2014/main" id="{96C1D379-BA39-4FE9-B499-1947657DC60A}"/>
                </a:ext>
              </a:extLst>
            </p:cNvPr>
            <p:cNvSpPr/>
            <p:nvPr/>
          </p:nvSpPr>
          <p:spPr>
            <a:xfrm>
              <a:off x="4695533" y="1002308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64" name="Freeform: Shape 1863">
              <a:extLst>
                <a:ext uri="{FF2B5EF4-FFF2-40B4-BE49-F238E27FC236}">
                  <a16:creationId xmlns:a16="http://schemas.microsoft.com/office/drawing/2014/main" id="{D9DD65F2-C5A7-4D1D-8DE1-E171BCE40D53}"/>
                </a:ext>
              </a:extLst>
            </p:cNvPr>
            <p:cNvSpPr/>
            <p:nvPr/>
          </p:nvSpPr>
          <p:spPr>
            <a:xfrm>
              <a:off x="4695533" y="878774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65" name="Freeform: Shape 1864">
              <a:extLst>
                <a:ext uri="{FF2B5EF4-FFF2-40B4-BE49-F238E27FC236}">
                  <a16:creationId xmlns:a16="http://schemas.microsoft.com/office/drawing/2014/main" id="{C48BBC10-41EC-4A43-B79A-D6E64027F8CD}"/>
                </a:ext>
              </a:extLst>
            </p:cNvPr>
            <p:cNvSpPr/>
            <p:nvPr/>
          </p:nvSpPr>
          <p:spPr>
            <a:xfrm>
              <a:off x="4819067" y="878774"/>
              <a:ext cx="5615" cy="123533"/>
            </a:xfrm>
            <a:custGeom>
              <a:avLst/>
              <a:gdLst>
                <a:gd name="connsiteX0" fmla="*/ -2189 w 5615"/>
                <a:gd name="connsiteY0" fmla="*/ 123051 h 123533"/>
                <a:gd name="connsiteX1" fmla="*/ -2189 w 5615"/>
                <a:gd name="connsiteY1" fmla="*/ -483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12305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66" name="Freeform: Shape 1865">
              <a:extLst>
                <a:ext uri="{FF2B5EF4-FFF2-40B4-BE49-F238E27FC236}">
                  <a16:creationId xmlns:a16="http://schemas.microsoft.com/office/drawing/2014/main" id="{D7B5B21B-FB8D-4C86-9A45-6E44D296E64F}"/>
                </a:ext>
              </a:extLst>
            </p:cNvPr>
            <p:cNvSpPr/>
            <p:nvPr/>
          </p:nvSpPr>
          <p:spPr>
            <a:xfrm>
              <a:off x="4695533" y="878774"/>
              <a:ext cx="5615" cy="123533"/>
            </a:xfrm>
            <a:custGeom>
              <a:avLst/>
              <a:gdLst>
                <a:gd name="connsiteX0" fmla="*/ -2189 w 5615"/>
                <a:gd name="connsiteY0" fmla="*/ 123051 h 123533"/>
                <a:gd name="connsiteX1" fmla="*/ -2189 w 5615"/>
                <a:gd name="connsiteY1" fmla="*/ -483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12305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67" name="Freeform: Shape 1866">
              <a:extLst>
                <a:ext uri="{FF2B5EF4-FFF2-40B4-BE49-F238E27FC236}">
                  <a16:creationId xmlns:a16="http://schemas.microsoft.com/office/drawing/2014/main" id="{5FEAD37F-0137-4D9E-80B4-C30276AA7373}"/>
                </a:ext>
              </a:extLst>
            </p:cNvPr>
            <p:cNvSpPr/>
            <p:nvPr/>
          </p:nvSpPr>
          <p:spPr>
            <a:xfrm>
              <a:off x="4936985" y="878774"/>
              <a:ext cx="5615" cy="123533"/>
            </a:xfrm>
            <a:custGeom>
              <a:avLst/>
              <a:gdLst>
                <a:gd name="connsiteX0" fmla="*/ -2189 w 5615"/>
                <a:gd name="connsiteY0" fmla="*/ 123051 h 123533"/>
                <a:gd name="connsiteX1" fmla="*/ -2189 w 5615"/>
                <a:gd name="connsiteY1" fmla="*/ -483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12305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68" name="Freeform: Shape 1867">
              <a:extLst>
                <a:ext uri="{FF2B5EF4-FFF2-40B4-BE49-F238E27FC236}">
                  <a16:creationId xmlns:a16="http://schemas.microsoft.com/office/drawing/2014/main" id="{7E3E8844-8AD7-460F-B695-2F2236F48EB3}"/>
                </a:ext>
              </a:extLst>
            </p:cNvPr>
            <p:cNvSpPr/>
            <p:nvPr/>
          </p:nvSpPr>
          <p:spPr>
            <a:xfrm>
              <a:off x="5279511" y="878774"/>
              <a:ext cx="5615" cy="123533"/>
            </a:xfrm>
            <a:custGeom>
              <a:avLst/>
              <a:gdLst>
                <a:gd name="connsiteX0" fmla="*/ -2189 w 5615"/>
                <a:gd name="connsiteY0" fmla="*/ -483 h 123533"/>
                <a:gd name="connsiteX1" fmla="*/ -2189 w 5615"/>
                <a:gd name="connsiteY1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-483"/>
                  </a:moveTo>
                  <a:lnTo>
                    <a:pt x="-2189" y="12305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69" name="Freeform: Shape 1868">
              <a:extLst>
                <a:ext uri="{FF2B5EF4-FFF2-40B4-BE49-F238E27FC236}">
                  <a16:creationId xmlns:a16="http://schemas.microsoft.com/office/drawing/2014/main" id="{06DFAA20-B3DF-41F1-8846-9EFA4424F79D}"/>
                </a:ext>
              </a:extLst>
            </p:cNvPr>
            <p:cNvSpPr/>
            <p:nvPr/>
          </p:nvSpPr>
          <p:spPr>
            <a:xfrm>
              <a:off x="4936985" y="1002308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70" name="Freeform: Shape 1869">
              <a:extLst>
                <a:ext uri="{FF2B5EF4-FFF2-40B4-BE49-F238E27FC236}">
                  <a16:creationId xmlns:a16="http://schemas.microsoft.com/office/drawing/2014/main" id="{01BFA8A3-8E20-462C-90C7-555843CBC259}"/>
                </a:ext>
              </a:extLst>
            </p:cNvPr>
            <p:cNvSpPr/>
            <p:nvPr/>
          </p:nvSpPr>
          <p:spPr>
            <a:xfrm>
              <a:off x="4936985" y="878774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71" name="Freeform: Shape 1870">
              <a:extLst>
                <a:ext uri="{FF2B5EF4-FFF2-40B4-BE49-F238E27FC236}">
                  <a16:creationId xmlns:a16="http://schemas.microsoft.com/office/drawing/2014/main" id="{A33F7E6D-87FA-4F59-83C5-191ED5C9777E}"/>
                </a:ext>
              </a:extLst>
            </p:cNvPr>
            <p:cNvSpPr/>
            <p:nvPr/>
          </p:nvSpPr>
          <p:spPr>
            <a:xfrm>
              <a:off x="5403045" y="878774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72" name="Freeform: Shape 1871">
              <a:extLst>
                <a:ext uri="{FF2B5EF4-FFF2-40B4-BE49-F238E27FC236}">
                  <a16:creationId xmlns:a16="http://schemas.microsoft.com/office/drawing/2014/main" id="{F145FA52-FE79-4CF8-B957-E2B05EBB9B20}"/>
                </a:ext>
              </a:extLst>
            </p:cNvPr>
            <p:cNvSpPr/>
            <p:nvPr/>
          </p:nvSpPr>
          <p:spPr>
            <a:xfrm>
              <a:off x="5644497" y="878774"/>
              <a:ext cx="1252183" cy="5615"/>
            </a:xfrm>
            <a:custGeom>
              <a:avLst/>
              <a:gdLst>
                <a:gd name="connsiteX0" fmla="*/ -2189 w 1252183"/>
                <a:gd name="connsiteY0" fmla="*/ -483 h 5615"/>
                <a:gd name="connsiteX1" fmla="*/ 1249995 w 125218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52183" h="5615">
                  <a:moveTo>
                    <a:pt x="-2189" y="-483"/>
                  </a:moveTo>
                  <a:lnTo>
                    <a:pt x="124999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73" name="Freeform: Shape 1872">
              <a:extLst>
                <a:ext uri="{FF2B5EF4-FFF2-40B4-BE49-F238E27FC236}">
                  <a16:creationId xmlns:a16="http://schemas.microsoft.com/office/drawing/2014/main" id="{891ECAFB-1B8C-4575-B99D-462F8B52B2AF}"/>
                </a:ext>
              </a:extLst>
            </p:cNvPr>
            <p:cNvSpPr/>
            <p:nvPr/>
          </p:nvSpPr>
          <p:spPr>
            <a:xfrm>
              <a:off x="5403045" y="1002308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74" name="Freeform: Shape 1873">
              <a:extLst>
                <a:ext uri="{FF2B5EF4-FFF2-40B4-BE49-F238E27FC236}">
                  <a16:creationId xmlns:a16="http://schemas.microsoft.com/office/drawing/2014/main" id="{4782312E-BBAF-4A63-8042-6179143B771E}"/>
                </a:ext>
              </a:extLst>
            </p:cNvPr>
            <p:cNvSpPr/>
            <p:nvPr/>
          </p:nvSpPr>
          <p:spPr>
            <a:xfrm>
              <a:off x="5520964" y="878774"/>
              <a:ext cx="5615" cy="123533"/>
            </a:xfrm>
            <a:custGeom>
              <a:avLst/>
              <a:gdLst>
                <a:gd name="connsiteX0" fmla="*/ -2189 w 5615"/>
                <a:gd name="connsiteY0" fmla="*/ -483 h 123533"/>
                <a:gd name="connsiteX1" fmla="*/ -2189 w 5615"/>
                <a:gd name="connsiteY1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-483"/>
                  </a:moveTo>
                  <a:lnTo>
                    <a:pt x="-2189" y="12305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75" name="Freeform: Shape 1874">
              <a:extLst>
                <a:ext uri="{FF2B5EF4-FFF2-40B4-BE49-F238E27FC236}">
                  <a16:creationId xmlns:a16="http://schemas.microsoft.com/office/drawing/2014/main" id="{938611E3-A6D4-4774-98B0-441989A633FA}"/>
                </a:ext>
              </a:extLst>
            </p:cNvPr>
            <p:cNvSpPr/>
            <p:nvPr/>
          </p:nvSpPr>
          <p:spPr>
            <a:xfrm>
              <a:off x="5403045" y="878774"/>
              <a:ext cx="5615" cy="123533"/>
            </a:xfrm>
            <a:custGeom>
              <a:avLst/>
              <a:gdLst>
                <a:gd name="connsiteX0" fmla="*/ -2189 w 5615"/>
                <a:gd name="connsiteY0" fmla="*/ -483 h 123533"/>
                <a:gd name="connsiteX1" fmla="*/ -2189 w 5615"/>
                <a:gd name="connsiteY1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-483"/>
                  </a:moveTo>
                  <a:lnTo>
                    <a:pt x="-2189" y="12305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76" name="Freeform: Shape 1875">
              <a:extLst>
                <a:ext uri="{FF2B5EF4-FFF2-40B4-BE49-F238E27FC236}">
                  <a16:creationId xmlns:a16="http://schemas.microsoft.com/office/drawing/2014/main" id="{3E4022E9-DC69-4031-B8AA-A4DF12B7FDAF}"/>
                </a:ext>
              </a:extLst>
            </p:cNvPr>
            <p:cNvSpPr/>
            <p:nvPr/>
          </p:nvSpPr>
          <p:spPr>
            <a:xfrm>
              <a:off x="4695533" y="1125842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77" name="Freeform: Shape 1876">
              <a:extLst>
                <a:ext uri="{FF2B5EF4-FFF2-40B4-BE49-F238E27FC236}">
                  <a16:creationId xmlns:a16="http://schemas.microsoft.com/office/drawing/2014/main" id="{0C573D7B-9943-4B46-9A57-E8ECDB7968CB}"/>
                </a:ext>
              </a:extLst>
            </p:cNvPr>
            <p:cNvSpPr/>
            <p:nvPr/>
          </p:nvSpPr>
          <p:spPr>
            <a:xfrm>
              <a:off x="4936985" y="1125842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78" name="Freeform: Shape 1877">
              <a:extLst>
                <a:ext uri="{FF2B5EF4-FFF2-40B4-BE49-F238E27FC236}">
                  <a16:creationId xmlns:a16="http://schemas.microsoft.com/office/drawing/2014/main" id="{9DCD8F1B-3E65-4F86-B136-23C7CFAAD494}"/>
                </a:ext>
              </a:extLst>
            </p:cNvPr>
            <p:cNvSpPr/>
            <p:nvPr/>
          </p:nvSpPr>
          <p:spPr>
            <a:xfrm>
              <a:off x="5403045" y="1490828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79" name="Freeform: Shape 1878">
              <a:extLst>
                <a:ext uri="{FF2B5EF4-FFF2-40B4-BE49-F238E27FC236}">
                  <a16:creationId xmlns:a16="http://schemas.microsoft.com/office/drawing/2014/main" id="{65ED0C75-C995-43D5-8778-6D0E39F37DD2}"/>
                </a:ext>
              </a:extLst>
            </p:cNvPr>
            <p:cNvSpPr/>
            <p:nvPr/>
          </p:nvSpPr>
          <p:spPr>
            <a:xfrm>
              <a:off x="6104942" y="1002308"/>
              <a:ext cx="791739" cy="5615"/>
            </a:xfrm>
            <a:custGeom>
              <a:avLst/>
              <a:gdLst>
                <a:gd name="connsiteX0" fmla="*/ -2189 w 791739"/>
                <a:gd name="connsiteY0" fmla="*/ -483 h 5615"/>
                <a:gd name="connsiteX1" fmla="*/ 789551 w 79173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1739" h="5615">
                  <a:moveTo>
                    <a:pt x="-2189" y="-483"/>
                  </a:moveTo>
                  <a:lnTo>
                    <a:pt x="78955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80" name="Freeform: Shape 1879">
              <a:extLst>
                <a:ext uri="{FF2B5EF4-FFF2-40B4-BE49-F238E27FC236}">
                  <a16:creationId xmlns:a16="http://schemas.microsoft.com/office/drawing/2014/main" id="{E5013566-BD05-4B47-9021-E0C0DF88C22E}"/>
                </a:ext>
              </a:extLst>
            </p:cNvPr>
            <p:cNvSpPr/>
            <p:nvPr/>
          </p:nvSpPr>
          <p:spPr>
            <a:xfrm>
              <a:off x="6222860" y="1125842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81" name="Freeform: Shape 1880">
              <a:extLst>
                <a:ext uri="{FF2B5EF4-FFF2-40B4-BE49-F238E27FC236}">
                  <a16:creationId xmlns:a16="http://schemas.microsoft.com/office/drawing/2014/main" id="{6B0066A5-790C-4D52-B1D9-83D3A145E7EB}"/>
                </a:ext>
              </a:extLst>
            </p:cNvPr>
            <p:cNvSpPr/>
            <p:nvPr/>
          </p:nvSpPr>
          <p:spPr>
            <a:xfrm>
              <a:off x="5403045" y="1125842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82" name="Freeform: Shape 1881">
              <a:extLst>
                <a:ext uri="{FF2B5EF4-FFF2-40B4-BE49-F238E27FC236}">
                  <a16:creationId xmlns:a16="http://schemas.microsoft.com/office/drawing/2014/main" id="{BA0F2612-4A1C-4166-B037-576209E740E1}"/>
                </a:ext>
              </a:extLst>
            </p:cNvPr>
            <p:cNvSpPr/>
            <p:nvPr/>
          </p:nvSpPr>
          <p:spPr>
            <a:xfrm>
              <a:off x="4695533" y="1490828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83" name="Freeform: Shape 1882">
              <a:extLst>
                <a:ext uri="{FF2B5EF4-FFF2-40B4-BE49-F238E27FC236}">
                  <a16:creationId xmlns:a16="http://schemas.microsoft.com/office/drawing/2014/main" id="{C9FA9A2E-4A62-41E7-B6A8-5765212BFD73}"/>
                </a:ext>
              </a:extLst>
            </p:cNvPr>
            <p:cNvSpPr/>
            <p:nvPr/>
          </p:nvSpPr>
          <p:spPr>
            <a:xfrm>
              <a:off x="4936985" y="1490828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84" name="Freeform: Shape 1883">
              <a:extLst>
                <a:ext uri="{FF2B5EF4-FFF2-40B4-BE49-F238E27FC236}">
                  <a16:creationId xmlns:a16="http://schemas.microsoft.com/office/drawing/2014/main" id="{0B255BCB-2E29-42A2-99F7-2D88CB59FE9E}"/>
                </a:ext>
              </a:extLst>
            </p:cNvPr>
            <p:cNvSpPr/>
            <p:nvPr/>
          </p:nvSpPr>
          <p:spPr>
            <a:xfrm>
              <a:off x="4695533" y="1367295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85" name="Freeform: Shape 1884">
              <a:extLst>
                <a:ext uri="{FF2B5EF4-FFF2-40B4-BE49-F238E27FC236}">
                  <a16:creationId xmlns:a16="http://schemas.microsoft.com/office/drawing/2014/main" id="{E89FEFC2-58AF-4654-B713-67FF03BBDB32}"/>
                </a:ext>
              </a:extLst>
            </p:cNvPr>
            <p:cNvSpPr/>
            <p:nvPr/>
          </p:nvSpPr>
          <p:spPr>
            <a:xfrm>
              <a:off x="4819067" y="1367295"/>
              <a:ext cx="5615" cy="123533"/>
            </a:xfrm>
            <a:custGeom>
              <a:avLst/>
              <a:gdLst>
                <a:gd name="connsiteX0" fmla="*/ -2189 w 5615"/>
                <a:gd name="connsiteY0" fmla="*/ 123051 h 123533"/>
                <a:gd name="connsiteX1" fmla="*/ -2189 w 5615"/>
                <a:gd name="connsiteY1" fmla="*/ -483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12305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86" name="Freeform: Shape 1885">
              <a:extLst>
                <a:ext uri="{FF2B5EF4-FFF2-40B4-BE49-F238E27FC236}">
                  <a16:creationId xmlns:a16="http://schemas.microsoft.com/office/drawing/2014/main" id="{FCC4B8E4-CECE-4C90-AAA9-C3D777520320}"/>
                </a:ext>
              </a:extLst>
            </p:cNvPr>
            <p:cNvSpPr/>
            <p:nvPr/>
          </p:nvSpPr>
          <p:spPr>
            <a:xfrm>
              <a:off x="4819067" y="1125842"/>
              <a:ext cx="5615" cy="117918"/>
            </a:xfrm>
            <a:custGeom>
              <a:avLst/>
              <a:gdLst>
                <a:gd name="connsiteX0" fmla="*/ -2189 w 5615"/>
                <a:gd name="connsiteY0" fmla="*/ 117436 h 117918"/>
                <a:gd name="connsiteX1" fmla="*/ -2189 w 5615"/>
                <a:gd name="connsiteY1" fmla="*/ -483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11743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87" name="Freeform: Shape 1886">
              <a:extLst>
                <a:ext uri="{FF2B5EF4-FFF2-40B4-BE49-F238E27FC236}">
                  <a16:creationId xmlns:a16="http://schemas.microsoft.com/office/drawing/2014/main" id="{368BB155-C697-4EC3-A2D1-F6B1477FEBF2}"/>
                </a:ext>
              </a:extLst>
            </p:cNvPr>
            <p:cNvSpPr/>
            <p:nvPr/>
          </p:nvSpPr>
          <p:spPr>
            <a:xfrm>
              <a:off x="4695533" y="1367295"/>
              <a:ext cx="5615" cy="123533"/>
            </a:xfrm>
            <a:custGeom>
              <a:avLst/>
              <a:gdLst>
                <a:gd name="connsiteX0" fmla="*/ -2189 w 5615"/>
                <a:gd name="connsiteY0" fmla="*/ 123051 h 123533"/>
                <a:gd name="connsiteX1" fmla="*/ -2189 w 5615"/>
                <a:gd name="connsiteY1" fmla="*/ -483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12305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88" name="Freeform: Shape 1887">
              <a:extLst>
                <a:ext uri="{FF2B5EF4-FFF2-40B4-BE49-F238E27FC236}">
                  <a16:creationId xmlns:a16="http://schemas.microsoft.com/office/drawing/2014/main" id="{B51039F7-B4DD-481E-A0A1-35318C87005C}"/>
                </a:ext>
              </a:extLst>
            </p:cNvPr>
            <p:cNvSpPr/>
            <p:nvPr/>
          </p:nvSpPr>
          <p:spPr>
            <a:xfrm>
              <a:off x="4695533" y="1125842"/>
              <a:ext cx="5615" cy="117918"/>
            </a:xfrm>
            <a:custGeom>
              <a:avLst/>
              <a:gdLst>
                <a:gd name="connsiteX0" fmla="*/ -2189 w 5615"/>
                <a:gd name="connsiteY0" fmla="*/ 117436 h 117918"/>
                <a:gd name="connsiteX1" fmla="*/ -2189 w 5615"/>
                <a:gd name="connsiteY1" fmla="*/ -483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11743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89" name="Freeform: Shape 1888">
              <a:extLst>
                <a:ext uri="{FF2B5EF4-FFF2-40B4-BE49-F238E27FC236}">
                  <a16:creationId xmlns:a16="http://schemas.microsoft.com/office/drawing/2014/main" id="{345F1499-1A25-4FD6-9176-50866D3ECDA8}"/>
                </a:ext>
              </a:extLst>
            </p:cNvPr>
            <p:cNvSpPr/>
            <p:nvPr/>
          </p:nvSpPr>
          <p:spPr>
            <a:xfrm>
              <a:off x="4695533" y="1243761"/>
              <a:ext cx="123533" cy="5615"/>
            </a:xfrm>
            <a:custGeom>
              <a:avLst/>
              <a:gdLst>
                <a:gd name="connsiteX0" fmla="*/ -2189 w 123533"/>
                <a:gd name="connsiteY0" fmla="*/ -483 h 5615"/>
                <a:gd name="connsiteX1" fmla="*/ 121345 w 123533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533" h="5615">
                  <a:moveTo>
                    <a:pt x="-2189" y="-483"/>
                  </a:moveTo>
                  <a:lnTo>
                    <a:pt x="121345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90" name="Freeform: Shape 1889">
              <a:extLst>
                <a:ext uri="{FF2B5EF4-FFF2-40B4-BE49-F238E27FC236}">
                  <a16:creationId xmlns:a16="http://schemas.microsoft.com/office/drawing/2014/main" id="{8E54CCA5-BF35-4BEB-8F0D-26D1D3CF5670}"/>
                </a:ext>
              </a:extLst>
            </p:cNvPr>
            <p:cNvSpPr/>
            <p:nvPr/>
          </p:nvSpPr>
          <p:spPr>
            <a:xfrm>
              <a:off x="4936985" y="1367295"/>
              <a:ext cx="5615" cy="123533"/>
            </a:xfrm>
            <a:custGeom>
              <a:avLst/>
              <a:gdLst>
                <a:gd name="connsiteX0" fmla="*/ -2189 w 5615"/>
                <a:gd name="connsiteY0" fmla="*/ 123051 h 123533"/>
                <a:gd name="connsiteX1" fmla="*/ -2189 w 5615"/>
                <a:gd name="connsiteY1" fmla="*/ -483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123051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91" name="Freeform: Shape 1890">
              <a:extLst>
                <a:ext uri="{FF2B5EF4-FFF2-40B4-BE49-F238E27FC236}">
                  <a16:creationId xmlns:a16="http://schemas.microsoft.com/office/drawing/2014/main" id="{9544064D-D7C6-41F7-9C0D-245253C6D17F}"/>
                </a:ext>
              </a:extLst>
            </p:cNvPr>
            <p:cNvSpPr/>
            <p:nvPr/>
          </p:nvSpPr>
          <p:spPr>
            <a:xfrm>
              <a:off x="4936985" y="1125842"/>
              <a:ext cx="5615" cy="117918"/>
            </a:xfrm>
            <a:custGeom>
              <a:avLst/>
              <a:gdLst>
                <a:gd name="connsiteX0" fmla="*/ -2189 w 5615"/>
                <a:gd name="connsiteY0" fmla="*/ 117436 h 117918"/>
                <a:gd name="connsiteX1" fmla="*/ -2189 w 5615"/>
                <a:gd name="connsiteY1" fmla="*/ -483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11743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92" name="Freeform: Shape 1891">
              <a:extLst>
                <a:ext uri="{FF2B5EF4-FFF2-40B4-BE49-F238E27FC236}">
                  <a16:creationId xmlns:a16="http://schemas.microsoft.com/office/drawing/2014/main" id="{3F484A59-1467-40DF-8B0F-73DE0F16D7ED}"/>
                </a:ext>
              </a:extLst>
            </p:cNvPr>
            <p:cNvSpPr/>
            <p:nvPr/>
          </p:nvSpPr>
          <p:spPr>
            <a:xfrm>
              <a:off x="5279511" y="1125842"/>
              <a:ext cx="5615" cy="117918"/>
            </a:xfrm>
            <a:custGeom>
              <a:avLst/>
              <a:gdLst>
                <a:gd name="connsiteX0" fmla="*/ -2189 w 5615"/>
                <a:gd name="connsiteY0" fmla="*/ -483 h 117918"/>
                <a:gd name="connsiteX1" fmla="*/ -2189 w 5615"/>
                <a:gd name="connsiteY1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-483"/>
                  </a:moveTo>
                  <a:lnTo>
                    <a:pt x="-2189" y="11743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93" name="Freeform: Shape 1892">
              <a:extLst>
                <a:ext uri="{FF2B5EF4-FFF2-40B4-BE49-F238E27FC236}">
                  <a16:creationId xmlns:a16="http://schemas.microsoft.com/office/drawing/2014/main" id="{84D5FF24-F141-42B4-A53E-E97A8ABE1F4A}"/>
                </a:ext>
              </a:extLst>
            </p:cNvPr>
            <p:cNvSpPr/>
            <p:nvPr/>
          </p:nvSpPr>
          <p:spPr>
            <a:xfrm>
              <a:off x="5279511" y="1367295"/>
              <a:ext cx="5615" cy="123533"/>
            </a:xfrm>
            <a:custGeom>
              <a:avLst/>
              <a:gdLst>
                <a:gd name="connsiteX0" fmla="*/ -2189 w 5615"/>
                <a:gd name="connsiteY0" fmla="*/ -483 h 123533"/>
                <a:gd name="connsiteX1" fmla="*/ -2189 w 5615"/>
                <a:gd name="connsiteY1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-483"/>
                  </a:moveTo>
                  <a:lnTo>
                    <a:pt x="-2189" y="12305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94" name="Freeform: Shape 1893">
              <a:extLst>
                <a:ext uri="{FF2B5EF4-FFF2-40B4-BE49-F238E27FC236}">
                  <a16:creationId xmlns:a16="http://schemas.microsoft.com/office/drawing/2014/main" id="{4F65A97A-AF9F-45C4-8250-1019D58EF540}"/>
                </a:ext>
              </a:extLst>
            </p:cNvPr>
            <p:cNvSpPr/>
            <p:nvPr/>
          </p:nvSpPr>
          <p:spPr>
            <a:xfrm>
              <a:off x="4936985" y="1243761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95" name="Freeform: Shape 1894">
              <a:extLst>
                <a:ext uri="{FF2B5EF4-FFF2-40B4-BE49-F238E27FC236}">
                  <a16:creationId xmlns:a16="http://schemas.microsoft.com/office/drawing/2014/main" id="{F547790C-84AE-4730-B92E-EAA7E7DD47FF}"/>
                </a:ext>
              </a:extLst>
            </p:cNvPr>
            <p:cNvSpPr/>
            <p:nvPr/>
          </p:nvSpPr>
          <p:spPr>
            <a:xfrm>
              <a:off x="5403045" y="1243761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96" name="Freeform: Shape 1895">
              <a:extLst>
                <a:ext uri="{FF2B5EF4-FFF2-40B4-BE49-F238E27FC236}">
                  <a16:creationId xmlns:a16="http://schemas.microsoft.com/office/drawing/2014/main" id="{D021E7D1-57F7-4F28-80BF-8212F65AA03A}"/>
                </a:ext>
              </a:extLst>
            </p:cNvPr>
            <p:cNvSpPr/>
            <p:nvPr/>
          </p:nvSpPr>
          <p:spPr>
            <a:xfrm>
              <a:off x="5403045" y="1125842"/>
              <a:ext cx="5615" cy="117918"/>
            </a:xfrm>
            <a:custGeom>
              <a:avLst/>
              <a:gdLst>
                <a:gd name="connsiteX0" fmla="*/ -2189 w 5615"/>
                <a:gd name="connsiteY0" fmla="*/ -483 h 117918"/>
                <a:gd name="connsiteX1" fmla="*/ -2189 w 5615"/>
                <a:gd name="connsiteY1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-483"/>
                  </a:moveTo>
                  <a:lnTo>
                    <a:pt x="-2189" y="11743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97" name="Freeform: Shape 1896">
              <a:extLst>
                <a:ext uri="{FF2B5EF4-FFF2-40B4-BE49-F238E27FC236}">
                  <a16:creationId xmlns:a16="http://schemas.microsoft.com/office/drawing/2014/main" id="{0473DEF0-4E75-4864-B8A7-8F38B31631FA}"/>
                </a:ext>
              </a:extLst>
            </p:cNvPr>
            <p:cNvSpPr/>
            <p:nvPr/>
          </p:nvSpPr>
          <p:spPr>
            <a:xfrm>
              <a:off x="5403045" y="1367295"/>
              <a:ext cx="5615" cy="123533"/>
            </a:xfrm>
            <a:custGeom>
              <a:avLst/>
              <a:gdLst>
                <a:gd name="connsiteX0" fmla="*/ -2189 w 5615"/>
                <a:gd name="connsiteY0" fmla="*/ -483 h 123533"/>
                <a:gd name="connsiteX1" fmla="*/ -2189 w 5615"/>
                <a:gd name="connsiteY1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-483"/>
                  </a:moveTo>
                  <a:lnTo>
                    <a:pt x="-2189" y="12305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98" name="Freeform: Shape 1897">
              <a:extLst>
                <a:ext uri="{FF2B5EF4-FFF2-40B4-BE49-F238E27FC236}">
                  <a16:creationId xmlns:a16="http://schemas.microsoft.com/office/drawing/2014/main" id="{6D7527D0-1721-4091-859F-6EEB6E9ECFE6}"/>
                </a:ext>
              </a:extLst>
            </p:cNvPr>
            <p:cNvSpPr/>
            <p:nvPr/>
          </p:nvSpPr>
          <p:spPr>
            <a:xfrm>
              <a:off x="4936985" y="1367295"/>
              <a:ext cx="342525" cy="5615"/>
            </a:xfrm>
            <a:custGeom>
              <a:avLst/>
              <a:gdLst>
                <a:gd name="connsiteX0" fmla="*/ -2189 w 342525"/>
                <a:gd name="connsiteY0" fmla="*/ -483 h 5615"/>
                <a:gd name="connsiteX1" fmla="*/ 340337 w 342525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525" h="5615">
                  <a:moveTo>
                    <a:pt x="-2189" y="-483"/>
                  </a:moveTo>
                  <a:lnTo>
                    <a:pt x="340337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99" name="Freeform: Shape 1898">
              <a:extLst>
                <a:ext uri="{FF2B5EF4-FFF2-40B4-BE49-F238E27FC236}">
                  <a16:creationId xmlns:a16="http://schemas.microsoft.com/office/drawing/2014/main" id="{BEC7D23E-1577-44E4-8ACA-A795659810D5}"/>
                </a:ext>
              </a:extLst>
            </p:cNvPr>
            <p:cNvSpPr/>
            <p:nvPr/>
          </p:nvSpPr>
          <p:spPr>
            <a:xfrm>
              <a:off x="5403045" y="1367295"/>
              <a:ext cx="117918" cy="5615"/>
            </a:xfrm>
            <a:custGeom>
              <a:avLst/>
              <a:gdLst>
                <a:gd name="connsiteX0" fmla="*/ -2189 w 117918"/>
                <a:gd name="connsiteY0" fmla="*/ -483 h 5615"/>
                <a:gd name="connsiteX1" fmla="*/ 115730 w 117918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918" h="5615">
                  <a:moveTo>
                    <a:pt x="-2189" y="-483"/>
                  </a:moveTo>
                  <a:lnTo>
                    <a:pt x="115730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00" name="Freeform: Shape 1899">
              <a:extLst>
                <a:ext uri="{FF2B5EF4-FFF2-40B4-BE49-F238E27FC236}">
                  <a16:creationId xmlns:a16="http://schemas.microsoft.com/office/drawing/2014/main" id="{62A98AA6-9550-49F3-8CCC-FD1D9311717B}"/>
                </a:ext>
              </a:extLst>
            </p:cNvPr>
            <p:cNvSpPr/>
            <p:nvPr/>
          </p:nvSpPr>
          <p:spPr>
            <a:xfrm>
              <a:off x="5520964" y="1125842"/>
              <a:ext cx="5615" cy="117918"/>
            </a:xfrm>
            <a:custGeom>
              <a:avLst/>
              <a:gdLst>
                <a:gd name="connsiteX0" fmla="*/ -2189 w 5615"/>
                <a:gd name="connsiteY0" fmla="*/ -483 h 117918"/>
                <a:gd name="connsiteX1" fmla="*/ -2189 w 5615"/>
                <a:gd name="connsiteY1" fmla="*/ 117436 h 1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17918">
                  <a:moveTo>
                    <a:pt x="-2189" y="-483"/>
                  </a:moveTo>
                  <a:lnTo>
                    <a:pt x="-2189" y="117436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01" name="Freeform: Shape 1900">
              <a:extLst>
                <a:ext uri="{FF2B5EF4-FFF2-40B4-BE49-F238E27FC236}">
                  <a16:creationId xmlns:a16="http://schemas.microsoft.com/office/drawing/2014/main" id="{E5B12C73-383D-43EA-8AAF-10C7996A928B}"/>
                </a:ext>
              </a:extLst>
            </p:cNvPr>
            <p:cNvSpPr/>
            <p:nvPr/>
          </p:nvSpPr>
          <p:spPr>
            <a:xfrm>
              <a:off x="5520964" y="1367295"/>
              <a:ext cx="5615" cy="123533"/>
            </a:xfrm>
            <a:custGeom>
              <a:avLst/>
              <a:gdLst>
                <a:gd name="connsiteX0" fmla="*/ -2189 w 5615"/>
                <a:gd name="connsiteY0" fmla="*/ -483 h 123533"/>
                <a:gd name="connsiteX1" fmla="*/ -2189 w 5615"/>
                <a:gd name="connsiteY1" fmla="*/ 123051 h 12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123533">
                  <a:moveTo>
                    <a:pt x="-2189" y="-483"/>
                  </a:moveTo>
                  <a:lnTo>
                    <a:pt x="-2189" y="12305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02" name="Freeform: Shape 1901">
              <a:extLst>
                <a:ext uri="{FF2B5EF4-FFF2-40B4-BE49-F238E27FC236}">
                  <a16:creationId xmlns:a16="http://schemas.microsoft.com/office/drawing/2014/main" id="{2F1DAAC8-FD0C-4EF6-B36C-189036450B6D}"/>
                </a:ext>
              </a:extLst>
            </p:cNvPr>
            <p:cNvSpPr/>
            <p:nvPr/>
          </p:nvSpPr>
          <p:spPr>
            <a:xfrm>
              <a:off x="5768031" y="1490828"/>
              <a:ext cx="5615" cy="3402795"/>
            </a:xfrm>
            <a:custGeom>
              <a:avLst/>
              <a:gdLst>
                <a:gd name="connsiteX0" fmla="*/ -2189 w 5615"/>
                <a:gd name="connsiteY0" fmla="*/ -483 h 3402795"/>
                <a:gd name="connsiteX1" fmla="*/ -2189 w 5615"/>
                <a:gd name="connsiteY1" fmla="*/ 3402313 h 340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402795">
                  <a:moveTo>
                    <a:pt x="-2189" y="-483"/>
                  </a:moveTo>
                  <a:lnTo>
                    <a:pt x="-2189" y="340231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03" name="Freeform: Shape 1902">
              <a:extLst>
                <a:ext uri="{FF2B5EF4-FFF2-40B4-BE49-F238E27FC236}">
                  <a16:creationId xmlns:a16="http://schemas.microsoft.com/office/drawing/2014/main" id="{EAFE574A-54C5-4E7D-AA05-E1112226385A}"/>
                </a:ext>
              </a:extLst>
            </p:cNvPr>
            <p:cNvSpPr/>
            <p:nvPr/>
          </p:nvSpPr>
          <p:spPr>
            <a:xfrm>
              <a:off x="6104942" y="1002308"/>
              <a:ext cx="5615" cy="488520"/>
            </a:xfrm>
            <a:custGeom>
              <a:avLst/>
              <a:gdLst>
                <a:gd name="connsiteX0" fmla="*/ -2189 w 5615"/>
                <a:gd name="connsiteY0" fmla="*/ -483 h 488520"/>
                <a:gd name="connsiteX1" fmla="*/ -2189 w 5615"/>
                <a:gd name="connsiteY1" fmla="*/ 488037 h 48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88520">
                  <a:moveTo>
                    <a:pt x="-2189" y="-483"/>
                  </a:moveTo>
                  <a:lnTo>
                    <a:pt x="-2189" y="488037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04" name="Freeform: Shape 1903">
              <a:extLst>
                <a:ext uri="{FF2B5EF4-FFF2-40B4-BE49-F238E27FC236}">
                  <a16:creationId xmlns:a16="http://schemas.microsoft.com/office/drawing/2014/main" id="{8D8FF7FE-D931-4E6D-8184-04025D47397C}"/>
                </a:ext>
              </a:extLst>
            </p:cNvPr>
            <p:cNvSpPr/>
            <p:nvPr/>
          </p:nvSpPr>
          <p:spPr>
            <a:xfrm>
              <a:off x="5768031" y="1490828"/>
              <a:ext cx="336910" cy="5615"/>
            </a:xfrm>
            <a:custGeom>
              <a:avLst/>
              <a:gdLst>
                <a:gd name="connsiteX0" fmla="*/ -2189 w 336910"/>
                <a:gd name="connsiteY0" fmla="*/ -483 h 5615"/>
                <a:gd name="connsiteX1" fmla="*/ 334722 w 336910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6910" h="5615">
                  <a:moveTo>
                    <a:pt x="-2189" y="-483"/>
                  </a:moveTo>
                  <a:lnTo>
                    <a:pt x="334722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05" name="Freeform: Shape 1904">
              <a:extLst>
                <a:ext uri="{FF2B5EF4-FFF2-40B4-BE49-F238E27FC236}">
                  <a16:creationId xmlns:a16="http://schemas.microsoft.com/office/drawing/2014/main" id="{DD67C660-9F3C-4D96-8CAC-35DACAE48C92}"/>
                </a:ext>
              </a:extLst>
            </p:cNvPr>
            <p:cNvSpPr/>
            <p:nvPr/>
          </p:nvSpPr>
          <p:spPr>
            <a:xfrm>
              <a:off x="6222860" y="1490828"/>
              <a:ext cx="213376" cy="5615"/>
            </a:xfrm>
            <a:custGeom>
              <a:avLst/>
              <a:gdLst>
                <a:gd name="connsiteX0" fmla="*/ -2189 w 213376"/>
                <a:gd name="connsiteY0" fmla="*/ -483 h 5615"/>
                <a:gd name="connsiteX1" fmla="*/ 211188 w 213376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376" h="5615">
                  <a:moveTo>
                    <a:pt x="-2189" y="-483"/>
                  </a:moveTo>
                  <a:lnTo>
                    <a:pt x="211188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06" name="Freeform: Shape 1905">
              <a:extLst>
                <a:ext uri="{FF2B5EF4-FFF2-40B4-BE49-F238E27FC236}">
                  <a16:creationId xmlns:a16="http://schemas.microsoft.com/office/drawing/2014/main" id="{6E1E5161-3530-48F1-8C29-0B2262819F39}"/>
                </a:ext>
              </a:extLst>
            </p:cNvPr>
            <p:cNvSpPr/>
            <p:nvPr/>
          </p:nvSpPr>
          <p:spPr>
            <a:xfrm>
              <a:off x="2494384" y="249875"/>
              <a:ext cx="640129" cy="5615"/>
            </a:xfrm>
            <a:custGeom>
              <a:avLst/>
              <a:gdLst>
                <a:gd name="connsiteX0" fmla="*/ -2189 w 640129"/>
                <a:gd name="connsiteY0" fmla="*/ -483 h 5615"/>
                <a:gd name="connsiteX1" fmla="*/ 637941 w 640129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0129" h="5615">
                  <a:moveTo>
                    <a:pt x="-2189" y="-483"/>
                  </a:moveTo>
                  <a:lnTo>
                    <a:pt x="637941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07" name="Freeform: Shape 1906">
              <a:extLst>
                <a:ext uri="{FF2B5EF4-FFF2-40B4-BE49-F238E27FC236}">
                  <a16:creationId xmlns:a16="http://schemas.microsoft.com/office/drawing/2014/main" id="{E1640813-93D7-4280-BAF7-32FE25690AEE}"/>
                </a:ext>
              </a:extLst>
            </p:cNvPr>
            <p:cNvSpPr/>
            <p:nvPr/>
          </p:nvSpPr>
          <p:spPr>
            <a:xfrm>
              <a:off x="2252932" y="609246"/>
              <a:ext cx="5615" cy="2841278"/>
            </a:xfrm>
            <a:custGeom>
              <a:avLst/>
              <a:gdLst>
                <a:gd name="connsiteX0" fmla="*/ -2189 w 5615"/>
                <a:gd name="connsiteY0" fmla="*/ 2840796 h 2841278"/>
                <a:gd name="connsiteX1" fmla="*/ -2189 w 5615"/>
                <a:gd name="connsiteY1" fmla="*/ -483 h 284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2841278">
                  <a:moveTo>
                    <a:pt x="-2189" y="2840796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08" name="Freeform: Shape 1907">
              <a:extLst>
                <a:ext uri="{FF2B5EF4-FFF2-40B4-BE49-F238E27FC236}">
                  <a16:creationId xmlns:a16="http://schemas.microsoft.com/office/drawing/2014/main" id="{63AB2583-031E-4AE0-A111-2CBA1EAFA438}"/>
                </a:ext>
              </a:extLst>
            </p:cNvPr>
            <p:cNvSpPr/>
            <p:nvPr/>
          </p:nvSpPr>
          <p:spPr>
            <a:xfrm>
              <a:off x="6896681" y="249875"/>
              <a:ext cx="5615" cy="628899"/>
            </a:xfrm>
            <a:custGeom>
              <a:avLst/>
              <a:gdLst>
                <a:gd name="connsiteX0" fmla="*/ -2189 w 5615"/>
                <a:gd name="connsiteY0" fmla="*/ -483 h 628899"/>
                <a:gd name="connsiteX1" fmla="*/ -2189 w 5615"/>
                <a:gd name="connsiteY1" fmla="*/ 628417 h 62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628899">
                  <a:moveTo>
                    <a:pt x="-2189" y="-483"/>
                  </a:moveTo>
                  <a:lnTo>
                    <a:pt x="-2189" y="628417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09" name="Freeform: Shape 1908">
              <a:extLst>
                <a:ext uri="{FF2B5EF4-FFF2-40B4-BE49-F238E27FC236}">
                  <a16:creationId xmlns:a16="http://schemas.microsoft.com/office/drawing/2014/main" id="{5DEB139E-E7DC-4A79-8BCD-9A0053BA8453}"/>
                </a:ext>
              </a:extLst>
            </p:cNvPr>
            <p:cNvSpPr/>
            <p:nvPr/>
          </p:nvSpPr>
          <p:spPr>
            <a:xfrm>
              <a:off x="6896681" y="1002308"/>
              <a:ext cx="5615" cy="3891316"/>
            </a:xfrm>
            <a:custGeom>
              <a:avLst/>
              <a:gdLst>
                <a:gd name="connsiteX0" fmla="*/ -2189 w 5615"/>
                <a:gd name="connsiteY0" fmla="*/ -483 h 3891316"/>
                <a:gd name="connsiteX1" fmla="*/ -2189 w 5615"/>
                <a:gd name="connsiteY1" fmla="*/ 3890833 h 389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3891316">
                  <a:moveTo>
                    <a:pt x="-2189" y="-483"/>
                  </a:moveTo>
                  <a:lnTo>
                    <a:pt x="-2189" y="389083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10" name="Freeform: Shape 1909">
              <a:extLst>
                <a:ext uri="{FF2B5EF4-FFF2-40B4-BE49-F238E27FC236}">
                  <a16:creationId xmlns:a16="http://schemas.microsoft.com/office/drawing/2014/main" id="{7EB17542-1859-4425-94C3-1A30A106265B}"/>
                </a:ext>
              </a:extLst>
            </p:cNvPr>
            <p:cNvSpPr/>
            <p:nvPr/>
          </p:nvSpPr>
          <p:spPr>
            <a:xfrm>
              <a:off x="5403045" y="1979349"/>
              <a:ext cx="5615" cy="449213"/>
            </a:xfrm>
            <a:custGeom>
              <a:avLst/>
              <a:gdLst>
                <a:gd name="connsiteX0" fmla="*/ -2189 w 5615"/>
                <a:gd name="connsiteY0" fmla="*/ -483 h 449213"/>
                <a:gd name="connsiteX1" fmla="*/ -2189 w 5615"/>
                <a:gd name="connsiteY1" fmla="*/ 448731 h 44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49213">
                  <a:moveTo>
                    <a:pt x="-2189" y="-483"/>
                  </a:moveTo>
                  <a:lnTo>
                    <a:pt x="-2189" y="44873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11" name="Freeform: Shape 1910">
              <a:extLst>
                <a:ext uri="{FF2B5EF4-FFF2-40B4-BE49-F238E27FC236}">
                  <a16:creationId xmlns:a16="http://schemas.microsoft.com/office/drawing/2014/main" id="{AD0AE6A8-51EE-4759-ADED-6070A7379438}"/>
                </a:ext>
              </a:extLst>
            </p:cNvPr>
            <p:cNvSpPr/>
            <p:nvPr/>
          </p:nvSpPr>
          <p:spPr>
            <a:xfrm>
              <a:off x="2005864" y="2807"/>
              <a:ext cx="5615" cy="4890817"/>
            </a:xfrm>
            <a:custGeom>
              <a:avLst/>
              <a:gdLst>
                <a:gd name="connsiteX0" fmla="*/ -2189 w 5615"/>
                <a:gd name="connsiteY0" fmla="*/ 4890334 h 4890817"/>
                <a:gd name="connsiteX1" fmla="*/ -2189 w 5615"/>
                <a:gd name="connsiteY1" fmla="*/ -483 h 4890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890817">
                  <a:moveTo>
                    <a:pt x="-2189" y="4890334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12" name="Freeform: Shape 1911">
              <a:extLst>
                <a:ext uri="{FF2B5EF4-FFF2-40B4-BE49-F238E27FC236}">
                  <a16:creationId xmlns:a16="http://schemas.microsoft.com/office/drawing/2014/main" id="{15D2AF90-9DE0-4D9B-828D-4B9BB66130B3}"/>
                </a:ext>
              </a:extLst>
            </p:cNvPr>
            <p:cNvSpPr/>
            <p:nvPr/>
          </p:nvSpPr>
          <p:spPr>
            <a:xfrm>
              <a:off x="7020215" y="126341"/>
              <a:ext cx="5615" cy="4890817"/>
            </a:xfrm>
            <a:custGeom>
              <a:avLst/>
              <a:gdLst>
                <a:gd name="connsiteX0" fmla="*/ -2189 w 5615"/>
                <a:gd name="connsiteY0" fmla="*/ -483 h 4890817"/>
                <a:gd name="connsiteX1" fmla="*/ -2189 w 5615"/>
                <a:gd name="connsiteY1" fmla="*/ 4890334 h 4890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890817">
                  <a:moveTo>
                    <a:pt x="-2189" y="-483"/>
                  </a:moveTo>
                  <a:lnTo>
                    <a:pt x="-2189" y="4890334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13" name="Freeform: Shape 1912">
              <a:extLst>
                <a:ext uri="{FF2B5EF4-FFF2-40B4-BE49-F238E27FC236}">
                  <a16:creationId xmlns:a16="http://schemas.microsoft.com/office/drawing/2014/main" id="{71F635AB-6C8B-44BE-933B-78BE20A8FA9A}"/>
                </a:ext>
              </a:extLst>
            </p:cNvPr>
            <p:cNvSpPr/>
            <p:nvPr/>
          </p:nvSpPr>
          <p:spPr>
            <a:xfrm>
              <a:off x="2129398" y="5017158"/>
              <a:ext cx="4890817" cy="5615"/>
            </a:xfrm>
            <a:custGeom>
              <a:avLst/>
              <a:gdLst>
                <a:gd name="connsiteX0" fmla="*/ 4888629 w 4890817"/>
                <a:gd name="connsiteY0" fmla="*/ -483 h 5615"/>
                <a:gd name="connsiteX1" fmla="*/ -2189 w 4890817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90817" h="5615">
                  <a:moveTo>
                    <a:pt x="4888629" y="-483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14" name="Freeform: Shape 1913">
              <a:extLst>
                <a:ext uri="{FF2B5EF4-FFF2-40B4-BE49-F238E27FC236}">
                  <a16:creationId xmlns:a16="http://schemas.microsoft.com/office/drawing/2014/main" id="{44FC4D43-AB97-4275-B328-F14C14E0DDC3}"/>
                </a:ext>
              </a:extLst>
            </p:cNvPr>
            <p:cNvSpPr/>
            <p:nvPr/>
          </p:nvSpPr>
          <p:spPr>
            <a:xfrm>
              <a:off x="2129398" y="126341"/>
              <a:ext cx="5615" cy="4890817"/>
            </a:xfrm>
            <a:custGeom>
              <a:avLst/>
              <a:gdLst>
                <a:gd name="connsiteX0" fmla="*/ -2189 w 5615"/>
                <a:gd name="connsiteY0" fmla="*/ 4890334 h 4890817"/>
                <a:gd name="connsiteX1" fmla="*/ -2189 w 5615"/>
                <a:gd name="connsiteY1" fmla="*/ -483 h 4890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5" h="4890817">
                  <a:moveTo>
                    <a:pt x="-2189" y="4890334"/>
                  </a:moveTo>
                  <a:lnTo>
                    <a:pt x="-218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65" name="Freeform: Shape 2864">
              <a:extLst>
                <a:ext uri="{FF2B5EF4-FFF2-40B4-BE49-F238E27FC236}">
                  <a16:creationId xmlns:a16="http://schemas.microsoft.com/office/drawing/2014/main" id="{6B5D9ADF-3313-4BDE-B165-A41073C6E704}"/>
                </a:ext>
              </a:extLst>
            </p:cNvPr>
            <p:cNvSpPr/>
            <p:nvPr/>
          </p:nvSpPr>
          <p:spPr>
            <a:xfrm>
              <a:off x="2129398" y="126341"/>
              <a:ext cx="4890817" cy="5615"/>
            </a:xfrm>
            <a:custGeom>
              <a:avLst/>
              <a:gdLst>
                <a:gd name="connsiteX0" fmla="*/ -2189 w 4890817"/>
                <a:gd name="connsiteY0" fmla="*/ -483 h 5615"/>
                <a:gd name="connsiteX1" fmla="*/ 4888629 w 4890817"/>
                <a:gd name="connsiteY1" fmla="*/ -483 h 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90817" h="5615">
                  <a:moveTo>
                    <a:pt x="-2189" y="-483"/>
                  </a:moveTo>
                  <a:lnTo>
                    <a:pt x="4888629" y="-483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66" name="Freeform: Shape 2865">
              <a:extLst>
                <a:ext uri="{FF2B5EF4-FFF2-40B4-BE49-F238E27FC236}">
                  <a16:creationId xmlns:a16="http://schemas.microsoft.com/office/drawing/2014/main" id="{CE2CC658-719E-4DB2-809D-5964DD6CEB9F}"/>
                </a:ext>
              </a:extLst>
            </p:cNvPr>
            <p:cNvSpPr/>
            <p:nvPr userDrawn="1"/>
          </p:nvSpPr>
          <p:spPr>
            <a:xfrm>
              <a:off x="3628650" y="2220801"/>
              <a:ext cx="701897" cy="367719"/>
            </a:xfrm>
            <a:custGeom>
              <a:avLst/>
              <a:gdLst>
                <a:gd name="connsiteX0" fmla="*/ 699708 w 701896"/>
                <a:gd name="connsiteY0" fmla="*/ 347659 h 348141"/>
                <a:gd name="connsiteX1" fmla="*/ 348030 w 701896"/>
                <a:gd name="connsiteY1" fmla="*/ -482 h 348141"/>
                <a:gd name="connsiteX2" fmla="*/ -2189 w 701896"/>
                <a:gd name="connsiteY2" fmla="*/ 347659 h 34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1896" h="348141">
                  <a:moveTo>
                    <a:pt x="699708" y="347659"/>
                  </a:moveTo>
                  <a:cubicBezTo>
                    <a:pt x="699314" y="154974"/>
                    <a:pt x="541809" y="-892"/>
                    <a:pt x="348030" y="-482"/>
                  </a:cubicBezTo>
                  <a:cubicBezTo>
                    <a:pt x="154755" y="-67"/>
                    <a:pt x="-1796" y="155552"/>
                    <a:pt x="-2189" y="347659"/>
                  </a:cubicBezTo>
                </a:path>
              </a:pathLst>
            </a:custGeom>
            <a:solidFill>
              <a:srgbClr val="E86F51"/>
            </a:solidFill>
            <a:ln w="31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5157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5" pos="610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79" y="195263"/>
            <a:ext cx="6911997" cy="792162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de-CH" noProof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AD1FF95B-E30A-4857-AF59-C4D42E694286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460875" y="206148"/>
            <a:ext cx="1134247" cy="781277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de-CH"/>
              <a:t>Home Institution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373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05941150-30DE-48F5-9038-0E82CD18DE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878" y="195262"/>
            <a:ext cx="8046000" cy="4186238"/>
          </a:xfrm>
        </p:spPr>
        <p:txBody>
          <a:bodyPr tIns="216000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794466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122" y="1059657"/>
            <a:ext cx="3942000" cy="352821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de-CH" noProof="0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21A3BAE-B19D-4390-B4A5-2C8A2CC87C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879" y="1059657"/>
            <a:ext cx="3780000" cy="3528218"/>
          </a:xfrm>
        </p:spPr>
        <p:txBody>
          <a:bodyPr tIns="162000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1FAC8CC5-F1F4-4F8E-A7A1-66820957738D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460875" y="206148"/>
            <a:ext cx="1134247" cy="77372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de-CH"/>
              <a:t>Home Institution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52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9CEF804-E58C-481B-A606-7D35AF68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79" y="195262"/>
            <a:ext cx="6911996" cy="7846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CH" noProof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5C6EC0D-393C-42F2-B6A7-B19C9B098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50" y="1057275"/>
            <a:ext cx="8055372" cy="3530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31DE82-DD7D-418F-8B8C-B87D00AE2660}"/>
              </a:ext>
            </a:extLst>
          </p:cNvPr>
          <p:cNvSpPr txBox="1"/>
          <p:nvPr userDrawn="1"/>
        </p:nvSpPr>
        <p:spPr>
          <a:xfrm>
            <a:off x="8276828" y="4661989"/>
            <a:ext cx="327422" cy="28624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>
              <a:defRPr sz="1100">
                <a:latin typeface="+mj-lt"/>
              </a:defRPr>
            </a:lvl1pPr>
          </a:lstStyle>
          <a:p>
            <a:pPr lvl="0" algn="r"/>
            <a:fld id="{691CF962-4B54-4881-9760-CAD2BA50A0D4}" type="slidenum">
              <a:rPr lang="en-US" sz="800" smtClean="0"/>
              <a:pPr lvl="0" algn="r"/>
              <a:t>‹#›</a:t>
            </a:fld>
            <a:endParaRPr lang="en-US" sz="8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E357C0-7AC7-4EA7-8C19-B7415F43587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23636" y="4650770"/>
            <a:ext cx="1168044" cy="297467"/>
            <a:chOff x="523636" y="4499514"/>
            <a:chExt cx="1761976" cy="4487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E6FA879-DAB8-4108-9988-0684BD89686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l="-1960" t="-1004" r="255" b="-591"/>
            <a:stretch/>
          </p:blipFill>
          <p:spPr>
            <a:xfrm>
              <a:off x="523636" y="4516438"/>
              <a:ext cx="431800" cy="431800"/>
            </a:xfrm>
            <a:prstGeom prst="rect">
              <a:avLst/>
            </a:prstGeom>
          </p:spPr>
        </p:pic>
        <p:pic>
          <p:nvPicPr>
            <p:cNvPr id="7" name="Grafik 7">
              <a:extLst>
                <a:ext uri="{FF2B5EF4-FFF2-40B4-BE49-F238E27FC236}">
                  <a16:creationId xmlns:a16="http://schemas.microsoft.com/office/drawing/2014/main" id="{1334B87F-9FEC-40F2-9377-0994675F7592}"/>
                </a:ext>
              </a:extLst>
            </p:cNvPr>
            <p:cNvPicPr preferRelativeResize="0">
              <a:picLocks noChangeAspect="1"/>
            </p:cNvPicPr>
            <p:nvPr userDrawn="1"/>
          </p:nvPicPr>
          <p:blipFill rotWithShape="1">
            <a:blip r:embed="rId21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t="13127" b="18372"/>
            <a:stretch/>
          </p:blipFill>
          <p:spPr>
            <a:xfrm>
              <a:off x="827584" y="4499514"/>
              <a:ext cx="1458028" cy="44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6612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41" r:id="rId2"/>
    <p:sldLayoutId id="2147483746" r:id="rId3"/>
    <p:sldLayoutId id="2147483747" r:id="rId4"/>
    <p:sldLayoutId id="2147483751" r:id="rId5"/>
    <p:sldLayoutId id="2147483752" r:id="rId6"/>
    <p:sldLayoutId id="2147483724" r:id="rId7"/>
    <p:sldLayoutId id="2147483726" r:id="rId8"/>
    <p:sldLayoutId id="2147483727" r:id="rId9"/>
    <p:sldLayoutId id="2147483728" r:id="rId10"/>
    <p:sldLayoutId id="2147483758" r:id="rId11"/>
    <p:sldLayoutId id="2147483745" r:id="rId12"/>
    <p:sldLayoutId id="2147483753" r:id="rId13"/>
    <p:sldLayoutId id="2147483754" r:id="rId14"/>
    <p:sldLayoutId id="2147483755" r:id="rId15"/>
    <p:sldLayoutId id="2147483756" r:id="rId16"/>
    <p:sldLayoutId id="2147483757" r:id="rId17"/>
  </p:sldLayoutIdLst>
  <p:hf sldNum="0"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950" b="1" kern="1200">
          <a:solidFill>
            <a:schemeClr val="tx1"/>
          </a:solidFill>
          <a:latin typeface="+mj-lt"/>
          <a:ea typeface="+mj-ea"/>
          <a:cs typeface="Segoe UI" panose="020B0502040204020203" pitchFamily="34" charset="0"/>
        </a:defRPr>
      </a:lvl1pPr>
    </p:titleStyle>
    <p:bodyStyle>
      <a:lvl1pPr marL="202500" indent="-20250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j-lt"/>
          <a:ea typeface="+mn-ea"/>
          <a:cs typeface="Segoe UI" panose="020B0502040204020203" pitchFamily="34" charset="0"/>
        </a:defRPr>
      </a:lvl1pPr>
      <a:lvl2pPr marL="403622" indent="-203597" algn="l" defTabSz="685800" rtl="0" eaLnBrk="1" latinLnBrk="0" hangingPunct="1">
        <a:lnSpc>
          <a:spcPct val="100000"/>
        </a:lnSpc>
        <a:spcBef>
          <a:spcPts val="375"/>
        </a:spcBef>
        <a:buFont typeface="Symbol" panose="05050102010706020507" pitchFamily="18" charset="2"/>
        <a:buChar char="-"/>
        <a:defRPr sz="1350" kern="1200">
          <a:solidFill>
            <a:schemeClr val="tx1"/>
          </a:solidFill>
          <a:latin typeface="+mj-lt"/>
          <a:ea typeface="+mn-ea"/>
          <a:cs typeface="Segoe UI" panose="020B0502040204020203" pitchFamily="34" charset="0"/>
        </a:defRPr>
      </a:lvl2pPr>
      <a:lvl3pPr marL="607500" indent="-202500" algn="l" defTabSz="685800" rtl="0" eaLnBrk="1" latinLnBrk="0" hangingPunct="1">
        <a:lnSpc>
          <a:spcPct val="100000"/>
        </a:lnSpc>
        <a:spcBef>
          <a:spcPts val="375"/>
        </a:spcBef>
        <a:buFont typeface="Symbol" panose="05050102010706020507" pitchFamily="18" charset="2"/>
        <a:buChar char="-"/>
        <a:defRPr sz="1350" kern="1200">
          <a:solidFill>
            <a:schemeClr val="tx1"/>
          </a:solidFill>
          <a:latin typeface="+mj-lt"/>
          <a:ea typeface="+mn-ea"/>
          <a:cs typeface="Segoe UI" panose="020B0502040204020203" pitchFamily="34" charset="0"/>
        </a:defRPr>
      </a:lvl3pPr>
      <a:lvl4pPr marL="810000" indent="-203597" algn="l" defTabSz="685800" rtl="0" eaLnBrk="1" latinLnBrk="0" hangingPunct="1">
        <a:lnSpc>
          <a:spcPct val="100000"/>
        </a:lnSpc>
        <a:spcBef>
          <a:spcPts val="375"/>
        </a:spcBef>
        <a:buFont typeface="Symbol" panose="05050102010706020507" pitchFamily="18" charset="2"/>
        <a:buChar char="-"/>
        <a:defRPr sz="1350" kern="1200">
          <a:solidFill>
            <a:schemeClr val="tx1"/>
          </a:solidFill>
          <a:latin typeface="+mj-lt"/>
          <a:ea typeface="+mn-ea"/>
          <a:cs typeface="Segoe UI" panose="020B0502040204020203" pitchFamily="34" charset="0"/>
        </a:defRPr>
      </a:lvl4pPr>
      <a:lvl5pPr marL="1012500" indent="-202500" algn="l" defTabSz="685800" rtl="0" eaLnBrk="1" latinLnBrk="0" hangingPunct="1">
        <a:lnSpc>
          <a:spcPct val="100000"/>
        </a:lnSpc>
        <a:spcBef>
          <a:spcPts val="375"/>
        </a:spcBef>
        <a:buFont typeface="Symbol" panose="05050102010706020507" pitchFamily="18" charset="2"/>
        <a:buChar char="-"/>
        <a:defRPr sz="1350" kern="1200">
          <a:solidFill>
            <a:schemeClr val="tx1"/>
          </a:solidFill>
          <a:latin typeface="+mj-lt"/>
          <a:ea typeface="+mn-ea"/>
          <a:cs typeface="Segoe UI" panose="020B0502040204020203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40" userDrawn="1">
          <p15:clr>
            <a:srgbClr val="F26B43"/>
          </p15:clr>
        </p15:guide>
        <p15:guide id="3" pos="7219">
          <p15:clr>
            <a:srgbClr val="F26B43"/>
          </p15:clr>
        </p15:guide>
        <p15:guide id="4" orient="horz" pos="123" userDrawn="1">
          <p15:clr>
            <a:srgbClr val="F26B43"/>
          </p15:clr>
        </p15:guide>
        <p15:guide id="5" orient="horz" pos="667" userDrawn="1">
          <p15:clr>
            <a:srgbClr val="F26B43"/>
          </p15:clr>
        </p15:guide>
        <p15:guide id="6" orient="horz" pos="3117" userDrawn="1">
          <p15:clr>
            <a:srgbClr val="F26B43"/>
          </p15:clr>
        </p15:guide>
        <p15:guide id="7" pos="5420" userDrawn="1">
          <p15:clr>
            <a:srgbClr val="F26B43"/>
          </p15:clr>
        </p15:guide>
        <p15:guide id="8" orient="horz" pos="622" userDrawn="1">
          <p15:clr>
            <a:srgbClr val="F26B43"/>
          </p15:clr>
        </p15:guide>
        <p15:guide id="9" orient="horz" pos="1620" userDrawn="1">
          <p15:clr>
            <a:srgbClr val="F26B43"/>
          </p15:clr>
        </p15:guide>
        <p15:guide id="10" orient="horz" pos="2890" userDrawn="1">
          <p15:clr>
            <a:srgbClr val="F26B43"/>
          </p15:clr>
        </p15:guide>
        <p15:guide id="11" pos="2880" userDrawn="1">
          <p15:clr>
            <a:srgbClr val="F26B43"/>
          </p15:clr>
        </p15:guide>
        <p15:guide id="12" orient="horz" pos="293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3.sv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0.emf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hyperlink" Target="https://urban-futures.empa.ch/symposium-program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06545F35-8AEC-40A7-AFE1-1BA6DE0A22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u="sng"/>
              <a:t>First </a:t>
            </a:r>
            <a:r>
              <a:rPr lang="de-CH" u="sng" err="1"/>
              <a:t>name</a:t>
            </a:r>
            <a:r>
              <a:rPr lang="de-CH" u="sng"/>
              <a:t> A Last Name A</a:t>
            </a:r>
            <a:r>
              <a:rPr lang="de-CH" u="sng" baseline="30000"/>
              <a:t>1</a:t>
            </a:r>
            <a:r>
              <a:rPr lang="de-CH"/>
              <a:t>, First Name B Last Name B</a:t>
            </a:r>
            <a:r>
              <a:rPr lang="de-CH" baseline="30000"/>
              <a:t>2</a:t>
            </a:r>
            <a:r>
              <a:rPr lang="de-CH"/>
              <a:t>, …</a:t>
            </a:r>
            <a:endParaRPr lang="en-US"/>
          </a:p>
          <a:p>
            <a:endParaRPr lang="en-US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A3F2BF66-FAF4-45F1-8F27-4BDE8734CE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7211D421-43FE-4775-9D25-08FBA770C2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/>
              <a:t>1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8808C5-9FAB-43A9-BC36-7D11E9DC83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0245" y="1065681"/>
            <a:ext cx="5451915" cy="1338828"/>
          </a:xfrm>
        </p:spPr>
        <p:txBody>
          <a:bodyPr/>
          <a:lstStyle/>
          <a:p>
            <a:r>
              <a:rPr lang="de-CH"/>
              <a:t>Urban Futures Symposium 2025</a:t>
            </a:r>
            <a:br>
              <a:rPr lang="de-CH"/>
            </a:br>
            <a:r>
              <a:rPr lang="de-CH" sz="2400" b="0"/>
              <a:t>Oral </a:t>
            </a:r>
            <a:r>
              <a:rPr lang="de-CH" sz="2400" b="0" err="1"/>
              <a:t>presentation</a:t>
            </a:r>
            <a:r>
              <a:rPr lang="de-CH" sz="2400" b="0"/>
              <a:t> </a:t>
            </a:r>
            <a:r>
              <a:rPr lang="de-CH" sz="2400" b="0" err="1"/>
              <a:t>template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B4828-C9DA-401E-A8C9-B329B40016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0273" y="2398012"/>
            <a:ext cx="2856551" cy="415498"/>
          </a:xfrm>
        </p:spPr>
        <p:txBody>
          <a:bodyPr/>
          <a:lstStyle/>
          <a:p>
            <a:r>
              <a:rPr lang="en-US" noProof="0"/>
              <a:t>Urban Futures Symposium 2025</a:t>
            </a:r>
            <a:br>
              <a:rPr lang="en-US" noProof="0"/>
            </a:br>
            <a:r>
              <a:rPr lang="en-US" noProof="0"/>
              <a:t>Dubendorf, September 01 – 02, 2025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7E5C6B0-9466-42BE-870E-DEBEE55E9B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0342" y="3671488"/>
            <a:ext cx="4964102" cy="161583"/>
          </a:xfrm>
        </p:spPr>
        <p:txBody>
          <a:bodyPr/>
          <a:lstStyle/>
          <a:p>
            <a:r>
              <a:rPr lang="de-CH"/>
              <a:t>e.g., Urban Energy Systems Laboratory, Empa, </a:t>
            </a:r>
            <a:r>
              <a:rPr lang="de-CH" err="1"/>
              <a:t>Switzerland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2F5403-2E6B-4529-83ED-E0CF6D2FC1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3707D2-D8E7-46D9-8F0E-ADD9F3E330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E190EE0-F030-493B-AC38-22DF5B4AE80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D305E2-777C-4655-BED2-B4679E1F8D9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870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A26B849A-7274-807E-7708-E565E4FD5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Segoe UI"/>
              </a:rPr>
              <a:t>Example slide 02</a:t>
            </a:r>
            <a:br>
              <a:rPr lang="en-GB" dirty="0"/>
            </a:br>
            <a:r>
              <a:rPr lang="en-GB" sz="1800" b="0" dirty="0">
                <a:cs typeface="Segoe UI"/>
              </a:rPr>
              <a:t>UFS conference venue</a:t>
            </a:r>
            <a:endParaRPr lang="en-GB" b="0" dirty="0">
              <a:cs typeface="Segoe UI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0852E11-953A-06F6-4D91-80833EBA5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201930" indent="-201930"/>
            <a:r>
              <a:rPr lang="en-GB" dirty="0">
                <a:cs typeface="Segoe UI"/>
              </a:rPr>
              <a:t>The conference will take place at the NEST building, VE building, LB building and the Akademie on the Empa Dubendorf campus</a:t>
            </a:r>
            <a:endParaRPr lang="en-US" dirty="0"/>
          </a:p>
          <a:p>
            <a:pPr marL="201930" indent="-201930"/>
            <a:r>
              <a:rPr lang="en-GB" dirty="0">
                <a:cs typeface="Segoe UI"/>
              </a:rPr>
              <a:t>Lunch will take place at Akademie Foyer 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052C1D30-BCD1-4C51-B963-0E9C9041CB4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01" t="15302" r="8886" b="29549"/>
          <a:stretch/>
        </p:blipFill>
        <p:spPr>
          <a:xfrm>
            <a:off x="548877" y="1059654"/>
            <a:ext cx="1800000" cy="1440000"/>
          </a:xfr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CD7D143-1DA5-4E92-9E9B-E699F9B6F5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CH"/>
              <a:t>NEST </a:t>
            </a:r>
            <a:r>
              <a:rPr lang="de-CH" err="1"/>
              <a:t>building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FC067B3-EF55-4F2F-9F8C-4E58AAD9A5D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CH"/>
              <a:t>VE </a:t>
            </a:r>
            <a:r>
              <a:rPr lang="de-CH" err="1"/>
              <a:t>building</a:t>
            </a:r>
            <a:r>
              <a:rPr lang="de-CH"/>
              <a:t> </a:t>
            </a:r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66147D3-4DC8-4B93-A779-D8F3428E1B3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/>
              <a:t>LB building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BD274E-CF98-4E92-B34A-DC81A52B050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de-CH"/>
              <a:t>Akademie</a:t>
            </a:r>
            <a:endParaRPr lang="en-GB"/>
          </a:p>
        </p:txBody>
      </p:sp>
      <p:pic>
        <p:nvPicPr>
          <p:cNvPr id="23" name="Grafik 3">
            <a:extLst>
              <a:ext uri="{FF2B5EF4-FFF2-40B4-BE49-F238E27FC236}">
                <a16:creationId xmlns:a16="http://schemas.microsoft.com/office/drawing/2014/main" id="{2803A58F-9668-4BD2-9379-DC34ED755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686" y="195263"/>
            <a:ext cx="422564" cy="464820"/>
          </a:xfrm>
          <a:prstGeom prst="rect">
            <a:avLst/>
          </a:prstGeom>
        </p:spPr>
      </p:pic>
      <p:pic>
        <p:nvPicPr>
          <p:cNvPr id="18" name="Picture Placeholder 28">
            <a:extLst>
              <a:ext uri="{FF2B5EF4-FFF2-40B4-BE49-F238E27FC236}">
                <a16:creationId xmlns:a16="http://schemas.microsoft.com/office/drawing/2014/main" id="{66A71636-2476-4A17-BB03-6B4B70ED29F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3108" t="16352" r="9634" b="31630"/>
          <a:stretch/>
        </p:blipFill>
        <p:spPr>
          <a:xfrm>
            <a:off x="2633663" y="1060450"/>
            <a:ext cx="1800225" cy="1439863"/>
          </a:xfrm>
        </p:spPr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87A8996A-D545-43A3-AE58-643181BEBF5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618" t="15362" r="9196" b="29165"/>
          <a:stretch/>
        </p:blipFill>
        <p:spPr>
          <a:xfrm>
            <a:off x="4719125" y="1058861"/>
            <a:ext cx="1800000" cy="1440000"/>
          </a:xfrm>
        </p:spPr>
      </p:pic>
      <p:pic>
        <p:nvPicPr>
          <p:cNvPr id="30" name="Picture Placeholder 7">
            <a:extLst>
              <a:ext uri="{FF2B5EF4-FFF2-40B4-BE49-F238E27FC236}">
                <a16:creationId xmlns:a16="http://schemas.microsoft.com/office/drawing/2014/main" id="{83530768-AB11-4837-8579-D88AA7CCBD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0960" t="16706" r="9263" b="29579"/>
          <a:stretch/>
        </p:blipFill>
        <p:spPr>
          <a:xfrm>
            <a:off x="6804136" y="1061274"/>
            <a:ext cx="180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08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A26B849A-7274-807E-7708-E565E4FD5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Segoe UI"/>
              </a:rPr>
              <a:t>Example slide 03</a:t>
            </a:r>
            <a:br>
              <a:rPr lang="en-GB"/>
            </a:br>
            <a:r>
              <a:rPr lang="en-GB" b="0">
                <a:cs typeface="Segoe UI"/>
              </a:rPr>
              <a:t>Text and diagrams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9720B6-E200-4F74-9CCA-CF8DFFB82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01930" indent="-201930"/>
            <a:r>
              <a:rPr lang="de-CH" dirty="0" err="1">
                <a:cs typeface="Segoe UI"/>
              </a:rPr>
              <a:t>Please</a:t>
            </a:r>
            <a:r>
              <a:rPr lang="de-CH" dirty="0">
                <a:cs typeface="Segoe UI"/>
              </a:rPr>
              <a:t> </a:t>
            </a:r>
            <a:r>
              <a:rPr lang="en-US" dirty="0">
                <a:cs typeface="Segoe UI"/>
              </a:rPr>
              <a:t>do not overcrowd your slides!</a:t>
            </a:r>
          </a:p>
          <a:p>
            <a:pPr marL="201930" indent="-201930"/>
            <a:r>
              <a:rPr lang="en-US" dirty="0">
                <a:cs typeface="Segoe UI"/>
              </a:rPr>
              <a:t>Use illustrations generously</a:t>
            </a:r>
            <a:endParaRPr lang="de-CH">
              <a:cs typeface="Segoe UI"/>
            </a:endParaRPr>
          </a:p>
          <a:p>
            <a:pPr marL="201930" indent="-201930"/>
            <a:r>
              <a:rPr lang="de-CH" dirty="0">
                <a:cs typeface="Segoe UI"/>
              </a:rPr>
              <a:t>A </a:t>
            </a:r>
            <a:r>
              <a:rPr lang="de-CH" dirty="0" err="1">
                <a:cs typeface="Segoe UI"/>
              </a:rPr>
              <a:t>good</a:t>
            </a:r>
            <a:r>
              <a:rPr lang="de-CH" dirty="0">
                <a:cs typeface="Segoe UI"/>
              </a:rPr>
              <a:t> </a:t>
            </a:r>
            <a:r>
              <a:rPr lang="de-CH" dirty="0" err="1">
                <a:cs typeface="Segoe UI"/>
              </a:rPr>
              <a:t>rule</a:t>
            </a:r>
            <a:r>
              <a:rPr lang="de-CH" dirty="0">
                <a:cs typeface="Segoe UI"/>
              </a:rPr>
              <a:t> </a:t>
            </a:r>
            <a:r>
              <a:rPr lang="de-CH" dirty="0" err="1">
                <a:cs typeface="Segoe UI"/>
              </a:rPr>
              <a:t>of</a:t>
            </a:r>
            <a:r>
              <a:rPr lang="de-CH" dirty="0">
                <a:cs typeface="Segoe UI"/>
              </a:rPr>
              <a:t> </a:t>
            </a:r>
            <a:r>
              <a:rPr lang="de-CH" dirty="0" err="1">
                <a:cs typeface="Segoe UI"/>
              </a:rPr>
              <a:t>thumb</a:t>
            </a:r>
            <a:r>
              <a:rPr lang="de-CH" dirty="0">
                <a:cs typeface="Segoe UI"/>
              </a:rPr>
              <a:t> </a:t>
            </a:r>
            <a:r>
              <a:rPr lang="de-CH" dirty="0" err="1">
                <a:cs typeface="Segoe UI"/>
              </a:rPr>
              <a:t>is</a:t>
            </a:r>
            <a:r>
              <a:rPr lang="de-CH" dirty="0">
                <a:cs typeface="Segoe UI"/>
              </a:rPr>
              <a:t> </a:t>
            </a:r>
            <a:r>
              <a:rPr lang="de-CH" dirty="0" err="1">
                <a:cs typeface="Segoe UI"/>
              </a:rPr>
              <a:t>the</a:t>
            </a:r>
            <a:r>
              <a:rPr lang="de-CH" dirty="0">
                <a:cs typeface="Segoe UI"/>
              </a:rPr>
              <a:t> </a:t>
            </a:r>
            <a:r>
              <a:rPr lang="de-CH" i="1" dirty="0">
                <a:cs typeface="Segoe UI"/>
              </a:rPr>
              <a:t>7x7-rule</a:t>
            </a:r>
          </a:p>
          <a:p>
            <a:pPr marL="403225" lvl="1" indent="-203200"/>
            <a:r>
              <a:rPr lang="de-CH" dirty="0" err="1">
                <a:cs typeface="Segoe UI"/>
              </a:rPr>
              <a:t>No</a:t>
            </a:r>
            <a:r>
              <a:rPr lang="de-CH" dirty="0">
                <a:cs typeface="Segoe UI"/>
              </a:rPr>
              <a:t> </a:t>
            </a:r>
            <a:r>
              <a:rPr lang="de-CH" dirty="0" err="1">
                <a:cs typeface="Segoe UI"/>
              </a:rPr>
              <a:t>more</a:t>
            </a:r>
            <a:r>
              <a:rPr lang="de-CH" dirty="0">
                <a:cs typeface="Segoe UI"/>
              </a:rPr>
              <a:t> </a:t>
            </a:r>
            <a:r>
              <a:rPr lang="de-CH" dirty="0" err="1">
                <a:cs typeface="Segoe UI"/>
              </a:rPr>
              <a:t>than</a:t>
            </a:r>
            <a:r>
              <a:rPr lang="de-CH" dirty="0">
                <a:cs typeface="Segoe UI"/>
              </a:rPr>
              <a:t> </a:t>
            </a:r>
            <a:r>
              <a:rPr lang="de-CH" dirty="0" err="1">
                <a:cs typeface="Segoe UI"/>
              </a:rPr>
              <a:t>seven</a:t>
            </a:r>
            <a:r>
              <a:rPr lang="de-CH" dirty="0">
                <a:cs typeface="Segoe UI"/>
              </a:rPr>
              <a:t> </a:t>
            </a:r>
            <a:r>
              <a:rPr lang="de-CH" dirty="0" err="1">
                <a:cs typeface="Segoe UI"/>
              </a:rPr>
              <a:t>words</a:t>
            </a:r>
            <a:r>
              <a:rPr lang="de-CH" dirty="0">
                <a:cs typeface="Segoe UI"/>
              </a:rPr>
              <a:t> per </a:t>
            </a:r>
            <a:r>
              <a:rPr lang="de-CH" dirty="0" err="1">
                <a:cs typeface="Segoe UI"/>
              </a:rPr>
              <a:t>line</a:t>
            </a:r>
            <a:endParaRPr lang="de-CH">
              <a:cs typeface="Segoe UI"/>
            </a:endParaRPr>
          </a:p>
          <a:p>
            <a:pPr marL="403225" lvl="1" indent="-203200"/>
            <a:r>
              <a:rPr lang="de-CH" dirty="0" err="1">
                <a:cs typeface="Segoe UI"/>
              </a:rPr>
              <a:t>No</a:t>
            </a:r>
            <a:r>
              <a:rPr lang="de-CH" dirty="0">
                <a:cs typeface="Segoe UI"/>
              </a:rPr>
              <a:t> </a:t>
            </a:r>
            <a:r>
              <a:rPr lang="de-CH" dirty="0" err="1">
                <a:cs typeface="Segoe UI"/>
              </a:rPr>
              <a:t>more</a:t>
            </a:r>
            <a:r>
              <a:rPr lang="de-CH" dirty="0">
                <a:cs typeface="Segoe UI"/>
              </a:rPr>
              <a:t> </a:t>
            </a:r>
            <a:r>
              <a:rPr lang="de-CH" dirty="0" err="1">
                <a:cs typeface="Segoe UI"/>
              </a:rPr>
              <a:t>than</a:t>
            </a:r>
            <a:r>
              <a:rPr lang="de-CH" dirty="0">
                <a:cs typeface="Segoe UI"/>
              </a:rPr>
              <a:t> </a:t>
            </a:r>
            <a:r>
              <a:rPr lang="de-CH" dirty="0" err="1">
                <a:cs typeface="Segoe UI"/>
              </a:rPr>
              <a:t>seven</a:t>
            </a:r>
            <a:r>
              <a:rPr lang="de-CH" dirty="0">
                <a:cs typeface="Segoe UI"/>
              </a:rPr>
              <a:t> </a:t>
            </a:r>
            <a:r>
              <a:rPr lang="de-CH" dirty="0" err="1">
                <a:cs typeface="Segoe UI"/>
              </a:rPr>
              <a:t>lines</a:t>
            </a:r>
            <a:r>
              <a:rPr lang="de-CH" dirty="0">
                <a:cs typeface="Segoe UI"/>
              </a:rPr>
              <a:t> per </a:t>
            </a:r>
            <a:r>
              <a:rPr lang="de-CH" dirty="0" err="1">
                <a:cs typeface="Segoe UI"/>
              </a:rPr>
              <a:t>slide</a:t>
            </a:r>
            <a:endParaRPr lang="en-US">
              <a:cs typeface="Segoe UI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97633F2-7EEA-4320-B4B0-187BB8BCBA9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060" b="6060"/>
          <a:stretch/>
        </p:blipFill>
        <p:spPr>
          <a:xfrm>
            <a:off x="531018" y="1059657"/>
            <a:ext cx="4023121" cy="3528218"/>
          </a:xfrm>
        </p:spPr>
      </p:pic>
      <p:pic>
        <p:nvPicPr>
          <p:cNvPr id="9" name="Grafik 3">
            <a:extLst>
              <a:ext uri="{FF2B5EF4-FFF2-40B4-BE49-F238E27FC236}">
                <a16:creationId xmlns:a16="http://schemas.microsoft.com/office/drawing/2014/main" id="{BD1EAED8-FD90-4C75-9DAC-F9524FCA6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686" y="195263"/>
            <a:ext cx="422564" cy="46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04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06545F35-8AEC-40A7-AFE1-1BA6DE0A22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u="sng"/>
              <a:t>First </a:t>
            </a:r>
            <a:r>
              <a:rPr lang="de-CH" u="sng" err="1"/>
              <a:t>name</a:t>
            </a:r>
            <a:r>
              <a:rPr lang="de-CH" u="sng"/>
              <a:t> A Last Name A</a:t>
            </a:r>
            <a:r>
              <a:rPr lang="de-CH" u="sng" baseline="30000"/>
              <a:t>1</a:t>
            </a:r>
            <a:r>
              <a:rPr lang="de-CH"/>
              <a:t>, First Name B Last Name B</a:t>
            </a:r>
            <a:r>
              <a:rPr lang="de-CH" baseline="30000"/>
              <a:t>2</a:t>
            </a:r>
            <a:r>
              <a:rPr lang="de-CH"/>
              <a:t>, …</a:t>
            </a:r>
            <a:endParaRPr lang="en-US"/>
          </a:p>
          <a:p>
            <a:endParaRPr lang="en-US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61453DC6-8BFB-495B-BA14-601EF4D19E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7211D421-43FE-4775-9D25-08FBA770C2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/>
              <a:t>1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8808C5-9FAB-43A9-BC36-7D11E9DC83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CH"/>
              <a:t>Urban Futures Symposium 2025</a:t>
            </a:r>
            <a:br>
              <a:rPr lang="de-CH"/>
            </a:br>
            <a:r>
              <a:rPr lang="de-CH" sz="2400" b="0"/>
              <a:t>Oral </a:t>
            </a:r>
            <a:r>
              <a:rPr lang="de-CH" sz="2400" b="0" err="1"/>
              <a:t>presentation</a:t>
            </a:r>
            <a:r>
              <a:rPr lang="de-CH" sz="2400" b="0"/>
              <a:t> </a:t>
            </a:r>
            <a:r>
              <a:rPr lang="de-CH" sz="2400" b="0" err="1"/>
              <a:t>template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B4828-C9DA-401E-A8C9-B329B40016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/>
              <a:t>Urban Futures Symposium 2025</a:t>
            </a:r>
            <a:br>
              <a:rPr lang="en-US" noProof="0"/>
            </a:br>
            <a:r>
              <a:rPr lang="en-US" noProof="0"/>
              <a:t>Dubendorf, September 01 – 02, 2025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7E5C6B0-9466-42BE-870E-DEBEE55E9B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/>
              <a:t>e.g., Urban Energy Systems Laboratory, Empa, </a:t>
            </a:r>
            <a:r>
              <a:rPr lang="de-CH" err="1"/>
              <a:t>Switzerland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C2BE4E-45ED-43D8-B7EA-05FA2176F6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0D0463-50FE-4E10-87B7-913980DD39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924D65-40A2-4A1E-A475-A85C3C0917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10E8651-37A4-4731-A718-7CC6297D519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5257ECD-1290-4CC8-819C-EA4230EA05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7410811-7CED-4D4B-8F60-73BC855953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582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06545F35-8AEC-40A7-AFE1-1BA6DE0A22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u="sng"/>
              <a:t>First </a:t>
            </a:r>
            <a:r>
              <a:rPr lang="de-CH" u="sng" err="1"/>
              <a:t>name</a:t>
            </a:r>
            <a:r>
              <a:rPr lang="de-CH" u="sng"/>
              <a:t> A Last Name A</a:t>
            </a:r>
            <a:r>
              <a:rPr lang="de-CH" u="sng" baseline="30000"/>
              <a:t>1</a:t>
            </a:r>
            <a:r>
              <a:rPr lang="de-CH"/>
              <a:t>, First Name B Last Name B</a:t>
            </a:r>
            <a:r>
              <a:rPr lang="de-CH" baseline="30000"/>
              <a:t>2</a:t>
            </a:r>
            <a:r>
              <a:rPr lang="de-CH"/>
              <a:t>, …</a:t>
            </a:r>
            <a:endParaRPr lang="en-US"/>
          </a:p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21B7F76A-59EC-454F-A33E-0359436AE7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7211D421-43FE-4775-9D25-08FBA770C2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/>
              <a:t>1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8808C5-9FAB-43A9-BC36-7D11E9DC83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CH"/>
              <a:t>Urban Futures Symposium 2025</a:t>
            </a:r>
            <a:br>
              <a:rPr lang="de-CH"/>
            </a:br>
            <a:r>
              <a:rPr lang="de-CH" sz="2400" b="0"/>
              <a:t>Oral </a:t>
            </a:r>
            <a:r>
              <a:rPr lang="de-CH" sz="2400" b="0" err="1"/>
              <a:t>presentation</a:t>
            </a:r>
            <a:r>
              <a:rPr lang="de-CH" sz="2400" b="0"/>
              <a:t> </a:t>
            </a:r>
            <a:r>
              <a:rPr lang="de-CH" sz="2400" b="0" err="1"/>
              <a:t>template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B4828-C9DA-401E-A8C9-B329B40016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/>
              <a:t>Urban Futures Symposium 2025</a:t>
            </a:r>
            <a:br>
              <a:rPr lang="en-US" noProof="0"/>
            </a:br>
            <a:r>
              <a:rPr lang="en-US" noProof="0"/>
              <a:t>Dubendorf, September 01 – 02, 2025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7E5C6B0-9466-42BE-870E-DEBEE55E9B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/>
              <a:t>e.g., Urban Energy Systems Laboratory, Empa, </a:t>
            </a:r>
            <a:r>
              <a:rPr lang="de-CH" err="1"/>
              <a:t>Switzerland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EE7DBE1-DA26-4277-B202-5D8C3B7DCE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B3619A7-84F2-4E2B-A62B-1B34D49C49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3F348A7-F160-4E74-AE89-C5BF137EDE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C4E4B55-72D5-4E77-A494-19EB9C8B184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881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06545F35-8AEC-40A7-AFE1-1BA6DE0A22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u="sng"/>
              <a:t>First </a:t>
            </a:r>
            <a:r>
              <a:rPr lang="de-CH" u="sng" err="1"/>
              <a:t>name</a:t>
            </a:r>
            <a:r>
              <a:rPr lang="de-CH" u="sng"/>
              <a:t> A Last Name A</a:t>
            </a:r>
            <a:r>
              <a:rPr lang="de-CH" u="sng" baseline="30000"/>
              <a:t>1</a:t>
            </a:r>
            <a:r>
              <a:rPr lang="de-CH"/>
              <a:t>, First Name B Last Name B</a:t>
            </a:r>
            <a:r>
              <a:rPr lang="de-CH" baseline="30000"/>
              <a:t>2</a:t>
            </a:r>
            <a:r>
              <a:rPr lang="de-CH"/>
              <a:t>, …</a:t>
            </a:r>
            <a:endParaRPr lang="en-US"/>
          </a:p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219BE0D-4D21-4284-B6F6-95411EE0BA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7211D421-43FE-4775-9D25-08FBA770C2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/>
              <a:t>1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8808C5-9FAB-43A9-BC36-7D11E9DC83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CH"/>
              <a:t>Urban Futures Symposium 2025</a:t>
            </a:r>
            <a:br>
              <a:rPr lang="de-CH"/>
            </a:br>
            <a:r>
              <a:rPr lang="de-CH" sz="2400" b="0"/>
              <a:t>Oral </a:t>
            </a:r>
            <a:r>
              <a:rPr lang="de-CH" sz="2400" b="0" err="1"/>
              <a:t>presentation</a:t>
            </a:r>
            <a:r>
              <a:rPr lang="de-CH" sz="2400" b="0"/>
              <a:t> </a:t>
            </a:r>
            <a:r>
              <a:rPr lang="de-CH" sz="2400" b="0" err="1"/>
              <a:t>template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B4828-C9DA-401E-A8C9-B329B40016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/>
              <a:t>Urban Futures Symposium 2025</a:t>
            </a:r>
            <a:br>
              <a:rPr lang="en-US" noProof="0"/>
            </a:br>
            <a:r>
              <a:rPr lang="en-US" noProof="0"/>
              <a:t>Dubendorf, September 01 – 02, 2025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7E5C6B0-9466-42BE-870E-DEBEE55E9B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/>
              <a:t>e.g., Urban Energy Systems Laboratory, Empa, </a:t>
            </a:r>
            <a:r>
              <a:rPr lang="de-CH" err="1"/>
              <a:t>Switzerland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037F064-FEBC-4D0B-9C7D-C3205B083A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C0C75E-AB69-4935-AFC3-C763F6C99C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0EA2C8D-CF5C-478B-9C66-CF232E3BA7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12EEA10-F407-4148-8173-FFC900DD175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356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06545F35-8AEC-40A7-AFE1-1BA6DE0A22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u="sng"/>
              <a:t>First </a:t>
            </a:r>
            <a:r>
              <a:rPr lang="de-CH" u="sng" err="1"/>
              <a:t>name</a:t>
            </a:r>
            <a:r>
              <a:rPr lang="de-CH" u="sng"/>
              <a:t> A Last Name A</a:t>
            </a:r>
            <a:r>
              <a:rPr lang="de-CH" u="sng" baseline="30000"/>
              <a:t>1</a:t>
            </a:r>
            <a:r>
              <a:rPr lang="de-CH"/>
              <a:t>, First Name B Last Name B</a:t>
            </a:r>
            <a:r>
              <a:rPr lang="de-CH" baseline="30000"/>
              <a:t>2</a:t>
            </a:r>
            <a:r>
              <a:rPr lang="de-CH"/>
              <a:t>, …</a:t>
            </a:r>
            <a:endParaRPr lang="en-US"/>
          </a:p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1600656-18B5-4A82-9045-E407ADD837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7211D421-43FE-4775-9D25-08FBA770C2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/>
              <a:t>1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8808C5-9FAB-43A9-BC36-7D11E9DC83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CH"/>
              <a:t>Urban Futures Symposium 2025</a:t>
            </a:r>
            <a:br>
              <a:rPr lang="de-CH"/>
            </a:br>
            <a:r>
              <a:rPr lang="de-CH" sz="2400" b="0"/>
              <a:t>Oral </a:t>
            </a:r>
            <a:r>
              <a:rPr lang="de-CH" sz="2400" b="0" err="1"/>
              <a:t>presentation</a:t>
            </a:r>
            <a:r>
              <a:rPr lang="de-CH" sz="2400" b="0"/>
              <a:t> </a:t>
            </a:r>
            <a:r>
              <a:rPr lang="de-CH" sz="2400" b="0" err="1"/>
              <a:t>template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B4828-C9DA-401E-A8C9-B329B40016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/>
              <a:t>Urban Futures Symposium 2025</a:t>
            </a:r>
            <a:br>
              <a:rPr lang="en-US" noProof="0"/>
            </a:br>
            <a:r>
              <a:rPr lang="en-US" noProof="0"/>
              <a:t>Dubendorf, September 01 – 02, 2025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7E5C6B0-9466-42BE-870E-DEBEE55E9B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/>
              <a:t>e.g., Urban Energy Systems Laboratory, Empa, </a:t>
            </a:r>
            <a:r>
              <a:rPr lang="de-CH" err="1"/>
              <a:t>Switzerland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E2BAC3-D363-427D-8224-F2514823B9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3E9366C-FEDC-4AE6-B23F-B0FF3A16A2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C64671B-EBD8-465F-9519-F2F2497607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2869A4-813B-4383-9805-C0AF656ACEB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610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06545F35-8AEC-40A7-AFE1-1BA6DE0A22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u="sng"/>
              <a:t>First </a:t>
            </a:r>
            <a:r>
              <a:rPr lang="de-CH" u="sng" err="1"/>
              <a:t>name</a:t>
            </a:r>
            <a:r>
              <a:rPr lang="de-CH" u="sng"/>
              <a:t> A Last Name A</a:t>
            </a:r>
            <a:r>
              <a:rPr lang="de-CH" u="sng" baseline="30000"/>
              <a:t>1</a:t>
            </a:r>
            <a:r>
              <a:rPr lang="de-CH"/>
              <a:t>, First Name B Last Name B</a:t>
            </a:r>
            <a:r>
              <a:rPr lang="de-CH" baseline="30000"/>
              <a:t>2</a:t>
            </a:r>
            <a:r>
              <a:rPr lang="de-CH"/>
              <a:t>, …</a:t>
            </a:r>
            <a:endParaRPr lang="en-US"/>
          </a:p>
          <a:p>
            <a:endParaRPr lang="en-US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4F5CDEB5-FC4E-43D3-9A89-C91A064D52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7211D421-43FE-4775-9D25-08FBA770C2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/>
              <a:t>1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8808C5-9FAB-43A9-BC36-7D11E9DC83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CH"/>
              <a:t>Urban Futures Symposium 2025</a:t>
            </a:r>
            <a:br>
              <a:rPr lang="de-CH"/>
            </a:br>
            <a:r>
              <a:rPr lang="de-CH" sz="2400" b="0"/>
              <a:t>Oral </a:t>
            </a:r>
            <a:r>
              <a:rPr lang="de-CH" sz="2400" b="0" err="1"/>
              <a:t>presentation</a:t>
            </a:r>
            <a:r>
              <a:rPr lang="de-CH" sz="2400" b="0"/>
              <a:t> </a:t>
            </a:r>
            <a:r>
              <a:rPr lang="de-CH" sz="2400" b="0" err="1"/>
              <a:t>template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B4828-C9DA-401E-A8C9-B329B40016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/>
              <a:t>Urban Futures Symposium 2025</a:t>
            </a:r>
            <a:br>
              <a:rPr lang="en-US" noProof="0"/>
            </a:br>
            <a:r>
              <a:rPr lang="en-US" noProof="0"/>
              <a:t>Dubendorf, September 01 – 02, 2025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7E5C6B0-9466-42BE-870E-DEBEE55E9B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/>
              <a:t>e.g., Urban Energy Systems Laboratory, Empa, </a:t>
            </a:r>
            <a:r>
              <a:rPr lang="de-CH" err="1"/>
              <a:t>Switzerland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D1D536-1AAD-44BE-BF95-43B8BC0FBE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84FB69-F7EA-4C7E-93D2-8AD0273365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8159E3-9F69-4FAF-BE26-D7D77305E59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B6842F-3BC2-4EA5-A120-811DD6BDB53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244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06545F35-8AEC-40A7-AFE1-1BA6DE0A22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u="sng"/>
              <a:t>First </a:t>
            </a:r>
            <a:r>
              <a:rPr lang="de-CH" u="sng" err="1"/>
              <a:t>name</a:t>
            </a:r>
            <a:r>
              <a:rPr lang="de-CH" u="sng"/>
              <a:t> A Last Name A</a:t>
            </a:r>
            <a:r>
              <a:rPr lang="de-CH" u="sng" baseline="30000"/>
              <a:t>1</a:t>
            </a:r>
            <a:r>
              <a:rPr lang="de-CH"/>
              <a:t>, First Name B Last Name B</a:t>
            </a:r>
            <a:r>
              <a:rPr lang="de-CH" baseline="30000"/>
              <a:t>2</a:t>
            </a:r>
            <a:r>
              <a:rPr lang="de-CH"/>
              <a:t>, …</a:t>
            </a:r>
            <a:endParaRPr lang="en-US"/>
          </a:p>
          <a:p>
            <a:endParaRPr lang="en-US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8E443C6A-3623-4126-8D51-2846D710CC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7211D421-43FE-4775-9D25-08FBA770C2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/>
              <a:t>1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8808C5-9FAB-43A9-BC36-7D11E9DC83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CH"/>
              <a:t>Urban Futures Symposium 2025</a:t>
            </a:r>
            <a:br>
              <a:rPr lang="de-CH"/>
            </a:br>
            <a:r>
              <a:rPr lang="de-CH" sz="2400" b="0"/>
              <a:t>Oral </a:t>
            </a:r>
            <a:r>
              <a:rPr lang="de-CH" sz="2400" b="0" err="1"/>
              <a:t>presentation</a:t>
            </a:r>
            <a:r>
              <a:rPr lang="de-CH" sz="2400" b="0"/>
              <a:t> </a:t>
            </a:r>
            <a:r>
              <a:rPr lang="de-CH" sz="2400" b="0" err="1"/>
              <a:t>template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B4828-C9DA-401E-A8C9-B329B40016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/>
              <a:t>Urban Futures Symposium 2025</a:t>
            </a:r>
            <a:br>
              <a:rPr lang="en-US" noProof="0"/>
            </a:br>
            <a:r>
              <a:rPr lang="en-US" noProof="0"/>
              <a:t>Dubendorf, September 01 – 02, 2025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7E5C6B0-9466-42BE-870E-DEBEE55E9B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/>
              <a:t>e.g., Urban Energy Systems Laboratory, Empa, </a:t>
            </a:r>
            <a:r>
              <a:rPr lang="de-CH" err="1"/>
              <a:t>Switzerland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AAE550-F6C0-4972-A824-76AEF22096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9E1896-D532-4A79-A79F-C94A7D0A85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7ACB96-9B22-47DB-8DF8-CFC8D70FAB1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62B0C4-4033-4A72-8ACA-1687130686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918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B333D-2588-4A7E-8D14-BCBAE63EE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275" y="1057275"/>
            <a:ext cx="8045450" cy="3314700"/>
          </a:xfrm>
        </p:spPr>
        <p:txBody>
          <a:bodyPr/>
          <a:lstStyle/>
          <a:p>
            <a:r>
              <a:rPr lang="de-CH" sz="1200" err="1"/>
              <a:t>You</a:t>
            </a:r>
            <a:r>
              <a:rPr lang="de-CH" sz="1200"/>
              <a:t> </a:t>
            </a:r>
            <a:r>
              <a:rPr lang="de-CH" sz="1200" err="1"/>
              <a:t>can</a:t>
            </a:r>
            <a:r>
              <a:rPr lang="de-CH" sz="1200"/>
              <a:t> </a:t>
            </a:r>
            <a:r>
              <a:rPr lang="de-CH" sz="1200" err="1"/>
              <a:t>use</a:t>
            </a:r>
            <a:r>
              <a:rPr lang="de-CH" sz="1200"/>
              <a:t> </a:t>
            </a:r>
            <a:r>
              <a:rPr lang="de-CH" sz="1200" err="1"/>
              <a:t>your</a:t>
            </a:r>
            <a:r>
              <a:rPr lang="de-CH" sz="1200"/>
              <a:t> own </a:t>
            </a:r>
            <a:r>
              <a:rPr lang="de-CH" sz="1200" err="1"/>
              <a:t>or</a:t>
            </a:r>
            <a:r>
              <a:rPr lang="de-CH" sz="1200"/>
              <a:t> </a:t>
            </a:r>
            <a:r>
              <a:rPr lang="de-CH" sz="1200" err="1"/>
              <a:t>this</a:t>
            </a:r>
            <a:r>
              <a:rPr lang="de-CH" sz="1200"/>
              <a:t> </a:t>
            </a:r>
            <a:r>
              <a:rPr lang="de-CH" sz="1200" err="1"/>
              <a:t>template</a:t>
            </a:r>
            <a:r>
              <a:rPr lang="de-CH" sz="1200"/>
              <a:t> </a:t>
            </a:r>
            <a:r>
              <a:rPr lang="de-CH" sz="1200" err="1"/>
              <a:t>for</a:t>
            </a:r>
            <a:r>
              <a:rPr lang="de-CH" sz="1200"/>
              <a:t> </a:t>
            </a:r>
            <a:r>
              <a:rPr lang="de-CH" sz="1200" err="1"/>
              <a:t>your</a:t>
            </a:r>
            <a:r>
              <a:rPr lang="de-CH" sz="1200"/>
              <a:t> oral </a:t>
            </a:r>
            <a:r>
              <a:rPr lang="de-CH" sz="1200" err="1"/>
              <a:t>presentation</a:t>
            </a:r>
            <a:r>
              <a:rPr lang="de-CH" sz="1200"/>
              <a:t> at </a:t>
            </a:r>
            <a:r>
              <a:rPr lang="de-CH" sz="1200" err="1"/>
              <a:t>the</a:t>
            </a:r>
            <a:r>
              <a:rPr lang="de-CH" sz="1200"/>
              <a:t> UFS!</a:t>
            </a:r>
          </a:p>
          <a:p>
            <a:r>
              <a:rPr lang="de-CH" sz="1200" err="1"/>
              <a:t>To</a:t>
            </a:r>
            <a:r>
              <a:rPr lang="de-CH" sz="1200"/>
              <a:t> </a:t>
            </a:r>
            <a:r>
              <a:rPr lang="de-CH" sz="1200" err="1"/>
              <a:t>personalize</a:t>
            </a:r>
            <a:r>
              <a:rPr lang="de-CH" sz="1200"/>
              <a:t> </a:t>
            </a:r>
            <a:r>
              <a:rPr lang="de-CH" sz="1200" err="1"/>
              <a:t>it</a:t>
            </a:r>
            <a:r>
              <a:rPr lang="de-CH" sz="1200"/>
              <a:t>, </a:t>
            </a:r>
            <a:r>
              <a:rPr lang="de-CH" sz="1200" err="1"/>
              <a:t>please</a:t>
            </a:r>
            <a:r>
              <a:rPr lang="de-CH" sz="1200"/>
              <a:t> follow </a:t>
            </a:r>
            <a:r>
              <a:rPr lang="de-CH" sz="1200" err="1"/>
              <a:t>these</a:t>
            </a:r>
            <a:r>
              <a:rPr lang="de-CH" sz="1200"/>
              <a:t> </a:t>
            </a:r>
            <a:r>
              <a:rPr lang="de-CH" sz="1200" err="1"/>
              <a:t>steps</a:t>
            </a:r>
            <a:r>
              <a:rPr lang="de-CH" sz="1200"/>
              <a:t>:</a:t>
            </a:r>
          </a:p>
          <a:p>
            <a:pPr marL="542925" lvl="1" indent="-342900">
              <a:buClr>
                <a:schemeClr val="accent5"/>
              </a:buClr>
              <a:buFont typeface="+mj-lt"/>
              <a:buAutoNum type="arabicPeriod"/>
            </a:pPr>
            <a:r>
              <a:rPr lang="de-CH" sz="1200"/>
              <a:t>Fill in </a:t>
            </a:r>
            <a:r>
              <a:rPr lang="de-CH" sz="1200" err="1"/>
              <a:t>the</a:t>
            </a:r>
            <a:r>
              <a:rPr lang="de-CH" sz="1200"/>
              <a:t> title </a:t>
            </a:r>
            <a:r>
              <a:rPr lang="de-CH" sz="1200" err="1"/>
              <a:t>slide</a:t>
            </a:r>
            <a:r>
              <a:rPr lang="de-CH" sz="1200"/>
              <a:t> and final </a:t>
            </a:r>
            <a:r>
              <a:rPr lang="de-CH" sz="1200" err="1"/>
              <a:t>slide</a:t>
            </a:r>
            <a:endParaRPr lang="de-CH" sz="1200"/>
          </a:p>
          <a:p>
            <a:pPr marL="542925" lvl="1" indent="-342900">
              <a:buClr>
                <a:schemeClr val="accent5"/>
              </a:buClr>
              <a:buFont typeface="+mj-lt"/>
              <a:buAutoNum type="arabicPeriod"/>
            </a:pPr>
            <a:r>
              <a:rPr lang="de-CH" sz="1200"/>
              <a:t>Insert </a:t>
            </a:r>
            <a:r>
              <a:rPr lang="de-CH" sz="1200" err="1"/>
              <a:t>your</a:t>
            </a:r>
            <a:r>
              <a:rPr lang="de-CH" sz="1200"/>
              <a:t> </a:t>
            </a:r>
            <a:r>
              <a:rPr lang="de-CH" sz="1200" err="1"/>
              <a:t>home</a:t>
            </a:r>
            <a:r>
              <a:rPr lang="de-CH" sz="1200"/>
              <a:t> </a:t>
            </a:r>
            <a:r>
              <a:rPr lang="de-CH" sz="1200" err="1"/>
              <a:t>institution</a:t>
            </a:r>
            <a:r>
              <a:rPr lang="de-CH" sz="1200"/>
              <a:t> logo in </a:t>
            </a:r>
            <a:r>
              <a:rPr lang="de-CH" sz="1200" err="1"/>
              <a:t>the</a:t>
            </a:r>
            <a:r>
              <a:rPr lang="de-CH" sz="1200"/>
              <a:t> </a:t>
            </a:r>
            <a:r>
              <a:rPr lang="de-CH" sz="1200" err="1"/>
              <a:t>upper</a:t>
            </a:r>
            <a:r>
              <a:rPr lang="de-CH" sz="1200"/>
              <a:t> </a:t>
            </a:r>
            <a:r>
              <a:rPr lang="de-CH" sz="1200" err="1"/>
              <a:t>right</a:t>
            </a:r>
            <a:r>
              <a:rPr lang="de-CH" sz="1200"/>
              <a:t> </a:t>
            </a:r>
            <a:r>
              <a:rPr lang="de-CH" sz="1200" err="1"/>
              <a:t>corner</a:t>
            </a:r>
            <a:r>
              <a:rPr lang="de-CH" sz="1200"/>
              <a:t> </a:t>
            </a:r>
            <a:r>
              <a:rPr lang="de-CH" sz="1200" err="1"/>
              <a:t>of</a:t>
            </a:r>
            <a:r>
              <a:rPr lang="de-CH" sz="1200"/>
              <a:t> </a:t>
            </a:r>
            <a:r>
              <a:rPr lang="de-CH" sz="1200" err="1"/>
              <a:t>the</a:t>
            </a:r>
            <a:r>
              <a:rPr lang="de-CH" sz="1200"/>
              <a:t> </a:t>
            </a:r>
            <a:r>
              <a:rPr lang="de-CH" sz="1200" err="1"/>
              <a:t>slides</a:t>
            </a:r>
            <a:endParaRPr lang="de-CH" sz="1200"/>
          </a:p>
          <a:p>
            <a:pPr marL="342900" indent="-342900">
              <a:buClr>
                <a:schemeClr val="accent5"/>
              </a:buClr>
              <a:buFont typeface="+mj-lt"/>
              <a:buAutoNum type="arabicPeriod"/>
            </a:pPr>
            <a:endParaRPr lang="en-US" sz="1200"/>
          </a:p>
          <a:p>
            <a:endParaRPr lang="en-GB" sz="120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013CB42-C4EF-4682-A5FA-D8EF8B5154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ECAAB23-9C22-4E14-80B0-32D4562F0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195263"/>
            <a:ext cx="6911975" cy="755650"/>
          </a:xfrm>
        </p:spPr>
        <p:txBody>
          <a:bodyPr/>
          <a:lstStyle/>
          <a:p>
            <a:r>
              <a:rPr lang="de-CH" err="1"/>
              <a:t>How</a:t>
            </a:r>
            <a:r>
              <a:rPr lang="de-CH"/>
              <a:t>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use</a:t>
            </a:r>
            <a:r>
              <a:rPr lang="de-CH"/>
              <a:t> </a:t>
            </a:r>
            <a:r>
              <a:rPr lang="de-CH" err="1"/>
              <a:t>the</a:t>
            </a:r>
            <a:r>
              <a:rPr lang="de-CH"/>
              <a:t> </a:t>
            </a:r>
            <a:r>
              <a:rPr lang="de-CH" err="1"/>
              <a:t>template</a:t>
            </a:r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CEBC771-7151-458C-81F3-1FE19A629606}"/>
              </a:ext>
            </a:extLst>
          </p:cNvPr>
          <p:cNvSpPr/>
          <p:nvPr/>
        </p:nvSpPr>
        <p:spPr>
          <a:xfrm>
            <a:off x="6934278" y="452043"/>
            <a:ext cx="579764" cy="29749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3917BE-E44B-4D9C-9671-8397ECDFFD3E}"/>
              </a:ext>
            </a:extLst>
          </p:cNvPr>
          <p:cNvSpPr txBox="1"/>
          <p:nvPr/>
        </p:nvSpPr>
        <p:spPr>
          <a:xfrm>
            <a:off x="6600407" y="413802"/>
            <a:ext cx="527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>
                <a:solidFill>
                  <a:schemeClr val="accent5"/>
                </a:solidFill>
              </a:rPr>
              <a:t>2.</a:t>
            </a:r>
            <a:endParaRPr lang="en-US" b="1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076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ECAAB23-9C22-4E14-80B0-32D4562F0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/>
              <a:t>Information on </a:t>
            </a:r>
            <a:r>
              <a:rPr lang="de-CH" err="1"/>
              <a:t>the</a:t>
            </a:r>
            <a:r>
              <a:rPr lang="de-CH"/>
              <a:t> </a:t>
            </a:r>
            <a:r>
              <a:rPr lang="de-CH" err="1"/>
              <a:t>program</a:t>
            </a:r>
            <a:r>
              <a:rPr lang="de-CH"/>
              <a:t> and </a:t>
            </a:r>
            <a:r>
              <a:rPr lang="de-CH" err="1"/>
              <a:t>template</a:t>
            </a:r>
            <a:br>
              <a:rPr lang="de-CH"/>
            </a:br>
            <a:br>
              <a:rPr lang="de-CH"/>
            </a:b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79F40BE-F588-4F94-9D2C-C2ADE974E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err="1"/>
              <a:t>You</a:t>
            </a:r>
            <a:r>
              <a:rPr lang="de-CH"/>
              <a:t> </a:t>
            </a:r>
            <a:r>
              <a:rPr lang="de-CH" err="1"/>
              <a:t>are</a:t>
            </a:r>
            <a:r>
              <a:rPr lang="de-CH"/>
              <a:t> </a:t>
            </a:r>
            <a:r>
              <a:rPr lang="de-CH" err="1"/>
              <a:t>free</a:t>
            </a:r>
            <a:r>
              <a:rPr lang="de-CH"/>
              <a:t>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use</a:t>
            </a:r>
            <a:r>
              <a:rPr lang="de-CH"/>
              <a:t> </a:t>
            </a:r>
            <a:r>
              <a:rPr lang="de-CH" err="1"/>
              <a:t>this</a:t>
            </a:r>
            <a:r>
              <a:rPr lang="de-CH"/>
              <a:t> </a:t>
            </a:r>
            <a:r>
              <a:rPr lang="de-CH" err="1"/>
              <a:t>template</a:t>
            </a:r>
            <a:r>
              <a:rPr lang="de-CH"/>
              <a:t> </a:t>
            </a:r>
            <a:r>
              <a:rPr lang="de-CH" err="1"/>
              <a:t>or</a:t>
            </a:r>
            <a:r>
              <a:rPr lang="de-CH"/>
              <a:t> </a:t>
            </a:r>
            <a:r>
              <a:rPr lang="de-CH" err="1"/>
              <a:t>your</a:t>
            </a:r>
            <a:r>
              <a:rPr lang="de-CH"/>
              <a:t> own </a:t>
            </a:r>
            <a:r>
              <a:rPr lang="de-CH" err="1"/>
              <a:t>template</a:t>
            </a:r>
            <a:r>
              <a:rPr lang="de-CH"/>
              <a:t> </a:t>
            </a:r>
            <a:r>
              <a:rPr lang="de-CH" err="1"/>
              <a:t>for</a:t>
            </a:r>
            <a:r>
              <a:rPr lang="de-CH"/>
              <a:t> </a:t>
            </a:r>
            <a:r>
              <a:rPr lang="de-CH" err="1"/>
              <a:t>your</a:t>
            </a:r>
            <a:r>
              <a:rPr lang="de-CH"/>
              <a:t> oral </a:t>
            </a:r>
            <a:r>
              <a:rPr lang="de-CH" err="1"/>
              <a:t>presentation</a:t>
            </a:r>
            <a:r>
              <a:rPr lang="de-CH"/>
              <a:t> at </a:t>
            </a:r>
            <a:r>
              <a:rPr lang="de-CH" err="1"/>
              <a:t>the</a:t>
            </a:r>
            <a:r>
              <a:rPr lang="de-CH"/>
              <a:t> Urban Futures Symposium </a:t>
            </a:r>
          </a:p>
          <a:p>
            <a:r>
              <a:rPr lang="de-CH"/>
              <a:t>The </a:t>
            </a:r>
            <a:r>
              <a:rPr lang="de-CH" err="1"/>
              <a:t>presentations</a:t>
            </a:r>
            <a:r>
              <a:rPr lang="de-CH"/>
              <a:t> </a:t>
            </a:r>
            <a:r>
              <a:rPr lang="de-CH" err="1"/>
              <a:t>consist</a:t>
            </a:r>
            <a:r>
              <a:rPr lang="de-CH"/>
              <a:t> </a:t>
            </a:r>
            <a:r>
              <a:rPr lang="de-CH" err="1"/>
              <a:t>of</a:t>
            </a:r>
            <a:endParaRPr lang="de-CH"/>
          </a:p>
          <a:p>
            <a:pPr lvl="1"/>
            <a:r>
              <a:rPr lang="de-CH"/>
              <a:t>10 min oral </a:t>
            </a:r>
            <a:r>
              <a:rPr lang="de-CH" err="1"/>
              <a:t>presentation</a:t>
            </a:r>
            <a:r>
              <a:rPr lang="de-CH"/>
              <a:t> (maximum)</a:t>
            </a:r>
          </a:p>
          <a:p>
            <a:pPr lvl="1"/>
            <a:r>
              <a:rPr lang="de-CH"/>
              <a:t>4 min </a:t>
            </a:r>
            <a:r>
              <a:rPr lang="de-CH" err="1"/>
              <a:t>questions</a:t>
            </a:r>
            <a:r>
              <a:rPr lang="de-CH"/>
              <a:t> </a:t>
            </a:r>
            <a:r>
              <a:rPr lang="de-CH" err="1"/>
              <a:t>from</a:t>
            </a:r>
            <a:r>
              <a:rPr lang="de-CH"/>
              <a:t> </a:t>
            </a:r>
            <a:r>
              <a:rPr lang="de-CH" err="1"/>
              <a:t>the</a:t>
            </a:r>
            <a:r>
              <a:rPr lang="de-CH"/>
              <a:t> </a:t>
            </a:r>
            <a:r>
              <a:rPr lang="de-CH" err="1"/>
              <a:t>audience</a:t>
            </a:r>
            <a:r>
              <a:rPr lang="de-CH"/>
              <a:t> (maximum)</a:t>
            </a:r>
          </a:p>
          <a:p>
            <a:r>
              <a:rPr lang="de-CH" err="1"/>
              <a:t>You</a:t>
            </a:r>
            <a:r>
              <a:rPr lang="de-CH"/>
              <a:t> </a:t>
            </a:r>
            <a:r>
              <a:rPr lang="de-CH" err="1"/>
              <a:t>can</a:t>
            </a:r>
            <a:r>
              <a:rPr lang="de-CH"/>
              <a:t> find </a:t>
            </a:r>
            <a:r>
              <a:rPr lang="de-CH" err="1"/>
              <a:t>information</a:t>
            </a:r>
            <a:r>
              <a:rPr lang="de-CH"/>
              <a:t> on </a:t>
            </a:r>
            <a:r>
              <a:rPr lang="de-CH" err="1"/>
              <a:t>your</a:t>
            </a:r>
            <a:r>
              <a:rPr lang="de-CH"/>
              <a:t> </a:t>
            </a:r>
            <a:r>
              <a:rPr lang="de-CH" err="1"/>
              <a:t>assigned</a:t>
            </a:r>
            <a:r>
              <a:rPr lang="de-CH"/>
              <a:t> time </a:t>
            </a:r>
            <a:r>
              <a:rPr lang="de-CH" err="1"/>
              <a:t>slot</a:t>
            </a:r>
            <a:r>
              <a:rPr lang="de-CH"/>
              <a:t> and </a:t>
            </a:r>
            <a:r>
              <a:rPr lang="de-CH" err="1"/>
              <a:t>location</a:t>
            </a:r>
            <a:r>
              <a:rPr lang="de-CH"/>
              <a:t> </a:t>
            </a:r>
            <a:r>
              <a:rPr lang="de-CH" err="1"/>
              <a:t>here</a:t>
            </a:r>
            <a:r>
              <a:rPr lang="de-CH"/>
              <a:t>:</a:t>
            </a:r>
          </a:p>
          <a:p>
            <a:pPr lvl="1"/>
            <a:r>
              <a:rPr lang="de-CH">
                <a:hlinkClick r:id="rId2"/>
              </a:rPr>
              <a:t>https://urban-futures.empa.ch/symposium-program</a:t>
            </a:r>
            <a:endParaRPr lang="de-CH"/>
          </a:p>
          <a:p>
            <a:endParaRPr lang="en-US"/>
          </a:p>
        </p:txBody>
      </p:sp>
      <p:pic>
        <p:nvPicPr>
          <p:cNvPr id="13" name="Grafik 3">
            <a:extLst>
              <a:ext uri="{FF2B5EF4-FFF2-40B4-BE49-F238E27FC236}">
                <a16:creationId xmlns:a16="http://schemas.microsoft.com/office/drawing/2014/main" id="{F4370B43-1ED3-47E1-B77C-E576778DD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686" y="195263"/>
            <a:ext cx="422564" cy="46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25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4921905-7652-420A-122C-1C30D8467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Example slide 01</a:t>
            </a:r>
            <a:br>
              <a:rPr lang="en-GB"/>
            </a:br>
            <a:r>
              <a:rPr lang="en-GB" sz="1800" b="0"/>
              <a:t>Full image of Empa Dubendorf campus</a:t>
            </a:r>
            <a:endParaRPr lang="en-GB" b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8BF45AB-DB5D-44C8-8533-6CF9D0B7F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879"/>
          <a:stretch/>
        </p:blipFill>
        <p:spPr>
          <a:xfrm>
            <a:off x="530621" y="1058863"/>
            <a:ext cx="8073629" cy="3316862"/>
          </a:xfrm>
        </p:spPr>
      </p:pic>
      <p:pic>
        <p:nvPicPr>
          <p:cNvPr id="9" name="Grafik 3">
            <a:extLst>
              <a:ext uri="{FF2B5EF4-FFF2-40B4-BE49-F238E27FC236}">
                <a16:creationId xmlns:a16="http://schemas.microsoft.com/office/drawing/2014/main" id="{59179BB9-8F1A-4C04-B815-80C4F0040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686" y="195263"/>
            <a:ext cx="422564" cy="46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32964"/>
      </p:ext>
    </p:extLst>
  </p:cSld>
  <p:clrMapOvr>
    <a:masterClrMapping/>
  </p:clrMapOvr>
</p:sld>
</file>

<file path=ppt/theme/theme1.xml><?xml version="1.0" encoding="utf-8"?>
<a:theme xmlns:a="http://schemas.openxmlformats.org/drawingml/2006/main" name="ETH Zürich">
  <a:themeElements>
    <a:clrScheme name="UFS25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5F0000"/>
      </a:accent1>
      <a:accent2>
        <a:srgbClr val="BE0000"/>
      </a:accent2>
      <a:accent3>
        <a:srgbClr val="03324C"/>
      </a:accent3>
      <a:accent4>
        <a:srgbClr val="5088B2"/>
      </a:accent4>
      <a:accent5>
        <a:srgbClr val="FF9933"/>
      </a:accent5>
      <a:accent6>
        <a:srgbClr val="47645A"/>
      </a:accent6>
      <a:hlink>
        <a:srgbClr val="0563C1"/>
      </a:hlink>
      <a:folHlink>
        <a:srgbClr val="954F72"/>
      </a:folHlink>
    </a:clrScheme>
    <a:fontScheme name="ETH Zü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ETH Blau">
      <a:srgbClr val="215CAF"/>
    </a:custClr>
    <a:custClr name="ETH Petrol">
      <a:srgbClr val="007894"/>
    </a:custClr>
    <a:custClr name="ETH Gruen">
      <a:srgbClr val="627313"/>
    </a:custClr>
    <a:custClr name="ETH Bronze">
      <a:srgbClr val="8E6713"/>
    </a:custClr>
    <a:custClr name="ETH Rot">
      <a:srgbClr val="B7352D"/>
    </a:custClr>
    <a:custClr name="ETH Purpur">
      <a:srgbClr val="A30774"/>
    </a:custClr>
    <a:custClr name="ETH Grau">
      <a:srgbClr val="6F6F6F"/>
    </a:custClr>
  </a:custClrLst>
  <a:extLst>
    <a:ext uri="{05A4C25C-085E-4340-85A3-A5531E510DB2}">
      <thm15:themeFamily xmlns:thm15="http://schemas.microsoft.com/office/thememl/2012/main" name="SBE25_presentation_template.potx" id="{3E8F9313-C770-4AA4-BE47-E11772254CC3}" vid="{C571B2B9-B958-4C58-9292-FC8A194AE401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3b85d0f-6293-44bf-accc-4a6031b2756c" xsi:nil="true"/>
    <lcf76f155ced4ddcb4097134ff3c332f xmlns="fe85d455-fd89-4369-91d1-7184fef0c32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A7505A2AA55143AED3E921F23A7F66" ma:contentTypeVersion="11" ma:contentTypeDescription="Create a new document." ma:contentTypeScope="" ma:versionID="e38275431c569a8a1f3016fd35d6eaf9">
  <xsd:schema xmlns:xsd="http://www.w3.org/2001/XMLSchema" xmlns:xs="http://www.w3.org/2001/XMLSchema" xmlns:p="http://schemas.microsoft.com/office/2006/metadata/properties" xmlns:ns2="fe85d455-fd89-4369-91d1-7184fef0c324" xmlns:ns3="b3b85d0f-6293-44bf-accc-4a6031b2756c" targetNamespace="http://schemas.microsoft.com/office/2006/metadata/properties" ma:root="true" ma:fieldsID="dfe14540bb76df92bad19e50711c8047" ns2:_="" ns3:_="">
    <xsd:import namespace="fe85d455-fd89-4369-91d1-7184fef0c324"/>
    <xsd:import namespace="b3b85d0f-6293-44bf-accc-4a6031b275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85d455-fd89-4369-91d1-7184fef0c3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c9e7485-be34-49c4-99ae-4536981a18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b85d0f-6293-44bf-accc-4a6031b2756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9330160-6f12-44e0-b54b-c22cd27be0f3}" ma:internalName="TaxCatchAll" ma:showField="CatchAllData" ma:web="b3b85d0f-6293-44bf-accc-4a6031b2756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BC21E4-3285-4CEC-B40E-2DDE1964D67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499262-925A-4095-97A1-21DCDB1F4C78}">
  <ds:schemaRefs>
    <ds:schemaRef ds:uri="b3b85d0f-6293-44bf-accc-4a6031b2756c"/>
    <ds:schemaRef ds:uri="fe85d455-fd89-4369-91d1-7184fef0c32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CB52B11-9C9F-419D-8D93-BC2883A3B2E9}">
  <ds:schemaRefs>
    <ds:schemaRef ds:uri="b3b85d0f-6293-44bf-accc-4a6031b2756c"/>
    <ds:schemaRef ds:uri="fe85d455-fd89-4369-91d1-7184fef0c32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Empa_template</Template>
  <TotalTime>0</TotalTime>
  <Words>573</Words>
  <Application>Microsoft Office PowerPoint</Application>
  <PresentationFormat>On-screen Show (16:9)</PresentationFormat>
  <Paragraphs>62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Arial</vt:lpstr>
      <vt:lpstr>Calibri</vt:lpstr>
      <vt:lpstr>Symbol</vt:lpstr>
      <vt:lpstr>ETH Zürich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use the template</vt:lpstr>
      <vt:lpstr>Information on the program and template  </vt:lpstr>
      <vt:lpstr>Example slide 01 Full image of Empa Dubendorf campus</vt:lpstr>
      <vt:lpstr>Example slide 02 UFS conference venue</vt:lpstr>
      <vt:lpstr>Example slide 03 Text and diagrams</vt:lpstr>
      <vt:lpstr>PowerPoint Presentation</vt:lpstr>
    </vt:vector>
  </TitlesOfParts>
  <Company>Empa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Bendiek Laranjo, Ana</dc:creator>
  <cp:lastModifiedBy>Bendiek Laranjo, Ana</cp:lastModifiedBy>
  <cp:revision>10</cp:revision>
  <dcterms:created xsi:type="dcterms:W3CDTF">2025-08-04T18:11:51Z</dcterms:created>
  <dcterms:modified xsi:type="dcterms:W3CDTF">2025-08-06T14:52:16Z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0x0101006FA7505A2AA55143AED3E921F23A7F66</vt:lpwstr>
  </property>
  <property fmtid="{D5CDD505-2E9C-101B-9397-08002B2CF9AE}" pid="3" name="MediaServiceImageTags">
    <vt:lpwstr/>
  </property>
</Properties>
</file>