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82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906000" cy="6858000" type="A4"/>
  <p:notesSz cx="6794500" cy="9931400"/>
  <p:embeddedFontLst>
    <p:embeddedFont>
      <p:font typeface="Segoe UI" panose="020B0502040204020203" pitchFamily="34" charset="0"/>
      <p:regular r:id="rId5"/>
      <p:bold r:id="rId6"/>
      <p:italic r:id="rId7"/>
      <p:boldItalic r:id="rId8"/>
    </p:embeddedFont>
  </p:embeddedFontLst>
  <p:defaultTextStyle>
    <a:defPPr>
      <a:defRPr lang="de-DE"/>
    </a:defPPr>
    <a:lvl1pPr marL="0" algn="l" defTabSz="914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64" algn="l" defTabSz="914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28" algn="l" defTabSz="914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92" algn="l" defTabSz="914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255" algn="l" defTabSz="914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319" algn="l" defTabSz="914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383" algn="l" defTabSz="914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447" algn="l" defTabSz="914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510" algn="l" defTabSz="914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0" autoAdjust="0"/>
    <p:restoredTop sz="94660"/>
  </p:normalViewPr>
  <p:slideViewPr>
    <p:cSldViewPr>
      <p:cViewPr>
        <p:scale>
          <a:sx n="100" d="100"/>
          <a:sy n="100" d="100"/>
        </p:scale>
        <p:origin x="-660" y="-25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916" y="-84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handoutMaster" Target="handoutMasters/handout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D5A2D-F402-48DD-B039-7154530A9D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286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8D010E-D1FB-41AC-82FA-21A2BDC5E24B}" type="datetimeFigureOut">
              <a:rPr lang="de-CH" smtClean="0"/>
              <a:t>05.04.2017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08025" y="744538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825B60-F2BA-46E5-8E2D-2D2B4D1E383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9765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64" algn="l" defTabSz="9141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28" algn="l" defTabSz="9141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192" algn="l" defTabSz="9141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255" algn="l" defTabSz="9141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319" algn="l" defTabSz="9141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383" algn="l" defTabSz="9141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447" algn="l" defTabSz="9141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510" algn="l" defTabSz="9141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4226" y="589720"/>
            <a:ext cx="2462374" cy="607032"/>
          </a:xfrm>
          <a:prstGeom prst="rect">
            <a:avLst/>
          </a:prstGeom>
        </p:spPr>
      </p:pic>
      <p:sp>
        <p:nvSpPr>
          <p:cNvPr id="8" name="Textfeld 7"/>
          <p:cNvSpPr txBox="1"/>
          <p:nvPr userDrawn="1"/>
        </p:nvSpPr>
        <p:spPr>
          <a:xfrm>
            <a:off x="1333801" y="374400"/>
            <a:ext cx="2028225" cy="923330"/>
          </a:xfrm>
          <a:prstGeom prst="rect">
            <a:avLst/>
          </a:prstGeom>
          <a:noFill/>
        </p:spPr>
        <p:txBody>
          <a:bodyPr wrap="square" lIns="91413" tIns="45706" rIns="91413" bIns="45706" rtlCol="0">
            <a:spAutoFit/>
          </a:bodyPr>
          <a:lstStyle/>
          <a:p>
            <a:r>
              <a:rPr lang="de-CH" dirty="0" smtClean="0"/>
              <a:t>Willkommen</a:t>
            </a:r>
          </a:p>
          <a:p>
            <a:r>
              <a:rPr lang="de-CH" dirty="0" smtClean="0"/>
              <a:t>Welcome</a:t>
            </a:r>
          </a:p>
          <a:p>
            <a:r>
              <a:rPr lang="de-CH" dirty="0" err="1" smtClean="0"/>
              <a:t>Bienvenue</a:t>
            </a:r>
            <a:endParaRPr lang="de-CH" dirty="0"/>
          </a:p>
        </p:txBody>
      </p:sp>
      <p:sp>
        <p:nvSpPr>
          <p:cNvPr id="14" name="Titel 13"/>
          <p:cNvSpPr>
            <a:spLocks noGrp="1"/>
          </p:cNvSpPr>
          <p:nvPr>
            <p:ph type="title"/>
          </p:nvPr>
        </p:nvSpPr>
        <p:spPr>
          <a:xfrm>
            <a:off x="558780" y="2132856"/>
            <a:ext cx="893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558779" y="3356992"/>
            <a:ext cx="8931000" cy="806450"/>
          </a:xfrm>
        </p:spPr>
        <p:txBody>
          <a:bodyPr anchor="t">
            <a:noAutofit/>
          </a:bodyPr>
          <a:lstStyle>
            <a:lvl1pPr marL="0" indent="0">
              <a:buNone/>
              <a:defRPr sz="1800"/>
            </a:lvl1pPr>
            <a:lvl2pPr marL="457064" indent="0">
              <a:buNone/>
              <a:defRPr sz="1800"/>
            </a:lvl2pPr>
            <a:lvl3pPr marL="914128" indent="0">
              <a:buNone/>
              <a:defRPr sz="1800"/>
            </a:lvl3pPr>
            <a:lvl4pPr marL="1371192" indent="0">
              <a:buNone/>
              <a:defRPr sz="1800"/>
            </a:lvl4pPr>
            <a:lvl5pPr marL="1828255" indent="0">
              <a:buNone/>
              <a:defRPr sz="1800"/>
            </a:lvl5pPr>
          </a:lstStyle>
          <a:p>
            <a:pPr lvl="0"/>
            <a:r>
              <a:rPr lang="de-DE" dirty="0" smtClean="0"/>
              <a:t>Untertitel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4" hasCustomPrompt="1"/>
          </p:nvPr>
        </p:nvSpPr>
        <p:spPr>
          <a:xfrm>
            <a:off x="558780" y="4221090"/>
            <a:ext cx="8931000" cy="504825"/>
          </a:xfrm>
        </p:spPr>
        <p:txBody>
          <a:bodyPr anchor="t">
            <a:noAutofit/>
          </a:bodyPr>
          <a:lstStyle>
            <a:lvl1pPr marL="0" indent="0">
              <a:buNone/>
              <a:defRPr sz="1800"/>
            </a:lvl1pPr>
            <a:lvl2pPr marL="457064" indent="0">
              <a:buNone/>
              <a:defRPr sz="1800"/>
            </a:lvl2pPr>
            <a:lvl3pPr marL="914128" indent="0">
              <a:buNone/>
              <a:defRPr sz="1800"/>
            </a:lvl3pPr>
            <a:lvl4pPr marL="1371192" indent="0">
              <a:buNone/>
              <a:defRPr sz="1800"/>
            </a:lvl4pPr>
            <a:lvl5pPr marL="1828255" indent="0">
              <a:buNone/>
              <a:defRPr sz="1800"/>
            </a:lvl5pPr>
          </a:lstStyle>
          <a:p>
            <a:pPr lvl="0"/>
            <a:r>
              <a:rPr lang="de-DE" dirty="0" smtClean="0"/>
              <a:t>Autor</a:t>
            </a:r>
          </a:p>
        </p:txBody>
      </p:sp>
    </p:spTree>
    <p:extLst>
      <p:ext uri="{BB962C8B-B14F-4D97-AF65-F5344CB8AC3E}">
        <p14:creationId xmlns:p14="http://schemas.microsoft.com/office/powerpoint/2010/main" val="345225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61641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83961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ctr">
            <a:normAutofit/>
          </a:bodyPr>
          <a:lstStyle>
            <a:lvl1pPr marL="0" indent="0">
              <a:buNone/>
              <a:defRPr sz="2200" b="1"/>
            </a:lvl1pPr>
            <a:lvl2pPr marL="457064" indent="0">
              <a:buNone/>
              <a:defRPr sz="2000" b="1"/>
            </a:lvl2pPr>
            <a:lvl3pPr marL="914128" indent="0">
              <a:buNone/>
              <a:defRPr sz="1800" b="1"/>
            </a:lvl3pPr>
            <a:lvl4pPr marL="1371192" indent="0">
              <a:buNone/>
              <a:defRPr sz="1600" b="1"/>
            </a:lvl4pPr>
            <a:lvl5pPr marL="1828255" indent="0">
              <a:buNone/>
              <a:defRPr sz="1600" b="1"/>
            </a:lvl5pPr>
            <a:lvl6pPr marL="2285319" indent="0">
              <a:buNone/>
              <a:defRPr sz="1600" b="1"/>
            </a:lvl6pPr>
            <a:lvl7pPr marL="2742383" indent="0">
              <a:buNone/>
              <a:defRPr sz="1600" b="1"/>
            </a:lvl7pPr>
            <a:lvl8pPr marL="3199447" indent="0">
              <a:buNone/>
              <a:defRPr sz="1600" b="1"/>
            </a:lvl8pPr>
            <a:lvl9pPr marL="365651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ctr">
            <a:normAutofit/>
          </a:bodyPr>
          <a:lstStyle>
            <a:lvl1pPr marL="0" indent="0">
              <a:buNone/>
              <a:defRPr sz="2200" b="1"/>
            </a:lvl1pPr>
            <a:lvl2pPr marL="457064" indent="0">
              <a:buNone/>
              <a:defRPr sz="2000" b="1"/>
            </a:lvl2pPr>
            <a:lvl3pPr marL="914128" indent="0">
              <a:buNone/>
              <a:defRPr sz="1800" b="1"/>
            </a:lvl3pPr>
            <a:lvl4pPr marL="1371192" indent="0">
              <a:buNone/>
              <a:defRPr sz="1600" b="1"/>
            </a:lvl4pPr>
            <a:lvl5pPr marL="1828255" indent="0">
              <a:buNone/>
              <a:defRPr sz="1600" b="1"/>
            </a:lvl5pPr>
            <a:lvl6pPr marL="2285319" indent="0">
              <a:buNone/>
              <a:defRPr sz="1600" b="1"/>
            </a:lvl6pPr>
            <a:lvl7pPr marL="2742383" indent="0">
              <a:buNone/>
              <a:defRPr sz="1600" b="1"/>
            </a:lvl7pPr>
            <a:lvl8pPr marL="3199447" indent="0">
              <a:buNone/>
              <a:defRPr sz="1600" b="1"/>
            </a:lvl8pPr>
            <a:lvl9pPr marL="365651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19294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89655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1883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972" y="1435363"/>
            <a:ext cx="5537729" cy="4690800"/>
          </a:xfrm>
        </p:spPr>
        <p:txBody>
          <a:bodyPr anchor="t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064" indent="0">
              <a:buNone/>
              <a:defRPr sz="1200"/>
            </a:lvl2pPr>
            <a:lvl3pPr marL="914128" indent="0">
              <a:buNone/>
              <a:defRPr sz="1000"/>
            </a:lvl3pPr>
            <a:lvl4pPr marL="1371192" indent="0">
              <a:buNone/>
              <a:defRPr sz="900"/>
            </a:lvl4pPr>
            <a:lvl5pPr marL="1828255" indent="0">
              <a:buNone/>
              <a:defRPr sz="900"/>
            </a:lvl5pPr>
            <a:lvl6pPr marL="2285319" indent="0">
              <a:buNone/>
              <a:defRPr sz="900"/>
            </a:lvl6pPr>
            <a:lvl7pPr marL="2742383" indent="0">
              <a:buNone/>
              <a:defRPr sz="900"/>
            </a:lvl7pPr>
            <a:lvl8pPr marL="3199447" indent="0">
              <a:buNone/>
              <a:defRPr sz="900"/>
            </a:lvl8pPr>
            <a:lvl9pPr marL="365651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09289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, Untertitel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91566" y="1988840"/>
            <a:ext cx="6942771" cy="388843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064" indent="0">
              <a:buNone/>
              <a:defRPr sz="2800"/>
            </a:lvl2pPr>
            <a:lvl3pPr marL="914128" indent="0">
              <a:buNone/>
              <a:defRPr sz="2400"/>
            </a:lvl3pPr>
            <a:lvl4pPr marL="1371192" indent="0">
              <a:buNone/>
              <a:defRPr sz="2000"/>
            </a:lvl4pPr>
            <a:lvl5pPr marL="1828255" indent="0">
              <a:buNone/>
              <a:defRPr sz="2000"/>
            </a:lvl5pPr>
            <a:lvl6pPr marL="2285319" indent="0">
              <a:buNone/>
              <a:defRPr sz="2000"/>
            </a:lvl6pPr>
            <a:lvl7pPr marL="2742383" indent="0">
              <a:buNone/>
              <a:defRPr sz="2000"/>
            </a:lvl7pPr>
            <a:lvl8pPr marL="3199447" indent="0">
              <a:buNone/>
              <a:defRPr sz="2000"/>
            </a:lvl8pPr>
            <a:lvl9pPr marL="365651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10"/>
          </p:nvPr>
        </p:nvSpPr>
        <p:spPr>
          <a:xfrm>
            <a:off x="495300" y="1334890"/>
            <a:ext cx="5943600" cy="437926"/>
          </a:xfrm>
        </p:spPr>
        <p:txBody>
          <a:bodyPr anchor="t"/>
          <a:lstStyle>
            <a:lvl1pPr marL="0" indent="0">
              <a:buNone/>
              <a:defRPr sz="1400"/>
            </a:lvl1pPr>
            <a:lvl2pPr marL="457064" indent="0">
              <a:buNone/>
              <a:defRPr sz="1200"/>
            </a:lvl2pPr>
            <a:lvl3pPr marL="914128" indent="0">
              <a:buNone/>
              <a:defRPr sz="1000"/>
            </a:lvl3pPr>
            <a:lvl4pPr marL="1371192" indent="0">
              <a:buNone/>
              <a:defRPr sz="900"/>
            </a:lvl4pPr>
            <a:lvl5pPr marL="1828255" indent="0">
              <a:buNone/>
              <a:defRPr sz="900"/>
            </a:lvl5pPr>
            <a:lvl6pPr marL="2285319" indent="0">
              <a:buNone/>
              <a:defRPr sz="900"/>
            </a:lvl6pPr>
            <a:lvl7pPr marL="2742383" indent="0">
              <a:buNone/>
              <a:defRPr sz="900"/>
            </a:lvl7pPr>
            <a:lvl8pPr marL="3199447" indent="0">
              <a:buNone/>
              <a:defRPr sz="900"/>
            </a:lvl8pPr>
            <a:lvl9pPr marL="365651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half" idx="11"/>
          </p:nvPr>
        </p:nvSpPr>
        <p:spPr>
          <a:xfrm>
            <a:off x="491565" y="5877272"/>
            <a:ext cx="5943600" cy="437926"/>
          </a:xfrm>
        </p:spPr>
        <p:txBody>
          <a:bodyPr anchor="t"/>
          <a:lstStyle>
            <a:lvl1pPr marL="0" indent="0">
              <a:buNone/>
              <a:defRPr sz="1400"/>
            </a:lvl1pPr>
            <a:lvl2pPr marL="457064" indent="0">
              <a:buNone/>
              <a:defRPr sz="1200"/>
            </a:lvl2pPr>
            <a:lvl3pPr marL="914128" indent="0">
              <a:buNone/>
              <a:defRPr sz="1000"/>
            </a:lvl3pPr>
            <a:lvl4pPr marL="1371192" indent="0">
              <a:buNone/>
              <a:defRPr sz="900"/>
            </a:lvl4pPr>
            <a:lvl5pPr marL="1828255" indent="0">
              <a:buNone/>
              <a:defRPr sz="900"/>
            </a:lvl5pPr>
            <a:lvl6pPr marL="2285319" indent="0">
              <a:buNone/>
              <a:defRPr sz="900"/>
            </a:lvl6pPr>
            <a:lvl7pPr marL="2742383" indent="0">
              <a:buNone/>
              <a:defRPr sz="900"/>
            </a:lvl7pPr>
            <a:lvl8pPr marL="3199447" indent="0">
              <a:buNone/>
              <a:defRPr sz="900"/>
            </a:lvl8pPr>
            <a:lvl9pPr marL="365651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47767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0" y="1844676"/>
            <a:ext cx="9906000" cy="50133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40698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95300" y="197768"/>
            <a:ext cx="7734064" cy="1143000"/>
          </a:xfrm>
          <a:prstGeom prst="rect">
            <a:avLst/>
          </a:prstGeom>
        </p:spPr>
        <p:txBody>
          <a:bodyPr vert="horz" lIns="91413" tIns="45706" rIns="91413" bIns="45706" rtlCol="0" anchor="t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853136"/>
          </a:xfrm>
          <a:prstGeom prst="rect">
            <a:avLst/>
          </a:prstGeom>
        </p:spPr>
        <p:txBody>
          <a:bodyPr vert="horz" lIns="91413" tIns="45706" rIns="91413" bIns="45706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803" y="331520"/>
            <a:ext cx="1365000" cy="3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91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3" r:id="rId8"/>
    <p:sldLayoutId id="2147483694" r:id="rId9"/>
  </p:sldLayoutIdLst>
  <p:timing>
    <p:tnLst>
      <p:par>
        <p:cTn id="1" dur="indefinite" restart="never" nodeType="tmRoot"/>
      </p:par>
    </p:tnLst>
  </p:timing>
  <p:txStyles>
    <p:titleStyle>
      <a:lvl1pPr algn="l" defTabSz="914128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98" indent="-342798" algn="l" defTabSz="914128" rtl="0" eaLnBrk="1" latinLnBrk="0" hangingPunct="1">
        <a:spcBef>
          <a:spcPct val="20000"/>
        </a:spcBef>
        <a:buClr>
          <a:srgbClr val="FF0000"/>
        </a:buClr>
        <a:buSzPct val="80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29" indent="-285665" algn="l" defTabSz="914128" rtl="0" eaLnBrk="1" latinLnBrk="0" hangingPunct="1">
        <a:spcBef>
          <a:spcPct val="20000"/>
        </a:spcBef>
        <a:buClr>
          <a:srgbClr val="FF0000"/>
        </a:buClr>
        <a:buSzPct val="80000"/>
        <a:buFont typeface="Wingdings" pitchFamily="2" charset="2"/>
        <a:buChar char="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9" indent="-228532" algn="l" defTabSz="914128" rtl="0" eaLnBrk="1" latinLnBrk="0" hangingPunct="1">
        <a:spcBef>
          <a:spcPct val="20000"/>
        </a:spcBef>
        <a:buClr>
          <a:srgbClr val="FF0000"/>
        </a:buClr>
        <a:buSzPct val="80000"/>
        <a:buFont typeface="Wingdings" pitchFamily="2" charset="2"/>
        <a:buChar char="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3" indent="-228532" algn="l" defTabSz="914128" rtl="0" eaLnBrk="1" latinLnBrk="0" hangingPunct="1">
        <a:spcBef>
          <a:spcPct val="20000"/>
        </a:spcBef>
        <a:buClr>
          <a:srgbClr val="FF0000"/>
        </a:buClr>
        <a:buSzPct val="80000"/>
        <a:buFont typeface="Wingdings" pitchFamily="2" charset="2"/>
        <a:buChar char="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7" indent="-228532" algn="l" defTabSz="914128" rtl="0" eaLnBrk="1" latinLnBrk="0" hangingPunct="1">
        <a:spcBef>
          <a:spcPct val="20000"/>
        </a:spcBef>
        <a:buClr>
          <a:srgbClr val="FF0000"/>
        </a:buClr>
        <a:buSzPct val="80000"/>
        <a:buFont typeface="Wingdings" pitchFamily="2" charset="2"/>
        <a:buChar char="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51" indent="-228532" algn="l" defTabSz="91412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15" indent="-228532" algn="l" defTabSz="91412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9" indent="-228532" algn="l" defTabSz="91412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43" indent="-228532" algn="l" defTabSz="91412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1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64" algn="l" defTabSz="9141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28" algn="l" defTabSz="9141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92" algn="l" defTabSz="9141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5" algn="l" defTabSz="9141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9" algn="l" defTabSz="9141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83" algn="l" defTabSz="9141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7" algn="l" defTabSz="9141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10" algn="l" defTabSz="9141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598628" y="396273"/>
            <a:ext cx="4992555" cy="2308324"/>
          </a:xfrm>
          <a:prstGeom prst="rect">
            <a:avLst/>
          </a:prstGeom>
          <a:noFill/>
        </p:spPr>
        <p:txBody>
          <a:bodyPr wrap="square" lIns="91413" tIns="45706" rIns="91413" bIns="45706" rtlCol="0">
            <a:sp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Name(s), Affiliation, </a:t>
            </a:r>
            <a:r>
              <a:rPr lang="de-CH" sz="1600" dirty="0" err="1"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  <a:endParaRPr lang="de-CH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sz="1600" smtClean="0">
                <a:latin typeface="Arial" panose="020B0604020202020204" pitchFamily="34" charset="0"/>
                <a:cs typeface="Arial" panose="020B0604020202020204" pitchFamily="34" charset="0"/>
              </a:rPr>
              <a:t>Poster </a:t>
            </a:r>
            <a:r>
              <a:rPr lang="de-CH" sz="1600" dirty="0" err="1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de-CH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General </a:t>
            </a:r>
            <a:r>
              <a:rPr lang="de-CH" sz="1600" dirty="0" err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Format: A0</a:t>
            </a:r>
          </a:p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Titel: </a:t>
            </a:r>
            <a:r>
              <a:rPr lang="de-CH" sz="1600" dirty="0" err="1">
                <a:latin typeface="Arial" panose="020B0604020202020204" pitchFamily="34" charset="0"/>
                <a:cs typeface="Arial" panose="020B0604020202020204" pitchFamily="34" charset="0"/>
              </a:rPr>
              <a:t>font</a:t>
            </a:r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6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600" dirty="0" err="1"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6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6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600" dirty="0" err="1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 double </a:t>
            </a:r>
            <a:r>
              <a:rPr lang="de-CH" sz="1600" dirty="0" err="1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6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6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endParaRPr lang="de-CH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Text: </a:t>
            </a:r>
            <a:r>
              <a:rPr lang="de-CH" sz="1600" dirty="0" err="1">
                <a:latin typeface="Arial" panose="020B0604020202020204" pitchFamily="34" charset="0"/>
                <a:cs typeface="Arial" panose="020B0604020202020204" pitchFamily="34" charset="0"/>
              </a:rPr>
              <a:t>readable</a:t>
            </a:r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600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CH" sz="1600" dirty="0" err="1">
                <a:latin typeface="Arial" panose="020B0604020202020204" pitchFamily="34" charset="0"/>
                <a:cs typeface="Arial" panose="020B0604020202020204" pitchFamily="34" charset="0"/>
              </a:rPr>
              <a:t>distance</a:t>
            </a:r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6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 1.5 m</a:t>
            </a:r>
          </a:p>
          <a:p>
            <a:endParaRPr lang="de-CH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G:\Köhli\EATA 2017\Korrespondenz und Vorlagen\Logos\eata_hi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86" y="317837"/>
            <a:ext cx="996697" cy="891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624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Empa_Farben">
      <a:dk1>
        <a:sysClr val="windowText" lastClr="000000"/>
      </a:dk1>
      <a:lt1>
        <a:sysClr val="window" lastClr="FFFFFF"/>
      </a:lt1>
      <a:dk2>
        <a:srgbClr val="9F9F9F"/>
      </a:dk2>
      <a:lt2>
        <a:srgbClr val="DFDFDF"/>
      </a:lt2>
      <a:accent1>
        <a:srgbClr val="5F5F5F"/>
      </a:accent1>
      <a:accent2>
        <a:srgbClr val="5C2E00"/>
      </a:accent2>
      <a:accent3>
        <a:srgbClr val="005400"/>
      </a:accent3>
      <a:accent4>
        <a:srgbClr val="003366"/>
      </a:accent4>
      <a:accent5>
        <a:srgbClr val="C00000"/>
      </a:accent5>
      <a:accent6>
        <a:srgbClr val="C0BC00"/>
      </a:accent6>
      <a:hlink>
        <a:srgbClr val="475A8D"/>
      </a:hlink>
      <a:folHlink>
        <a:srgbClr val="C32D2E"/>
      </a:folHlink>
    </a:clrScheme>
    <a:fontScheme name="Empa_Word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Empa_Farben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F88630"/>
      </a:accent5>
      <a:accent6>
        <a:srgbClr val="475A8D"/>
      </a:accent6>
      <a:hlink>
        <a:srgbClr val="475A8D"/>
      </a:hlink>
      <a:folHlink>
        <a:srgbClr val="C32D2E"/>
      </a:folHlink>
    </a:clrScheme>
    <a:fontScheme name="Empa_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Empa_Farben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F88630"/>
      </a:accent5>
      <a:accent6>
        <a:srgbClr val="475A8D"/>
      </a:accent6>
      <a:hlink>
        <a:srgbClr val="475A8D"/>
      </a:hlink>
      <a:folHlink>
        <a:srgbClr val="C32D2E"/>
      </a:folHlink>
    </a:clrScheme>
    <a:fontScheme name="Empa_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36</Words>
  <Application>Microsoft Office PowerPoint</Application>
  <PresentationFormat>A4-Papier (210x297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Segoe UI</vt:lpstr>
      <vt:lpstr>Wingdings</vt:lpstr>
      <vt:lpstr>blank</vt:lpstr>
      <vt:lpstr>PowerPoint-Präsentation</vt:lpstr>
    </vt:vector>
  </TitlesOfParts>
  <Company>Empa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Koehli, Michele</dc:creator>
  <cp:lastModifiedBy>Koehli, Michele</cp:lastModifiedBy>
  <cp:revision>12</cp:revision>
  <cp:lastPrinted>2016-10-11T05:45:51Z</cp:lastPrinted>
  <dcterms:created xsi:type="dcterms:W3CDTF">2016-08-22T13:19:40Z</dcterms:created>
  <dcterms:modified xsi:type="dcterms:W3CDTF">2017-04-05T12:34:06Z</dcterms:modified>
</cp:coreProperties>
</file>